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31.xml" ContentType="application/vnd.openxmlformats-officedocument.presentationml.tags+xml"/>
  <Override PartName="/ppt/notesSlides/notesSlide1.xml" ContentType="application/vnd.openxmlformats-officedocument.presentationml.notesSlide+xml"/>
  <Override PartName="/ppt/tags/tag3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5.xml" ContentType="application/vnd.openxmlformats-officedocument.presentationml.tags+xml"/>
  <Override PartName="/ppt/notesSlides/notesSlide13.xml" ContentType="application/vnd.openxmlformats-officedocument.presentationml.notesSlide+xml"/>
  <Override PartName="/ppt/tags/tag3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7.xml" ContentType="application/vnd.openxmlformats-officedocument.presentationml.tags+xml"/>
  <Override PartName="/ppt/notesSlides/notesSlide16.xml" ContentType="application/vnd.openxmlformats-officedocument.presentationml.notesSlide+xml"/>
  <Override PartName="/ppt/tags/tag38.xml" ContentType="application/vnd.openxmlformats-officedocument.presentationml.tags+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9"/>
    <p:sldMasterId id="2147483858" r:id="rId10"/>
  </p:sldMasterIdLst>
  <p:notesMasterIdLst>
    <p:notesMasterId r:id="rId28"/>
  </p:notesMasterIdLst>
  <p:handoutMasterIdLst>
    <p:handoutMasterId r:id="rId29"/>
  </p:handoutMasterIdLst>
  <p:sldIdLst>
    <p:sldId id="453" r:id="rId11"/>
    <p:sldId id="331" r:id="rId12"/>
    <p:sldId id="414" r:id="rId13"/>
    <p:sldId id="345" r:id="rId14"/>
    <p:sldId id="454" r:id="rId15"/>
    <p:sldId id="455" r:id="rId16"/>
    <p:sldId id="456" r:id="rId17"/>
    <p:sldId id="457" r:id="rId18"/>
    <p:sldId id="463" r:id="rId19"/>
    <p:sldId id="464" r:id="rId20"/>
    <p:sldId id="460" r:id="rId21"/>
    <p:sldId id="461" r:id="rId22"/>
    <p:sldId id="462" r:id="rId23"/>
    <p:sldId id="465" r:id="rId24"/>
    <p:sldId id="466" r:id="rId25"/>
    <p:sldId id="367" r:id="rId26"/>
    <p:sldId id="411" r:id="rId27"/>
  </p:sldIdLst>
  <p:sldSz cx="17340263" cy="9753600"/>
  <p:notesSz cx="6858000" cy="9144000"/>
  <p:defaultText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47D1FC-82B4-8E4F-D31B-8D38115E1EB4}" name="Wendt, Liv" initials="LW" userId="S::liv.wendt@dentons.com::34ae4741-1e80-48ff-bd47-494cafbbe1af"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6" autoAdjust="0"/>
    <p:restoredTop sz="75474" autoAdjust="0"/>
  </p:normalViewPr>
  <p:slideViewPr>
    <p:cSldViewPr snapToGrid="0" showGuides="1">
      <p:cViewPr varScale="1">
        <p:scale>
          <a:sx n="56" d="100"/>
          <a:sy n="56" d="100"/>
        </p:scale>
        <p:origin x="1470" y="144"/>
      </p:cViewPr>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microsoft.com/office/2018/10/relationships/authors" Target="authors.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2.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1.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 Id="rId8" Type="http://schemas.openxmlformats.org/officeDocument/2006/relationships/customXml" Target="../customXml/item8.xml"/></Relationships>
</file>

<file path=ppt/diagrams/_rels/data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9FBA1A-AB6D-4189-BA15-AC2F4409DEDD}" type="doc">
      <dgm:prSet loTypeId="urn:microsoft.com/office/officeart/2008/layout/LinedList" loCatId="list" qsTypeId="urn:microsoft.com/office/officeart/2005/8/quickstyle/simple1#4" qsCatId="simple" csTypeId="urn:microsoft.com/office/officeart/2005/8/colors/accent1_2#3" csCatId="accent1" phldr="1"/>
      <dgm:spPr/>
      <dgm:t>
        <a:bodyPr/>
        <a:lstStyle/>
        <a:p>
          <a:endParaRPr lang="en-US"/>
        </a:p>
      </dgm:t>
    </dgm:pt>
    <dgm:pt modelId="{C0460C3D-7112-4DC3-9B88-D142C8CFB151}">
      <dgm:prSet custT="1"/>
      <dgm:spPr/>
      <dgm:t>
        <a:bodyPr/>
        <a:lstStyle/>
        <a:p>
          <a:r>
            <a:rPr lang="en-US" sz="3600" dirty="0">
              <a:latin typeface="+mn-lt"/>
            </a:rPr>
            <a:t>Adverse Employment Actions (“AEAs”) are at the center of nearly every employment discrimination and retaliation claim.</a:t>
          </a:r>
        </a:p>
      </dgm:t>
    </dgm:pt>
    <dgm:pt modelId="{574E872C-A3DD-4381-9344-0CF70122A692}" type="parTrans" cxnId="{9B58090D-D7B2-4A62-B34B-DA626BAB340E}">
      <dgm:prSet/>
      <dgm:spPr/>
      <dgm:t>
        <a:bodyPr/>
        <a:lstStyle/>
        <a:p>
          <a:endParaRPr lang="en-US" sz="3600">
            <a:latin typeface="+mn-lt"/>
          </a:endParaRPr>
        </a:p>
      </dgm:t>
    </dgm:pt>
    <dgm:pt modelId="{9B4A0615-910E-4A8C-85A3-38B7AD3749A1}" type="sibTrans" cxnId="{9B58090D-D7B2-4A62-B34B-DA626BAB340E}">
      <dgm:prSet/>
      <dgm:spPr/>
      <dgm:t>
        <a:bodyPr/>
        <a:lstStyle/>
        <a:p>
          <a:endParaRPr lang="en-US" sz="3600">
            <a:latin typeface="+mn-lt"/>
          </a:endParaRPr>
        </a:p>
      </dgm:t>
    </dgm:pt>
    <dgm:pt modelId="{8C5F9B4A-17E3-4042-8326-FEDF8084A4FF}">
      <dgm:prSet custT="1"/>
      <dgm:spPr/>
      <dgm:t>
        <a:bodyPr/>
        <a:lstStyle/>
        <a:p>
          <a:r>
            <a:rPr lang="en-US" sz="3600" dirty="0">
              <a:latin typeface="+mn-lt"/>
            </a:rPr>
            <a:t>The U.S. Supreme Court recently lowered the bar for what employees must prove. </a:t>
          </a:r>
        </a:p>
      </dgm:t>
    </dgm:pt>
    <dgm:pt modelId="{DB91018C-87D8-40FC-9A58-45D605614256}" type="parTrans" cxnId="{C952B0B0-F924-49E3-9511-F27E1067C1F8}">
      <dgm:prSet/>
      <dgm:spPr/>
      <dgm:t>
        <a:bodyPr/>
        <a:lstStyle/>
        <a:p>
          <a:endParaRPr lang="en-US" sz="3600">
            <a:latin typeface="+mn-lt"/>
          </a:endParaRPr>
        </a:p>
      </dgm:t>
    </dgm:pt>
    <dgm:pt modelId="{049B5A2F-60B5-4973-8825-EA52A872F4B0}" type="sibTrans" cxnId="{C952B0B0-F924-49E3-9511-F27E1067C1F8}">
      <dgm:prSet/>
      <dgm:spPr/>
      <dgm:t>
        <a:bodyPr/>
        <a:lstStyle/>
        <a:p>
          <a:endParaRPr lang="en-US" sz="3600">
            <a:latin typeface="+mn-lt"/>
          </a:endParaRPr>
        </a:p>
      </dgm:t>
    </dgm:pt>
    <dgm:pt modelId="{A94EF3D5-974C-4AFC-9C90-F1A112895217}">
      <dgm:prSet custT="1"/>
      <dgm:spPr/>
      <dgm:t>
        <a:bodyPr/>
        <a:lstStyle/>
        <a:p>
          <a:r>
            <a:rPr lang="en-US" sz="3600" dirty="0">
              <a:latin typeface="+mn-lt"/>
            </a:rPr>
            <a:t>Iowa courts are actively interpreting what does (and does not) constitute an AEA. </a:t>
          </a:r>
        </a:p>
      </dgm:t>
    </dgm:pt>
    <dgm:pt modelId="{695A1507-0D11-4CE2-88DB-418457232D53}" type="parTrans" cxnId="{3CFA4556-FDAB-47D0-B6EA-BAB2317D12CB}">
      <dgm:prSet/>
      <dgm:spPr/>
      <dgm:t>
        <a:bodyPr/>
        <a:lstStyle/>
        <a:p>
          <a:endParaRPr lang="en-US" sz="3600">
            <a:latin typeface="+mn-lt"/>
          </a:endParaRPr>
        </a:p>
      </dgm:t>
    </dgm:pt>
    <dgm:pt modelId="{F4D23AC0-7AC4-4961-BF80-3259F3630E02}" type="sibTrans" cxnId="{3CFA4556-FDAB-47D0-B6EA-BAB2317D12CB}">
      <dgm:prSet/>
      <dgm:spPr/>
      <dgm:t>
        <a:bodyPr/>
        <a:lstStyle/>
        <a:p>
          <a:endParaRPr lang="en-US" sz="3600">
            <a:latin typeface="+mn-lt"/>
          </a:endParaRPr>
        </a:p>
      </dgm:t>
    </dgm:pt>
    <dgm:pt modelId="{DC647144-C4BF-4DA4-93AA-EE30ADA8887A}" type="pres">
      <dgm:prSet presAssocID="{719FBA1A-AB6D-4189-BA15-AC2F4409DEDD}" presName="vert0" presStyleCnt="0">
        <dgm:presLayoutVars>
          <dgm:dir/>
          <dgm:animOne val="branch"/>
          <dgm:animLvl val="lvl"/>
        </dgm:presLayoutVars>
      </dgm:prSet>
      <dgm:spPr/>
    </dgm:pt>
    <dgm:pt modelId="{6B556186-1D58-4A79-8112-A2BC5044DB03}" type="pres">
      <dgm:prSet presAssocID="{C0460C3D-7112-4DC3-9B88-D142C8CFB151}" presName="thickLine" presStyleLbl="alignNode1" presStyleIdx="0" presStyleCnt="3"/>
      <dgm:spPr/>
    </dgm:pt>
    <dgm:pt modelId="{AB10D74F-C3FA-4F54-83F9-D3F8C0F7EF10}" type="pres">
      <dgm:prSet presAssocID="{C0460C3D-7112-4DC3-9B88-D142C8CFB151}" presName="horz1" presStyleCnt="0"/>
      <dgm:spPr/>
    </dgm:pt>
    <dgm:pt modelId="{FD603C1C-40A5-4667-81EF-431098176036}" type="pres">
      <dgm:prSet presAssocID="{C0460C3D-7112-4DC3-9B88-D142C8CFB151}" presName="tx1" presStyleLbl="revTx" presStyleIdx="0" presStyleCnt="3"/>
      <dgm:spPr/>
    </dgm:pt>
    <dgm:pt modelId="{DED81F57-B355-4C64-86FE-2DDDFAE68D81}" type="pres">
      <dgm:prSet presAssocID="{C0460C3D-7112-4DC3-9B88-D142C8CFB151}" presName="vert1" presStyleCnt="0"/>
      <dgm:spPr/>
    </dgm:pt>
    <dgm:pt modelId="{F9032ABA-D892-497F-9923-34F652D5380D}" type="pres">
      <dgm:prSet presAssocID="{8C5F9B4A-17E3-4042-8326-FEDF8084A4FF}" presName="thickLine" presStyleLbl="alignNode1" presStyleIdx="1" presStyleCnt="3"/>
      <dgm:spPr/>
    </dgm:pt>
    <dgm:pt modelId="{3CBECDA3-FDE0-4AB0-A073-421D2D227903}" type="pres">
      <dgm:prSet presAssocID="{8C5F9B4A-17E3-4042-8326-FEDF8084A4FF}" presName="horz1" presStyleCnt="0"/>
      <dgm:spPr/>
    </dgm:pt>
    <dgm:pt modelId="{1B51E425-FE01-46E3-83B2-011F32AB8152}" type="pres">
      <dgm:prSet presAssocID="{8C5F9B4A-17E3-4042-8326-FEDF8084A4FF}" presName="tx1" presStyleLbl="revTx" presStyleIdx="1" presStyleCnt="3"/>
      <dgm:spPr/>
    </dgm:pt>
    <dgm:pt modelId="{B977874E-E8E0-4762-9F9B-F44F2C01ED93}" type="pres">
      <dgm:prSet presAssocID="{8C5F9B4A-17E3-4042-8326-FEDF8084A4FF}" presName="vert1" presStyleCnt="0"/>
      <dgm:spPr/>
    </dgm:pt>
    <dgm:pt modelId="{372C1579-5330-4BE5-A00B-D54BD8314E3D}" type="pres">
      <dgm:prSet presAssocID="{A94EF3D5-974C-4AFC-9C90-F1A112895217}" presName="thickLine" presStyleLbl="alignNode1" presStyleIdx="2" presStyleCnt="3"/>
      <dgm:spPr/>
    </dgm:pt>
    <dgm:pt modelId="{DE43BC02-C5AB-4FFB-B9F2-AAA029C4DA9C}" type="pres">
      <dgm:prSet presAssocID="{A94EF3D5-974C-4AFC-9C90-F1A112895217}" presName="horz1" presStyleCnt="0"/>
      <dgm:spPr/>
    </dgm:pt>
    <dgm:pt modelId="{6117CDB1-D16D-424B-A75A-9A822C07C72A}" type="pres">
      <dgm:prSet presAssocID="{A94EF3D5-974C-4AFC-9C90-F1A112895217}" presName="tx1" presStyleLbl="revTx" presStyleIdx="2" presStyleCnt="3"/>
      <dgm:spPr/>
    </dgm:pt>
    <dgm:pt modelId="{678B38E1-360A-49DB-BE40-14B650E36BF1}" type="pres">
      <dgm:prSet presAssocID="{A94EF3D5-974C-4AFC-9C90-F1A112895217}" presName="vert1" presStyleCnt="0"/>
      <dgm:spPr/>
    </dgm:pt>
  </dgm:ptLst>
  <dgm:cxnLst>
    <dgm:cxn modelId="{9B58090D-D7B2-4A62-B34B-DA626BAB340E}" srcId="{719FBA1A-AB6D-4189-BA15-AC2F4409DEDD}" destId="{C0460C3D-7112-4DC3-9B88-D142C8CFB151}" srcOrd="0" destOrd="0" parTransId="{574E872C-A3DD-4381-9344-0CF70122A692}" sibTransId="{9B4A0615-910E-4A8C-85A3-38B7AD3749A1}"/>
    <dgm:cxn modelId="{3CFA4556-FDAB-47D0-B6EA-BAB2317D12CB}" srcId="{719FBA1A-AB6D-4189-BA15-AC2F4409DEDD}" destId="{A94EF3D5-974C-4AFC-9C90-F1A112895217}" srcOrd="2" destOrd="0" parTransId="{695A1507-0D11-4CE2-88DB-418457232D53}" sibTransId="{F4D23AC0-7AC4-4961-BF80-3259F3630E02}"/>
    <dgm:cxn modelId="{57D4C156-A7A7-4D77-A7CE-59EAC576AA61}" type="presOf" srcId="{A94EF3D5-974C-4AFC-9C90-F1A112895217}" destId="{6117CDB1-D16D-424B-A75A-9A822C07C72A}" srcOrd="0" destOrd="0" presId="urn:microsoft.com/office/officeart/2008/layout/LinedList"/>
    <dgm:cxn modelId="{9431267C-063A-4B27-B8FD-7FE7FDBE484E}" type="presOf" srcId="{C0460C3D-7112-4DC3-9B88-D142C8CFB151}" destId="{FD603C1C-40A5-4667-81EF-431098176036}" srcOrd="0" destOrd="0" presId="urn:microsoft.com/office/officeart/2008/layout/LinedList"/>
    <dgm:cxn modelId="{2DF61C96-3EBB-4C6A-927C-1A617EA31D5C}" type="presOf" srcId="{8C5F9B4A-17E3-4042-8326-FEDF8084A4FF}" destId="{1B51E425-FE01-46E3-83B2-011F32AB8152}" srcOrd="0" destOrd="0" presId="urn:microsoft.com/office/officeart/2008/layout/LinedList"/>
    <dgm:cxn modelId="{3EEF5F96-6C8D-4FAF-A2B4-3B6313DAE8A2}" type="presOf" srcId="{719FBA1A-AB6D-4189-BA15-AC2F4409DEDD}" destId="{DC647144-C4BF-4DA4-93AA-EE30ADA8887A}" srcOrd="0" destOrd="0" presId="urn:microsoft.com/office/officeart/2008/layout/LinedList"/>
    <dgm:cxn modelId="{C952B0B0-F924-49E3-9511-F27E1067C1F8}" srcId="{719FBA1A-AB6D-4189-BA15-AC2F4409DEDD}" destId="{8C5F9B4A-17E3-4042-8326-FEDF8084A4FF}" srcOrd="1" destOrd="0" parTransId="{DB91018C-87D8-40FC-9A58-45D605614256}" sibTransId="{049B5A2F-60B5-4973-8825-EA52A872F4B0}"/>
    <dgm:cxn modelId="{84EC4C3B-8C56-4970-9B7F-CD232F2304FB}" type="presParOf" srcId="{DC647144-C4BF-4DA4-93AA-EE30ADA8887A}" destId="{6B556186-1D58-4A79-8112-A2BC5044DB03}" srcOrd="0" destOrd="0" presId="urn:microsoft.com/office/officeart/2008/layout/LinedList"/>
    <dgm:cxn modelId="{EF0E4BA0-72E1-4950-BC28-254385DC6304}" type="presParOf" srcId="{DC647144-C4BF-4DA4-93AA-EE30ADA8887A}" destId="{AB10D74F-C3FA-4F54-83F9-D3F8C0F7EF10}" srcOrd="1" destOrd="0" presId="urn:microsoft.com/office/officeart/2008/layout/LinedList"/>
    <dgm:cxn modelId="{3FCF9B54-E115-4620-8C90-81D892DC529F}" type="presParOf" srcId="{AB10D74F-C3FA-4F54-83F9-D3F8C0F7EF10}" destId="{FD603C1C-40A5-4667-81EF-431098176036}" srcOrd="0" destOrd="0" presId="urn:microsoft.com/office/officeart/2008/layout/LinedList"/>
    <dgm:cxn modelId="{E35C600D-04CA-43BE-8D64-89B12FEACB12}" type="presParOf" srcId="{AB10D74F-C3FA-4F54-83F9-D3F8C0F7EF10}" destId="{DED81F57-B355-4C64-86FE-2DDDFAE68D81}" srcOrd="1" destOrd="0" presId="urn:microsoft.com/office/officeart/2008/layout/LinedList"/>
    <dgm:cxn modelId="{34B2D174-3C31-4AC7-95EE-D8D9F9012448}" type="presParOf" srcId="{DC647144-C4BF-4DA4-93AA-EE30ADA8887A}" destId="{F9032ABA-D892-497F-9923-34F652D5380D}" srcOrd="2" destOrd="0" presId="urn:microsoft.com/office/officeart/2008/layout/LinedList"/>
    <dgm:cxn modelId="{1FCA36C3-C8DD-4D99-BAE7-6E5A5939C454}" type="presParOf" srcId="{DC647144-C4BF-4DA4-93AA-EE30ADA8887A}" destId="{3CBECDA3-FDE0-4AB0-A073-421D2D227903}" srcOrd="3" destOrd="0" presId="urn:microsoft.com/office/officeart/2008/layout/LinedList"/>
    <dgm:cxn modelId="{EA6B449F-227E-4483-B838-619F3A045BB0}" type="presParOf" srcId="{3CBECDA3-FDE0-4AB0-A073-421D2D227903}" destId="{1B51E425-FE01-46E3-83B2-011F32AB8152}" srcOrd="0" destOrd="0" presId="urn:microsoft.com/office/officeart/2008/layout/LinedList"/>
    <dgm:cxn modelId="{6BFF3E40-E27B-43DA-AB82-A5D55CE5C237}" type="presParOf" srcId="{3CBECDA3-FDE0-4AB0-A073-421D2D227903}" destId="{B977874E-E8E0-4762-9F9B-F44F2C01ED93}" srcOrd="1" destOrd="0" presId="urn:microsoft.com/office/officeart/2008/layout/LinedList"/>
    <dgm:cxn modelId="{815F99A8-78D3-49BB-AC62-18CA2997C7E3}" type="presParOf" srcId="{DC647144-C4BF-4DA4-93AA-EE30ADA8887A}" destId="{372C1579-5330-4BE5-A00B-D54BD8314E3D}" srcOrd="4" destOrd="0" presId="urn:microsoft.com/office/officeart/2008/layout/LinedList"/>
    <dgm:cxn modelId="{115BE57A-CB71-4D56-B24E-C98C70DD79B5}" type="presParOf" srcId="{DC647144-C4BF-4DA4-93AA-EE30ADA8887A}" destId="{DE43BC02-C5AB-4FFB-B9F2-AAA029C4DA9C}" srcOrd="5" destOrd="0" presId="urn:microsoft.com/office/officeart/2008/layout/LinedList"/>
    <dgm:cxn modelId="{86B57F7E-07F4-4AC0-AD7F-E2202F5A3C44}" type="presParOf" srcId="{DE43BC02-C5AB-4FFB-B9F2-AAA029C4DA9C}" destId="{6117CDB1-D16D-424B-A75A-9A822C07C72A}" srcOrd="0" destOrd="0" presId="urn:microsoft.com/office/officeart/2008/layout/LinedList"/>
    <dgm:cxn modelId="{61543451-7DC7-47F7-9952-8A4266880179}" type="presParOf" srcId="{DE43BC02-C5AB-4FFB-B9F2-AAA029C4DA9C}" destId="{678B38E1-360A-49DB-BE40-14B650E36BF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9FBA1A-AB6D-4189-BA15-AC2F4409DEDD}" type="doc">
      <dgm:prSet loTypeId="urn:microsoft.com/office/officeart/2008/layout/LinedList" loCatId="list" qsTypeId="urn:microsoft.com/office/officeart/2005/8/quickstyle/simple1#5" qsCatId="simple" csTypeId="urn:microsoft.com/office/officeart/2005/8/colors/accent1_2#4" csCatId="accent1" phldr="1"/>
      <dgm:spPr/>
      <dgm:t>
        <a:bodyPr/>
        <a:lstStyle/>
        <a:p>
          <a:endParaRPr lang="en-US"/>
        </a:p>
      </dgm:t>
    </dgm:pt>
    <dgm:pt modelId="{C0460C3D-7112-4DC3-9B88-D142C8CFB151}">
      <dgm:prSet custT="1"/>
      <dgm:spPr/>
      <dgm:t>
        <a:bodyPr/>
        <a:lstStyle/>
        <a:p>
          <a:r>
            <a:rPr lang="en-US" sz="3600" i="1" dirty="0">
              <a:latin typeface="+mn-lt"/>
            </a:rPr>
            <a:t>Collins v. Union Pacific</a:t>
          </a:r>
          <a:r>
            <a:rPr lang="en-US" sz="3600" dirty="0">
              <a:latin typeface="+mn-lt"/>
            </a:rPr>
            <a:t> (2024): 8th Circuit held that </a:t>
          </a:r>
          <a:r>
            <a:rPr lang="en-US" sz="3600" i="1" dirty="0">
              <a:latin typeface="+mn-lt"/>
            </a:rPr>
            <a:t>Muldrow</a:t>
          </a:r>
          <a:r>
            <a:rPr lang="en-US" sz="3600" dirty="0">
              <a:latin typeface="+mn-lt"/>
            </a:rPr>
            <a:t> “obviated the requirement” that the AEA be “significant,” “material,” or “serious,” allegations of increased workload, screaming by supervisor, and reworked vacation system warrant reconsideration.</a:t>
          </a:r>
        </a:p>
      </dgm:t>
    </dgm:pt>
    <dgm:pt modelId="{574E872C-A3DD-4381-9344-0CF70122A692}" type="parTrans" cxnId="{9B58090D-D7B2-4A62-B34B-DA626BAB340E}">
      <dgm:prSet/>
      <dgm:spPr/>
      <dgm:t>
        <a:bodyPr/>
        <a:lstStyle/>
        <a:p>
          <a:endParaRPr lang="en-US" sz="3600">
            <a:latin typeface="+mn-lt"/>
          </a:endParaRPr>
        </a:p>
      </dgm:t>
    </dgm:pt>
    <dgm:pt modelId="{9B4A0615-910E-4A8C-85A3-38B7AD3749A1}" type="sibTrans" cxnId="{9B58090D-D7B2-4A62-B34B-DA626BAB340E}">
      <dgm:prSet/>
      <dgm:spPr/>
      <dgm:t>
        <a:bodyPr/>
        <a:lstStyle/>
        <a:p>
          <a:endParaRPr lang="en-US" sz="3600">
            <a:latin typeface="+mn-lt"/>
          </a:endParaRPr>
        </a:p>
      </dgm:t>
    </dgm:pt>
    <dgm:pt modelId="{8C5F9B4A-17E3-4042-8326-FEDF8084A4FF}">
      <dgm:prSet custT="1"/>
      <dgm:spPr/>
      <dgm:t>
        <a:bodyPr/>
        <a:lstStyle/>
        <a:p>
          <a:r>
            <a:rPr lang="en-US" sz="3600" i="1" dirty="0">
              <a:latin typeface="+mn-lt"/>
            </a:rPr>
            <a:t>Martinez-Medina v. Rollins</a:t>
          </a:r>
          <a:r>
            <a:rPr lang="en-US" sz="3600" dirty="0">
              <a:latin typeface="+mn-lt"/>
            </a:rPr>
            <a:t> (2025): Even post-</a:t>
          </a:r>
          <a:r>
            <a:rPr lang="en-US" sz="3600" i="1" dirty="0">
              <a:latin typeface="+mn-lt"/>
            </a:rPr>
            <a:t>Muldrow</a:t>
          </a:r>
          <a:r>
            <a:rPr lang="en-US" sz="3600" dirty="0">
              <a:latin typeface="+mn-lt"/>
            </a:rPr>
            <a:t>, not everything is an AEA assignment of higher-grade work, supervisor taking credit, and delayed review were not AEAs where no identifiable term or condition was affected. </a:t>
          </a:r>
        </a:p>
      </dgm:t>
    </dgm:pt>
    <dgm:pt modelId="{DB91018C-87D8-40FC-9A58-45D605614256}" type="parTrans" cxnId="{C952B0B0-F924-49E3-9511-F27E1067C1F8}">
      <dgm:prSet/>
      <dgm:spPr/>
      <dgm:t>
        <a:bodyPr/>
        <a:lstStyle/>
        <a:p>
          <a:endParaRPr lang="en-US" sz="3600">
            <a:latin typeface="+mn-lt"/>
          </a:endParaRPr>
        </a:p>
      </dgm:t>
    </dgm:pt>
    <dgm:pt modelId="{049B5A2F-60B5-4973-8825-EA52A872F4B0}" type="sibTrans" cxnId="{C952B0B0-F924-49E3-9511-F27E1067C1F8}">
      <dgm:prSet/>
      <dgm:spPr/>
      <dgm:t>
        <a:bodyPr/>
        <a:lstStyle/>
        <a:p>
          <a:endParaRPr lang="en-US" sz="3600">
            <a:latin typeface="+mn-lt"/>
          </a:endParaRPr>
        </a:p>
      </dgm:t>
    </dgm:pt>
    <dgm:pt modelId="{A94EF3D5-974C-4AFC-9C90-F1A112895217}">
      <dgm:prSet custT="1"/>
      <dgm:spPr/>
      <dgm:t>
        <a:bodyPr/>
        <a:lstStyle/>
        <a:p>
          <a:r>
            <a:rPr lang="en-US" sz="3600" i="1" dirty="0">
              <a:latin typeface="+mn-lt"/>
            </a:rPr>
            <a:t>Brokken v. Hennepin County</a:t>
          </a:r>
          <a:r>
            <a:rPr lang="en-US" sz="3600" dirty="0">
              <a:latin typeface="+mn-lt"/>
            </a:rPr>
            <a:t> (2025): Threat of termination with loss of 1,285 hours of accrued time was sufficient to plead an AEA; courts reluctant to dismiss AEA claims at the pleading stage. </a:t>
          </a:r>
        </a:p>
      </dgm:t>
    </dgm:pt>
    <dgm:pt modelId="{695A1507-0D11-4CE2-88DB-418457232D53}" type="parTrans" cxnId="{3CFA4556-FDAB-47D0-B6EA-BAB2317D12CB}">
      <dgm:prSet/>
      <dgm:spPr/>
      <dgm:t>
        <a:bodyPr/>
        <a:lstStyle/>
        <a:p>
          <a:endParaRPr lang="en-US" sz="3600">
            <a:latin typeface="+mn-lt"/>
          </a:endParaRPr>
        </a:p>
      </dgm:t>
    </dgm:pt>
    <dgm:pt modelId="{F4D23AC0-7AC4-4961-BF80-3259F3630E02}" type="sibTrans" cxnId="{3CFA4556-FDAB-47D0-B6EA-BAB2317D12CB}">
      <dgm:prSet/>
      <dgm:spPr/>
      <dgm:t>
        <a:bodyPr/>
        <a:lstStyle/>
        <a:p>
          <a:endParaRPr lang="en-US" sz="3600">
            <a:latin typeface="+mn-lt"/>
          </a:endParaRPr>
        </a:p>
      </dgm:t>
    </dgm:pt>
    <dgm:pt modelId="{DC647144-C4BF-4DA4-93AA-EE30ADA8887A}" type="pres">
      <dgm:prSet presAssocID="{719FBA1A-AB6D-4189-BA15-AC2F4409DEDD}" presName="vert0" presStyleCnt="0">
        <dgm:presLayoutVars>
          <dgm:dir/>
          <dgm:animOne val="branch"/>
          <dgm:animLvl val="lvl"/>
        </dgm:presLayoutVars>
      </dgm:prSet>
      <dgm:spPr/>
    </dgm:pt>
    <dgm:pt modelId="{6B556186-1D58-4A79-8112-A2BC5044DB03}" type="pres">
      <dgm:prSet presAssocID="{C0460C3D-7112-4DC3-9B88-D142C8CFB151}" presName="thickLine" presStyleLbl="alignNode1" presStyleIdx="0" presStyleCnt="3"/>
      <dgm:spPr/>
    </dgm:pt>
    <dgm:pt modelId="{AB10D74F-C3FA-4F54-83F9-D3F8C0F7EF10}" type="pres">
      <dgm:prSet presAssocID="{C0460C3D-7112-4DC3-9B88-D142C8CFB151}" presName="horz1" presStyleCnt="0"/>
      <dgm:spPr/>
    </dgm:pt>
    <dgm:pt modelId="{FD603C1C-40A5-4667-81EF-431098176036}" type="pres">
      <dgm:prSet presAssocID="{C0460C3D-7112-4DC3-9B88-D142C8CFB151}" presName="tx1" presStyleLbl="revTx" presStyleIdx="0" presStyleCnt="3" custScaleY="125270"/>
      <dgm:spPr/>
    </dgm:pt>
    <dgm:pt modelId="{DED81F57-B355-4C64-86FE-2DDDFAE68D81}" type="pres">
      <dgm:prSet presAssocID="{C0460C3D-7112-4DC3-9B88-D142C8CFB151}" presName="vert1" presStyleCnt="0"/>
      <dgm:spPr/>
    </dgm:pt>
    <dgm:pt modelId="{F9032ABA-D892-497F-9923-34F652D5380D}" type="pres">
      <dgm:prSet presAssocID="{8C5F9B4A-17E3-4042-8326-FEDF8084A4FF}" presName="thickLine" presStyleLbl="alignNode1" presStyleIdx="1" presStyleCnt="3"/>
      <dgm:spPr/>
    </dgm:pt>
    <dgm:pt modelId="{3CBECDA3-FDE0-4AB0-A073-421D2D227903}" type="pres">
      <dgm:prSet presAssocID="{8C5F9B4A-17E3-4042-8326-FEDF8084A4FF}" presName="horz1" presStyleCnt="0"/>
      <dgm:spPr/>
    </dgm:pt>
    <dgm:pt modelId="{1B51E425-FE01-46E3-83B2-011F32AB8152}" type="pres">
      <dgm:prSet presAssocID="{8C5F9B4A-17E3-4042-8326-FEDF8084A4FF}" presName="tx1" presStyleLbl="revTx" presStyleIdx="1" presStyleCnt="3"/>
      <dgm:spPr/>
    </dgm:pt>
    <dgm:pt modelId="{B977874E-E8E0-4762-9F9B-F44F2C01ED93}" type="pres">
      <dgm:prSet presAssocID="{8C5F9B4A-17E3-4042-8326-FEDF8084A4FF}" presName="vert1" presStyleCnt="0"/>
      <dgm:spPr/>
    </dgm:pt>
    <dgm:pt modelId="{372C1579-5330-4BE5-A00B-D54BD8314E3D}" type="pres">
      <dgm:prSet presAssocID="{A94EF3D5-974C-4AFC-9C90-F1A112895217}" presName="thickLine" presStyleLbl="alignNode1" presStyleIdx="2" presStyleCnt="3"/>
      <dgm:spPr/>
    </dgm:pt>
    <dgm:pt modelId="{DE43BC02-C5AB-4FFB-B9F2-AAA029C4DA9C}" type="pres">
      <dgm:prSet presAssocID="{A94EF3D5-974C-4AFC-9C90-F1A112895217}" presName="horz1" presStyleCnt="0"/>
      <dgm:spPr/>
    </dgm:pt>
    <dgm:pt modelId="{6117CDB1-D16D-424B-A75A-9A822C07C72A}" type="pres">
      <dgm:prSet presAssocID="{A94EF3D5-974C-4AFC-9C90-F1A112895217}" presName="tx1" presStyleLbl="revTx" presStyleIdx="2" presStyleCnt="3"/>
      <dgm:spPr/>
    </dgm:pt>
    <dgm:pt modelId="{678B38E1-360A-49DB-BE40-14B650E36BF1}" type="pres">
      <dgm:prSet presAssocID="{A94EF3D5-974C-4AFC-9C90-F1A112895217}" presName="vert1" presStyleCnt="0"/>
      <dgm:spPr/>
    </dgm:pt>
  </dgm:ptLst>
  <dgm:cxnLst>
    <dgm:cxn modelId="{9B58090D-D7B2-4A62-B34B-DA626BAB340E}" srcId="{719FBA1A-AB6D-4189-BA15-AC2F4409DEDD}" destId="{C0460C3D-7112-4DC3-9B88-D142C8CFB151}" srcOrd="0" destOrd="0" parTransId="{574E872C-A3DD-4381-9344-0CF70122A692}" sibTransId="{9B4A0615-910E-4A8C-85A3-38B7AD3749A1}"/>
    <dgm:cxn modelId="{3CFA4556-FDAB-47D0-B6EA-BAB2317D12CB}" srcId="{719FBA1A-AB6D-4189-BA15-AC2F4409DEDD}" destId="{A94EF3D5-974C-4AFC-9C90-F1A112895217}" srcOrd="2" destOrd="0" parTransId="{695A1507-0D11-4CE2-88DB-418457232D53}" sibTransId="{F4D23AC0-7AC4-4961-BF80-3259F3630E02}"/>
    <dgm:cxn modelId="{57D4C156-A7A7-4D77-A7CE-59EAC576AA61}" type="presOf" srcId="{A94EF3D5-974C-4AFC-9C90-F1A112895217}" destId="{6117CDB1-D16D-424B-A75A-9A822C07C72A}" srcOrd="0" destOrd="0" presId="urn:microsoft.com/office/officeart/2008/layout/LinedList"/>
    <dgm:cxn modelId="{9431267C-063A-4B27-B8FD-7FE7FDBE484E}" type="presOf" srcId="{C0460C3D-7112-4DC3-9B88-D142C8CFB151}" destId="{FD603C1C-40A5-4667-81EF-431098176036}" srcOrd="0" destOrd="0" presId="urn:microsoft.com/office/officeart/2008/layout/LinedList"/>
    <dgm:cxn modelId="{2DF61C96-3EBB-4C6A-927C-1A617EA31D5C}" type="presOf" srcId="{8C5F9B4A-17E3-4042-8326-FEDF8084A4FF}" destId="{1B51E425-FE01-46E3-83B2-011F32AB8152}" srcOrd="0" destOrd="0" presId="urn:microsoft.com/office/officeart/2008/layout/LinedList"/>
    <dgm:cxn modelId="{3EEF5F96-6C8D-4FAF-A2B4-3B6313DAE8A2}" type="presOf" srcId="{719FBA1A-AB6D-4189-BA15-AC2F4409DEDD}" destId="{DC647144-C4BF-4DA4-93AA-EE30ADA8887A}" srcOrd="0" destOrd="0" presId="urn:microsoft.com/office/officeart/2008/layout/LinedList"/>
    <dgm:cxn modelId="{C952B0B0-F924-49E3-9511-F27E1067C1F8}" srcId="{719FBA1A-AB6D-4189-BA15-AC2F4409DEDD}" destId="{8C5F9B4A-17E3-4042-8326-FEDF8084A4FF}" srcOrd="1" destOrd="0" parTransId="{DB91018C-87D8-40FC-9A58-45D605614256}" sibTransId="{049B5A2F-60B5-4973-8825-EA52A872F4B0}"/>
    <dgm:cxn modelId="{84EC4C3B-8C56-4970-9B7F-CD232F2304FB}" type="presParOf" srcId="{DC647144-C4BF-4DA4-93AA-EE30ADA8887A}" destId="{6B556186-1D58-4A79-8112-A2BC5044DB03}" srcOrd="0" destOrd="0" presId="urn:microsoft.com/office/officeart/2008/layout/LinedList"/>
    <dgm:cxn modelId="{EF0E4BA0-72E1-4950-BC28-254385DC6304}" type="presParOf" srcId="{DC647144-C4BF-4DA4-93AA-EE30ADA8887A}" destId="{AB10D74F-C3FA-4F54-83F9-D3F8C0F7EF10}" srcOrd="1" destOrd="0" presId="urn:microsoft.com/office/officeart/2008/layout/LinedList"/>
    <dgm:cxn modelId="{3FCF9B54-E115-4620-8C90-81D892DC529F}" type="presParOf" srcId="{AB10D74F-C3FA-4F54-83F9-D3F8C0F7EF10}" destId="{FD603C1C-40A5-4667-81EF-431098176036}" srcOrd="0" destOrd="0" presId="urn:microsoft.com/office/officeart/2008/layout/LinedList"/>
    <dgm:cxn modelId="{E35C600D-04CA-43BE-8D64-89B12FEACB12}" type="presParOf" srcId="{AB10D74F-C3FA-4F54-83F9-D3F8C0F7EF10}" destId="{DED81F57-B355-4C64-86FE-2DDDFAE68D81}" srcOrd="1" destOrd="0" presId="urn:microsoft.com/office/officeart/2008/layout/LinedList"/>
    <dgm:cxn modelId="{34B2D174-3C31-4AC7-95EE-D8D9F9012448}" type="presParOf" srcId="{DC647144-C4BF-4DA4-93AA-EE30ADA8887A}" destId="{F9032ABA-D892-497F-9923-34F652D5380D}" srcOrd="2" destOrd="0" presId="urn:microsoft.com/office/officeart/2008/layout/LinedList"/>
    <dgm:cxn modelId="{1FCA36C3-C8DD-4D99-BAE7-6E5A5939C454}" type="presParOf" srcId="{DC647144-C4BF-4DA4-93AA-EE30ADA8887A}" destId="{3CBECDA3-FDE0-4AB0-A073-421D2D227903}" srcOrd="3" destOrd="0" presId="urn:microsoft.com/office/officeart/2008/layout/LinedList"/>
    <dgm:cxn modelId="{EA6B449F-227E-4483-B838-619F3A045BB0}" type="presParOf" srcId="{3CBECDA3-FDE0-4AB0-A073-421D2D227903}" destId="{1B51E425-FE01-46E3-83B2-011F32AB8152}" srcOrd="0" destOrd="0" presId="urn:microsoft.com/office/officeart/2008/layout/LinedList"/>
    <dgm:cxn modelId="{6BFF3E40-E27B-43DA-AB82-A5D55CE5C237}" type="presParOf" srcId="{3CBECDA3-FDE0-4AB0-A073-421D2D227903}" destId="{B977874E-E8E0-4762-9F9B-F44F2C01ED93}" srcOrd="1" destOrd="0" presId="urn:microsoft.com/office/officeart/2008/layout/LinedList"/>
    <dgm:cxn modelId="{815F99A8-78D3-49BB-AC62-18CA2997C7E3}" type="presParOf" srcId="{DC647144-C4BF-4DA4-93AA-EE30ADA8887A}" destId="{372C1579-5330-4BE5-A00B-D54BD8314E3D}" srcOrd="4" destOrd="0" presId="urn:microsoft.com/office/officeart/2008/layout/LinedList"/>
    <dgm:cxn modelId="{115BE57A-CB71-4D56-B24E-C98C70DD79B5}" type="presParOf" srcId="{DC647144-C4BF-4DA4-93AA-EE30ADA8887A}" destId="{DE43BC02-C5AB-4FFB-B9F2-AAA029C4DA9C}" srcOrd="5" destOrd="0" presId="urn:microsoft.com/office/officeart/2008/layout/LinedList"/>
    <dgm:cxn modelId="{86B57F7E-07F4-4AC0-AD7F-E2202F5A3C44}" type="presParOf" srcId="{DE43BC02-C5AB-4FFB-B9F2-AAA029C4DA9C}" destId="{6117CDB1-D16D-424B-A75A-9A822C07C72A}" srcOrd="0" destOrd="0" presId="urn:microsoft.com/office/officeart/2008/layout/LinedList"/>
    <dgm:cxn modelId="{61543451-7DC7-47F7-9952-8A4266880179}" type="presParOf" srcId="{DE43BC02-C5AB-4FFB-B9F2-AAA029C4DA9C}" destId="{678B38E1-360A-49DB-BE40-14B650E36BF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16F708-84C9-4E5E-AADD-1F4E09C7DBB4}" type="doc">
      <dgm:prSet loTypeId="urn:microsoft.com/office/officeart/2018/2/layout/IconVerticalSolidList" loCatId="icon" qsTypeId="urn:microsoft.com/office/officeart/2005/8/quickstyle/simple1#6" qsCatId="simple" csTypeId="urn:microsoft.com/office/officeart/2005/8/colors/accent2_2#2" csCatId="accent2" phldr="1"/>
      <dgm:spPr/>
      <dgm:t>
        <a:bodyPr/>
        <a:lstStyle/>
        <a:p>
          <a:endParaRPr lang="en-US"/>
        </a:p>
      </dgm:t>
    </dgm:pt>
    <dgm:pt modelId="{8C83BF29-0D63-462C-8875-52929BEA5686}">
      <dgm:prSet custT="1"/>
      <dgm:spPr/>
      <dgm:t>
        <a:bodyPr/>
        <a:lstStyle/>
        <a:p>
          <a:r>
            <a:rPr lang="en-US" sz="2800" dirty="0"/>
            <a:t>Document the legitimate business reason for every significant employment decision.</a:t>
          </a:r>
        </a:p>
      </dgm:t>
    </dgm:pt>
    <dgm:pt modelId="{3E12DA59-1A99-41CB-8093-E8677F6E7E92}" type="parTrans" cxnId="{5C37502C-0D03-4E75-83AA-74DC55EB418B}">
      <dgm:prSet/>
      <dgm:spPr/>
      <dgm:t>
        <a:bodyPr/>
        <a:lstStyle/>
        <a:p>
          <a:endParaRPr lang="en-US" sz="2800"/>
        </a:p>
      </dgm:t>
    </dgm:pt>
    <dgm:pt modelId="{AA85674F-A88B-4D2B-B24D-406F1983E89C}" type="sibTrans" cxnId="{5C37502C-0D03-4E75-83AA-74DC55EB418B}">
      <dgm:prSet/>
      <dgm:spPr/>
      <dgm:t>
        <a:bodyPr/>
        <a:lstStyle/>
        <a:p>
          <a:endParaRPr lang="en-US" sz="2800"/>
        </a:p>
      </dgm:t>
    </dgm:pt>
    <dgm:pt modelId="{91E533FB-A259-4BFE-BFAA-2AB060FBA9B2}">
      <dgm:prSet custT="1"/>
      <dgm:spPr/>
      <dgm:t>
        <a:bodyPr/>
        <a:lstStyle/>
        <a:p>
          <a:r>
            <a:rPr lang="en-US" sz="2800" dirty="0"/>
            <a:t>Apply policies consistently. Inconsistency is the single greatest vulnerability after </a:t>
          </a:r>
          <a:r>
            <a:rPr lang="en-US" sz="2800" i="1" dirty="0"/>
            <a:t>Muldrow</a:t>
          </a:r>
          <a:r>
            <a:rPr lang="en-US" sz="2800" dirty="0"/>
            <a:t>.</a:t>
          </a:r>
        </a:p>
      </dgm:t>
    </dgm:pt>
    <dgm:pt modelId="{56423C3E-8495-4887-B561-1E440D3D0A54}" type="parTrans" cxnId="{AEED378E-A15D-4254-90EB-18027648E2E3}">
      <dgm:prSet/>
      <dgm:spPr/>
      <dgm:t>
        <a:bodyPr/>
        <a:lstStyle/>
        <a:p>
          <a:endParaRPr lang="en-US" sz="2800"/>
        </a:p>
      </dgm:t>
    </dgm:pt>
    <dgm:pt modelId="{F41D246E-DC99-46CE-B10C-985291164743}" type="sibTrans" cxnId="{AEED378E-A15D-4254-90EB-18027648E2E3}">
      <dgm:prSet/>
      <dgm:spPr/>
      <dgm:t>
        <a:bodyPr/>
        <a:lstStyle/>
        <a:p>
          <a:endParaRPr lang="en-US" sz="2800"/>
        </a:p>
      </dgm:t>
    </dgm:pt>
    <dgm:pt modelId="{6E4AE03C-E894-4E5E-A2F4-E093D053666D}">
      <dgm:prSet custT="1"/>
      <dgm:spPr/>
      <dgm:t>
        <a:bodyPr/>
        <a:lstStyle/>
        <a:p>
          <a:r>
            <a:rPr lang="en-US" sz="2800" dirty="0"/>
            <a:t>When making transfers or reassignments, evaluate what the employee is losing. Same pay and title does not mean “no harm.”</a:t>
          </a:r>
        </a:p>
      </dgm:t>
    </dgm:pt>
    <dgm:pt modelId="{E039D1A3-96D9-4F3E-B903-79F31CB86EF2}" type="parTrans" cxnId="{B39F5238-6744-40BB-A6FF-9D566B689CBF}">
      <dgm:prSet/>
      <dgm:spPr/>
      <dgm:t>
        <a:bodyPr/>
        <a:lstStyle/>
        <a:p>
          <a:endParaRPr lang="en-US" sz="2800"/>
        </a:p>
      </dgm:t>
    </dgm:pt>
    <dgm:pt modelId="{74A0C0BA-3A2D-4F1E-9815-823818F6A9E0}" type="sibTrans" cxnId="{B39F5238-6744-40BB-A6FF-9D566B689CBF}">
      <dgm:prSet/>
      <dgm:spPr/>
      <dgm:t>
        <a:bodyPr/>
        <a:lstStyle/>
        <a:p>
          <a:endParaRPr lang="en-US" sz="2800"/>
        </a:p>
      </dgm:t>
    </dgm:pt>
    <dgm:pt modelId="{3D88D580-A84C-4D6B-B30B-818D9BB46011}">
      <dgm:prSet custT="1"/>
      <dgm:spPr/>
      <dgm:t>
        <a:bodyPr/>
        <a:lstStyle/>
        <a:p>
          <a:r>
            <a:rPr lang="en-US" sz="2800"/>
            <a:t>Treat every employee complaint as though it could become Exhibit A in litigation.</a:t>
          </a:r>
        </a:p>
      </dgm:t>
    </dgm:pt>
    <dgm:pt modelId="{F2EC3FBB-EC00-4396-BDF5-17A05644B316}" type="parTrans" cxnId="{FB6C69FB-B42A-4CF4-9890-EC819074B2E9}">
      <dgm:prSet/>
      <dgm:spPr/>
      <dgm:t>
        <a:bodyPr/>
        <a:lstStyle/>
        <a:p>
          <a:endParaRPr lang="en-US" sz="2800"/>
        </a:p>
      </dgm:t>
    </dgm:pt>
    <dgm:pt modelId="{1A1A4628-7782-4FC3-B05D-F9E861EAFE91}" type="sibTrans" cxnId="{FB6C69FB-B42A-4CF4-9890-EC819074B2E9}">
      <dgm:prSet/>
      <dgm:spPr/>
      <dgm:t>
        <a:bodyPr/>
        <a:lstStyle/>
        <a:p>
          <a:endParaRPr lang="en-US" sz="2800"/>
        </a:p>
      </dgm:t>
    </dgm:pt>
    <dgm:pt modelId="{48060970-8E92-48EB-88EB-E9E1803E51B8}">
      <dgm:prSet custT="1"/>
      <dgm:spPr/>
      <dgm:t>
        <a:bodyPr/>
        <a:lstStyle/>
        <a:p>
          <a:r>
            <a:rPr lang="en-US" sz="2800" dirty="0"/>
            <a:t>Distinguish between discrimination and retaliation frameworks, the standards are different. </a:t>
          </a:r>
        </a:p>
      </dgm:t>
    </dgm:pt>
    <dgm:pt modelId="{6B83D4E6-AFA7-410C-91DF-0AAE6A66F4CD}" type="parTrans" cxnId="{97F458E0-24DB-4D60-8C68-861B099C0023}">
      <dgm:prSet/>
      <dgm:spPr/>
      <dgm:t>
        <a:bodyPr/>
        <a:lstStyle/>
        <a:p>
          <a:endParaRPr lang="en-US" sz="2800"/>
        </a:p>
      </dgm:t>
    </dgm:pt>
    <dgm:pt modelId="{142FEF60-953C-42EC-86C0-B2092AB1F033}" type="sibTrans" cxnId="{97F458E0-24DB-4D60-8C68-861B099C0023}">
      <dgm:prSet/>
      <dgm:spPr/>
      <dgm:t>
        <a:bodyPr/>
        <a:lstStyle/>
        <a:p>
          <a:endParaRPr lang="en-US" sz="2800"/>
        </a:p>
      </dgm:t>
    </dgm:pt>
    <dgm:pt modelId="{10ABF20C-4939-4B80-B9F4-731D7D35E1F7}">
      <dgm:prSet custT="1"/>
      <dgm:spPr/>
      <dgm:t>
        <a:bodyPr/>
        <a:lstStyle/>
        <a:p>
          <a:r>
            <a:rPr lang="en-US" sz="2800" dirty="0"/>
            <a:t>When in doubt, involve legal counsel </a:t>
          </a:r>
          <a:r>
            <a:rPr lang="en-US" sz="2800" i="1" dirty="0"/>
            <a:t>before</a:t>
          </a:r>
          <a:r>
            <a:rPr lang="en-US" sz="2800" dirty="0"/>
            <a:t> acting, not after.</a:t>
          </a:r>
        </a:p>
      </dgm:t>
    </dgm:pt>
    <dgm:pt modelId="{32B9AFC7-9002-45F9-AB9C-CA97CE7B6453}" type="parTrans" cxnId="{B6719DCD-7A94-4BC2-8D54-B08979D886BD}">
      <dgm:prSet/>
      <dgm:spPr/>
      <dgm:t>
        <a:bodyPr/>
        <a:lstStyle/>
        <a:p>
          <a:endParaRPr lang="en-US" sz="2800"/>
        </a:p>
      </dgm:t>
    </dgm:pt>
    <dgm:pt modelId="{B417A790-3C0B-414E-BAF1-8D4D08C2EA6A}" type="sibTrans" cxnId="{B6719DCD-7A94-4BC2-8D54-B08979D886BD}">
      <dgm:prSet/>
      <dgm:spPr/>
      <dgm:t>
        <a:bodyPr/>
        <a:lstStyle/>
        <a:p>
          <a:endParaRPr lang="en-US" sz="2800"/>
        </a:p>
      </dgm:t>
    </dgm:pt>
    <dgm:pt modelId="{44DB1D43-4647-48F9-BA85-B91E77090C24}" type="pres">
      <dgm:prSet presAssocID="{FE16F708-84C9-4E5E-AADD-1F4E09C7DBB4}" presName="root" presStyleCnt="0">
        <dgm:presLayoutVars>
          <dgm:dir/>
          <dgm:resizeHandles val="exact"/>
        </dgm:presLayoutVars>
      </dgm:prSet>
      <dgm:spPr/>
    </dgm:pt>
    <dgm:pt modelId="{0D50C22A-389F-4C16-BCF2-E19CCA1D6689}" type="pres">
      <dgm:prSet presAssocID="{8C83BF29-0D63-462C-8875-52929BEA5686}" presName="compNode" presStyleCnt="0"/>
      <dgm:spPr/>
    </dgm:pt>
    <dgm:pt modelId="{89BFAF8A-3B9B-4A6E-B772-4D0B2B97B7E3}" type="pres">
      <dgm:prSet presAssocID="{8C83BF29-0D63-462C-8875-52929BEA5686}" presName="bgRect" presStyleLbl="bgShp" presStyleIdx="0" presStyleCnt="6" custLinFactNeighborX="11" custLinFactNeighborY="-2097"/>
      <dgm:spPr/>
    </dgm:pt>
    <dgm:pt modelId="{5F71FFB9-04AC-4F23-AAC0-609BC795CF78}" type="pres">
      <dgm:prSet presAssocID="{8C83BF29-0D63-462C-8875-52929BEA5686}"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ument"/>
        </a:ext>
      </dgm:extLst>
    </dgm:pt>
    <dgm:pt modelId="{0E993EAC-1133-4526-A861-4717DBC706A0}" type="pres">
      <dgm:prSet presAssocID="{8C83BF29-0D63-462C-8875-52929BEA5686}" presName="spaceRect" presStyleCnt="0"/>
      <dgm:spPr/>
    </dgm:pt>
    <dgm:pt modelId="{5387B060-28E9-482E-8203-7EF1243207A3}" type="pres">
      <dgm:prSet presAssocID="{8C83BF29-0D63-462C-8875-52929BEA5686}" presName="parTx" presStyleLbl="revTx" presStyleIdx="0" presStyleCnt="6">
        <dgm:presLayoutVars>
          <dgm:chMax val="0"/>
          <dgm:chPref val="0"/>
        </dgm:presLayoutVars>
      </dgm:prSet>
      <dgm:spPr/>
    </dgm:pt>
    <dgm:pt modelId="{7C9AB8AD-C2EE-4B43-A354-34546798DDC1}" type="pres">
      <dgm:prSet presAssocID="{AA85674F-A88B-4D2B-B24D-406F1983E89C}" presName="sibTrans" presStyleCnt="0"/>
      <dgm:spPr/>
    </dgm:pt>
    <dgm:pt modelId="{D654269F-86A6-43CB-BBDE-79AEB997B8A5}" type="pres">
      <dgm:prSet presAssocID="{91E533FB-A259-4BFE-BFAA-2AB060FBA9B2}" presName="compNode" presStyleCnt="0"/>
      <dgm:spPr/>
    </dgm:pt>
    <dgm:pt modelId="{439D0E3F-555F-43E1-AA67-4A21BDDC3DDF}" type="pres">
      <dgm:prSet presAssocID="{91E533FB-A259-4BFE-BFAA-2AB060FBA9B2}" presName="bgRect" presStyleLbl="bgShp" presStyleIdx="1" presStyleCnt="6"/>
      <dgm:spPr/>
    </dgm:pt>
    <dgm:pt modelId="{5F7B3DC1-D203-4BFD-BA52-73852C459BA1}" type="pres">
      <dgm:prSet presAssocID="{91E533FB-A259-4BFE-BFAA-2AB060FBA9B2}" presName="iconRect" presStyleLbl="node1" presStyleIdx="1" presStyleCnt="6"/>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epeat with solid fill"/>
        </a:ext>
      </dgm:extLst>
    </dgm:pt>
    <dgm:pt modelId="{E1EAD885-A8F2-4685-9791-A8B6AF43ACCE}" type="pres">
      <dgm:prSet presAssocID="{91E533FB-A259-4BFE-BFAA-2AB060FBA9B2}" presName="spaceRect" presStyleCnt="0"/>
      <dgm:spPr/>
    </dgm:pt>
    <dgm:pt modelId="{74564291-6DF8-411F-9398-C7222B50DE1C}" type="pres">
      <dgm:prSet presAssocID="{91E533FB-A259-4BFE-BFAA-2AB060FBA9B2}" presName="parTx" presStyleLbl="revTx" presStyleIdx="1" presStyleCnt="6">
        <dgm:presLayoutVars>
          <dgm:chMax val="0"/>
          <dgm:chPref val="0"/>
        </dgm:presLayoutVars>
      </dgm:prSet>
      <dgm:spPr/>
    </dgm:pt>
    <dgm:pt modelId="{B6E74799-B33C-411E-BF85-495DA796D9B8}" type="pres">
      <dgm:prSet presAssocID="{F41D246E-DC99-46CE-B10C-985291164743}" presName="sibTrans" presStyleCnt="0"/>
      <dgm:spPr/>
    </dgm:pt>
    <dgm:pt modelId="{2550A2C6-5AFD-4ED3-B763-378F77646CA3}" type="pres">
      <dgm:prSet presAssocID="{6E4AE03C-E894-4E5E-A2F4-E093D053666D}" presName="compNode" presStyleCnt="0"/>
      <dgm:spPr/>
    </dgm:pt>
    <dgm:pt modelId="{10F1B762-3D5F-44F6-ABC2-F8DD00268E1A}" type="pres">
      <dgm:prSet presAssocID="{6E4AE03C-E894-4E5E-A2F4-E093D053666D}" presName="bgRect" presStyleLbl="bgShp" presStyleIdx="2" presStyleCnt="6"/>
      <dgm:spPr/>
    </dgm:pt>
    <dgm:pt modelId="{30F47736-AC92-4D63-AAFA-4430EE6C5263}" type="pres">
      <dgm:prSet presAssocID="{6E4AE03C-E894-4E5E-A2F4-E093D053666D}" presName="iconRect" presStyleLbl="node1" presStyleIdx="2" presStyleCnt="6"/>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Dollar with solid fill"/>
        </a:ext>
      </dgm:extLst>
    </dgm:pt>
    <dgm:pt modelId="{4485C412-948C-45A4-B8B9-4F31D5FAFC35}" type="pres">
      <dgm:prSet presAssocID="{6E4AE03C-E894-4E5E-A2F4-E093D053666D}" presName="spaceRect" presStyleCnt="0"/>
      <dgm:spPr/>
    </dgm:pt>
    <dgm:pt modelId="{82A09F53-0BC6-40C6-AA80-8533324631C0}" type="pres">
      <dgm:prSet presAssocID="{6E4AE03C-E894-4E5E-A2F4-E093D053666D}" presName="parTx" presStyleLbl="revTx" presStyleIdx="2" presStyleCnt="6">
        <dgm:presLayoutVars>
          <dgm:chMax val="0"/>
          <dgm:chPref val="0"/>
        </dgm:presLayoutVars>
      </dgm:prSet>
      <dgm:spPr/>
    </dgm:pt>
    <dgm:pt modelId="{B78CD52B-6828-4E39-A95F-F218A7F20CC9}" type="pres">
      <dgm:prSet presAssocID="{74A0C0BA-3A2D-4F1E-9815-823818F6A9E0}" presName="sibTrans" presStyleCnt="0"/>
      <dgm:spPr/>
    </dgm:pt>
    <dgm:pt modelId="{037D2B7F-19E3-4698-A8CC-AB2BFBC1F893}" type="pres">
      <dgm:prSet presAssocID="{3D88D580-A84C-4D6B-B30B-818D9BB46011}" presName="compNode" presStyleCnt="0"/>
      <dgm:spPr/>
    </dgm:pt>
    <dgm:pt modelId="{4A17EF6A-2924-481E-B3E7-B2CCBA49BE19}" type="pres">
      <dgm:prSet presAssocID="{3D88D580-A84C-4D6B-B30B-818D9BB46011}" presName="bgRect" presStyleLbl="bgShp" presStyleIdx="3" presStyleCnt="6"/>
      <dgm:spPr/>
    </dgm:pt>
    <dgm:pt modelId="{13DC80A5-DAD4-4A8B-A948-593B3CD104CC}" type="pres">
      <dgm:prSet presAssocID="{3D88D580-A84C-4D6B-B30B-818D9BB46011}" presName="iconRect" presStyleLbl="node1" presStyleIdx="3" presStyleCnt="6"/>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cales of justice with solid fill"/>
        </a:ext>
      </dgm:extLst>
    </dgm:pt>
    <dgm:pt modelId="{A3C5AD6E-A3E5-4E5B-8FD9-A28BBE5464E6}" type="pres">
      <dgm:prSet presAssocID="{3D88D580-A84C-4D6B-B30B-818D9BB46011}" presName="spaceRect" presStyleCnt="0"/>
      <dgm:spPr/>
    </dgm:pt>
    <dgm:pt modelId="{1BED3637-683A-45B7-899E-EF5CD2B54A3E}" type="pres">
      <dgm:prSet presAssocID="{3D88D580-A84C-4D6B-B30B-818D9BB46011}" presName="parTx" presStyleLbl="revTx" presStyleIdx="3" presStyleCnt="6">
        <dgm:presLayoutVars>
          <dgm:chMax val="0"/>
          <dgm:chPref val="0"/>
        </dgm:presLayoutVars>
      </dgm:prSet>
      <dgm:spPr/>
    </dgm:pt>
    <dgm:pt modelId="{E3DAC3DB-6296-450F-984A-CC5014D556F6}" type="pres">
      <dgm:prSet presAssocID="{1A1A4628-7782-4FC3-B05D-F9E861EAFE91}" presName="sibTrans" presStyleCnt="0"/>
      <dgm:spPr/>
    </dgm:pt>
    <dgm:pt modelId="{FD41CDBC-1345-4F32-B519-0BC296C2F2EB}" type="pres">
      <dgm:prSet presAssocID="{48060970-8E92-48EB-88EB-E9E1803E51B8}" presName="compNode" presStyleCnt="0"/>
      <dgm:spPr/>
    </dgm:pt>
    <dgm:pt modelId="{A533812F-6D75-4B4A-A529-52B8A63D5BC5}" type="pres">
      <dgm:prSet presAssocID="{48060970-8E92-48EB-88EB-E9E1803E51B8}" presName="bgRect" presStyleLbl="bgShp" presStyleIdx="4" presStyleCnt="6"/>
      <dgm:spPr/>
    </dgm:pt>
    <dgm:pt modelId="{86DC8232-688E-4174-8A97-BBB7FDD8F7A3}" type="pres">
      <dgm:prSet presAssocID="{48060970-8E92-48EB-88EB-E9E1803E51B8}"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Judge"/>
        </a:ext>
      </dgm:extLst>
    </dgm:pt>
    <dgm:pt modelId="{32638AD6-913E-4B86-BB4F-686D9864938E}" type="pres">
      <dgm:prSet presAssocID="{48060970-8E92-48EB-88EB-E9E1803E51B8}" presName="spaceRect" presStyleCnt="0"/>
      <dgm:spPr/>
    </dgm:pt>
    <dgm:pt modelId="{A180AD27-8329-4E33-B0FC-C1881D068A2A}" type="pres">
      <dgm:prSet presAssocID="{48060970-8E92-48EB-88EB-E9E1803E51B8}" presName="parTx" presStyleLbl="revTx" presStyleIdx="4" presStyleCnt="6">
        <dgm:presLayoutVars>
          <dgm:chMax val="0"/>
          <dgm:chPref val="0"/>
        </dgm:presLayoutVars>
      </dgm:prSet>
      <dgm:spPr/>
    </dgm:pt>
    <dgm:pt modelId="{DA150819-512F-4469-A0D7-A4847D4B375D}" type="pres">
      <dgm:prSet presAssocID="{142FEF60-953C-42EC-86C0-B2092AB1F033}" presName="sibTrans" presStyleCnt="0"/>
      <dgm:spPr/>
    </dgm:pt>
    <dgm:pt modelId="{7FAA7394-700F-4AA1-A182-368A2CB670F5}" type="pres">
      <dgm:prSet presAssocID="{10ABF20C-4939-4B80-B9F4-731D7D35E1F7}" presName="compNode" presStyleCnt="0"/>
      <dgm:spPr/>
    </dgm:pt>
    <dgm:pt modelId="{64A0BC12-71DB-405D-87CD-D622A39DD061}" type="pres">
      <dgm:prSet presAssocID="{10ABF20C-4939-4B80-B9F4-731D7D35E1F7}" presName="bgRect" presStyleLbl="bgShp" presStyleIdx="5" presStyleCnt="6"/>
      <dgm:spPr/>
    </dgm:pt>
    <dgm:pt modelId="{53019643-E1E3-444A-A61B-3D6A116D5C88}" type="pres">
      <dgm:prSet presAssocID="{10ABF20C-4939-4B80-B9F4-731D7D35E1F7}" presName="iconRect" presStyleLbl="node1" presStyleIdx="5"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hat with solid fill"/>
        </a:ext>
      </dgm:extLst>
    </dgm:pt>
    <dgm:pt modelId="{CF237636-17EF-4B34-B681-943F2694299E}" type="pres">
      <dgm:prSet presAssocID="{10ABF20C-4939-4B80-B9F4-731D7D35E1F7}" presName="spaceRect" presStyleCnt="0"/>
      <dgm:spPr/>
    </dgm:pt>
    <dgm:pt modelId="{AB681F7A-2DFE-4EDF-A1F1-B3211EB615C8}" type="pres">
      <dgm:prSet presAssocID="{10ABF20C-4939-4B80-B9F4-731D7D35E1F7}" presName="parTx" presStyleLbl="revTx" presStyleIdx="5" presStyleCnt="6">
        <dgm:presLayoutVars>
          <dgm:chMax val="0"/>
          <dgm:chPref val="0"/>
        </dgm:presLayoutVars>
      </dgm:prSet>
      <dgm:spPr/>
    </dgm:pt>
  </dgm:ptLst>
  <dgm:cxnLst>
    <dgm:cxn modelId="{72D0E710-F5DE-4D67-ABA2-B55B77BC7927}" type="presOf" srcId="{3D88D580-A84C-4D6B-B30B-818D9BB46011}" destId="{1BED3637-683A-45B7-899E-EF5CD2B54A3E}" srcOrd="0" destOrd="0" presId="urn:microsoft.com/office/officeart/2018/2/layout/IconVerticalSolidList"/>
    <dgm:cxn modelId="{5C37502C-0D03-4E75-83AA-74DC55EB418B}" srcId="{FE16F708-84C9-4E5E-AADD-1F4E09C7DBB4}" destId="{8C83BF29-0D63-462C-8875-52929BEA5686}" srcOrd="0" destOrd="0" parTransId="{3E12DA59-1A99-41CB-8093-E8677F6E7E92}" sibTransId="{AA85674F-A88B-4D2B-B24D-406F1983E89C}"/>
    <dgm:cxn modelId="{C4C13637-8885-4A04-8D42-15A6451EB5CF}" type="presOf" srcId="{48060970-8E92-48EB-88EB-E9E1803E51B8}" destId="{A180AD27-8329-4E33-B0FC-C1881D068A2A}" srcOrd="0" destOrd="0" presId="urn:microsoft.com/office/officeart/2018/2/layout/IconVerticalSolidList"/>
    <dgm:cxn modelId="{B39F5238-6744-40BB-A6FF-9D566B689CBF}" srcId="{FE16F708-84C9-4E5E-AADD-1F4E09C7DBB4}" destId="{6E4AE03C-E894-4E5E-A2F4-E093D053666D}" srcOrd="2" destOrd="0" parTransId="{E039D1A3-96D9-4F3E-B903-79F31CB86EF2}" sibTransId="{74A0C0BA-3A2D-4F1E-9815-823818F6A9E0}"/>
    <dgm:cxn modelId="{A5D9D177-C1E2-4D0B-A00E-F71072BAA5A7}" type="presOf" srcId="{FE16F708-84C9-4E5E-AADD-1F4E09C7DBB4}" destId="{44DB1D43-4647-48F9-BA85-B91E77090C24}" srcOrd="0" destOrd="0" presId="urn:microsoft.com/office/officeart/2018/2/layout/IconVerticalSolidList"/>
    <dgm:cxn modelId="{7FF73159-DBC2-462D-AB7A-6859EDBB49A9}" type="presOf" srcId="{8C83BF29-0D63-462C-8875-52929BEA5686}" destId="{5387B060-28E9-482E-8203-7EF1243207A3}" srcOrd="0" destOrd="0" presId="urn:microsoft.com/office/officeart/2018/2/layout/IconVerticalSolidList"/>
    <dgm:cxn modelId="{AEED378E-A15D-4254-90EB-18027648E2E3}" srcId="{FE16F708-84C9-4E5E-AADD-1F4E09C7DBB4}" destId="{91E533FB-A259-4BFE-BFAA-2AB060FBA9B2}" srcOrd="1" destOrd="0" parTransId="{56423C3E-8495-4887-B561-1E440D3D0A54}" sibTransId="{F41D246E-DC99-46CE-B10C-985291164743}"/>
    <dgm:cxn modelId="{B6719DCD-7A94-4BC2-8D54-B08979D886BD}" srcId="{FE16F708-84C9-4E5E-AADD-1F4E09C7DBB4}" destId="{10ABF20C-4939-4B80-B9F4-731D7D35E1F7}" srcOrd="5" destOrd="0" parTransId="{32B9AFC7-9002-45F9-AB9C-CA97CE7B6453}" sibTransId="{B417A790-3C0B-414E-BAF1-8D4D08C2EA6A}"/>
    <dgm:cxn modelId="{97F458E0-24DB-4D60-8C68-861B099C0023}" srcId="{FE16F708-84C9-4E5E-AADD-1F4E09C7DBB4}" destId="{48060970-8E92-48EB-88EB-E9E1803E51B8}" srcOrd="4" destOrd="0" parTransId="{6B83D4E6-AFA7-410C-91DF-0AAE6A66F4CD}" sibTransId="{142FEF60-953C-42EC-86C0-B2092AB1F033}"/>
    <dgm:cxn modelId="{B2D7CEE7-A4C8-48AE-9224-C9440D71896D}" type="presOf" srcId="{6E4AE03C-E894-4E5E-A2F4-E093D053666D}" destId="{82A09F53-0BC6-40C6-AA80-8533324631C0}" srcOrd="0" destOrd="0" presId="urn:microsoft.com/office/officeart/2018/2/layout/IconVerticalSolidList"/>
    <dgm:cxn modelId="{F3D93EF1-B636-4928-9D4C-B738850A4E35}" type="presOf" srcId="{10ABF20C-4939-4B80-B9F4-731D7D35E1F7}" destId="{AB681F7A-2DFE-4EDF-A1F1-B3211EB615C8}" srcOrd="0" destOrd="0" presId="urn:microsoft.com/office/officeart/2018/2/layout/IconVerticalSolidList"/>
    <dgm:cxn modelId="{D62D90F4-C5C5-41A3-811B-81D46B336CD0}" type="presOf" srcId="{91E533FB-A259-4BFE-BFAA-2AB060FBA9B2}" destId="{74564291-6DF8-411F-9398-C7222B50DE1C}" srcOrd="0" destOrd="0" presId="urn:microsoft.com/office/officeart/2018/2/layout/IconVerticalSolidList"/>
    <dgm:cxn modelId="{FB6C69FB-B42A-4CF4-9890-EC819074B2E9}" srcId="{FE16F708-84C9-4E5E-AADD-1F4E09C7DBB4}" destId="{3D88D580-A84C-4D6B-B30B-818D9BB46011}" srcOrd="3" destOrd="0" parTransId="{F2EC3FBB-EC00-4396-BDF5-17A05644B316}" sibTransId="{1A1A4628-7782-4FC3-B05D-F9E861EAFE91}"/>
    <dgm:cxn modelId="{E1479213-74A8-495C-BFFA-19CD2474A57B}" type="presParOf" srcId="{44DB1D43-4647-48F9-BA85-B91E77090C24}" destId="{0D50C22A-389F-4C16-BCF2-E19CCA1D6689}" srcOrd="0" destOrd="0" presId="urn:microsoft.com/office/officeart/2018/2/layout/IconVerticalSolidList"/>
    <dgm:cxn modelId="{8A3D1DF6-145F-4CF7-824B-3C3256AA3BC1}" type="presParOf" srcId="{0D50C22A-389F-4C16-BCF2-E19CCA1D6689}" destId="{89BFAF8A-3B9B-4A6E-B772-4D0B2B97B7E3}" srcOrd="0" destOrd="0" presId="urn:microsoft.com/office/officeart/2018/2/layout/IconVerticalSolidList"/>
    <dgm:cxn modelId="{15FE12AF-A60F-4082-935C-BE543BC84841}" type="presParOf" srcId="{0D50C22A-389F-4C16-BCF2-E19CCA1D6689}" destId="{5F71FFB9-04AC-4F23-AAC0-609BC795CF78}" srcOrd="1" destOrd="0" presId="urn:microsoft.com/office/officeart/2018/2/layout/IconVerticalSolidList"/>
    <dgm:cxn modelId="{E2CB2B77-88F1-47FC-8041-EBB0A5A5C980}" type="presParOf" srcId="{0D50C22A-389F-4C16-BCF2-E19CCA1D6689}" destId="{0E993EAC-1133-4526-A861-4717DBC706A0}" srcOrd="2" destOrd="0" presId="urn:microsoft.com/office/officeart/2018/2/layout/IconVerticalSolidList"/>
    <dgm:cxn modelId="{02267524-AC8B-4EB6-B860-B430917AA80F}" type="presParOf" srcId="{0D50C22A-389F-4C16-BCF2-E19CCA1D6689}" destId="{5387B060-28E9-482E-8203-7EF1243207A3}" srcOrd="3" destOrd="0" presId="urn:microsoft.com/office/officeart/2018/2/layout/IconVerticalSolidList"/>
    <dgm:cxn modelId="{ACA623B6-2551-48BF-A495-50EB51799891}" type="presParOf" srcId="{44DB1D43-4647-48F9-BA85-B91E77090C24}" destId="{7C9AB8AD-C2EE-4B43-A354-34546798DDC1}" srcOrd="1" destOrd="0" presId="urn:microsoft.com/office/officeart/2018/2/layout/IconVerticalSolidList"/>
    <dgm:cxn modelId="{FF0FD072-DDAE-467D-A760-3B3019E5E510}" type="presParOf" srcId="{44DB1D43-4647-48F9-BA85-B91E77090C24}" destId="{D654269F-86A6-43CB-BBDE-79AEB997B8A5}" srcOrd="2" destOrd="0" presId="urn:microsoft.com/office/officeart/2018/2/layout/IconVerticalSolidList"/>
    <dgm:cxn modelId="{A144D37F-62C2-46DC-81BD-A82FB10C9140}" type="presParOf" srcId="{D654269F-86A6-43CB-BBDE-79AEB997B8A5}" destId="{439D0E3F-555F-43E1-AA67-4A21BDDC3DDF}" srcOrd="0" destOrd="0" presId="urn:microsoft.com/office/officeart/2018/2/layout/IconVerticalSolidList"/>
    <dgm:cxn modelId="{EF64F08F-3F24-4DB9-A348-CD1BED6888CE}" type="presParOf" srcId="{D654269F-86A6-43CB-BBDE-79AEB997B8A5}" destId="{5F7B3DC1-D203-4BFD-BA52-73852C459BA1}" srcOrd="1" destOrd="0" presId="urn:microsoft.com/office/officeart/2018/2/layout/IconVerticalSolidList"/>
    <dgm:cxn modelId="{A4EAA3DC-55E1-47E5-8F2D-4864A3A62241}" type="presParOf" srcId="{D654269F-86A6-43CB-BBDE-79AEB997B8A5}" destId="{E1EAD885-A8F2-4685-9791-A8B6AF43ACCE}" srcOrd="2" destOrd="0" presId="urn:microsoft.com/office/officeart/2018/2/layout/IconVerticalSolidList"/>
    <dgm:cxn modelId="{A7F77A19-D7FB-4391-A234-6A49005DF071}" type="presParOf" srcId="{D654269F-86A6-43CB-BBDE-79AEB997B8A5}" destId="{74564291-6DF8-411F-9398-C7222B50DE1C}" srcOrd="3" destOrd="0" presId="urn:microsoft.com/office/officeart/2018/2/layout/IconVerticalSolidList"/>
    <dgm:cxn modelId="{C051EF79-EB22-4580-B786-900111172990}" type="presParOf" srcId="{44DB1D43-4647-48F9-BA85-B91E77090C24}" destId="{B6E74799-B33C-411E-BF85-495DA796D9B8}" srcOrd="3" destOrd="0" presId="urn:microsoft.com/office/officeart/2018/2/layout/IconVerticalSolidList"/>
    <dgm:cxn modelId="{C69E2757-4627-4393-87AB-9FC4BDB12D44}" type="presParOf" srcId="{44DB1D43-4647-48F9-BA85-B91E77090C24}" destId="{2550A2C6-5AFD-4ED3-B763-378F77646CA3}" srcOrd="4" destOrd="0" presId="urn:microsoft.com/office/officeart/2018/2/layout/IconVerticalSolidList"/>
    <dgm:cxn modelId="{A9182A2C-2C64-4CCC-97B9-6E4CC67C4031}" type="presParOf" srcId="{2550A2C6-5AFD-4ED3-B763-378F77646CA3}" destId="{10F1B762-3D5F-44F6-ABC2-F8DD00268E1A}" srcOrd="0" destOrd="0" presId="urn:microsoft.com/office/officeart/2018/2/layout/IconVerticalSolidList"/>
    <dgm:cxn modelId="{F5C5D51C-6F66-4801-9ABD-887E56C100F2}" type="presParOf" srcId="{2550A2C6-5AFD-4ED3-B763-378F77646CA3}" destId="{30F47736-AC92-4D63-AAFA-4430EE6C5263}" srcOrd="1" destOrd="0" presId="urn:microsoft.com/office/officeart/2018/2/layout/IconVerticalSolidList"/>
    <dgm:cxn modelId="{0BFF4F95-94A8-4CE8-B30A-5F6B68C84B05}" type="presParOf" srcId="{2550A2C6-5AFD-4ED3-B763-378F77646CA3}" destId="{4485C412-948C-45A4-B8B9-4F31D5FAFC35}" srcOrd="2" destOrd="0" presId="urn:microsoft.com/office/officeart/2018/2/layout/IconVerticalSolidList"/>
    <dgm:cxn modelId="{80C1D146-D46C-45D9-ADCA-C872AAA739BD}" type="presParOf" srcId="{2550A2C6-5AFD-4ED3-B763-378F77646CA3}" destId="{82A09F53-0BC6-40C6-AA80-8533324631C0}" srcOrd="3" destOrd="0" presId="urn:microsoft.com/office/officeart/2018/2/layout/IconVerticalSolidList"/>
    <dgm:cxn modelId="{D24F921F-0BC9-4826-8A1D-46EF5F783F6A}" type="presParOf" srcId="{44DB1D43-4647-48F9-BA85-B91E77090C24}" destId="{B78CD52B-6828-4E39-A95F-F218A7F20CC9}" srcOrd="5" destOrd="0" presId="urn:microsoft.com/office/officeart/2018/2/layout/IconVerticalSolidList"/>
    <dgm:cxn modelId="{BFE5D922-7C76-4DB5-BA8A-A2E2724E478E}" type="presParOf" srcId="{44DB1D43-4647-48F9-BA85-B91E77090C24}" destId="{037D2B7F-19E3-4698-A8CC-AB2BFBC1F893}" srcOrd="6" destOrd="0" presId="urn:microsoft.com/office/officeart/2018/2/layout/IconVerticalSolidList"/>
    <dgm:cxn modelId="{A87203D5-BD12-4DDC-919D-F7C6EF843A40}" type="presParOf" srcId="{037D2B7F-19E3-4698-A8CC-AB2BFBC1F893}" destId="{4A17EF6A-2924-481E-B3E7-B2CCBA49BE19}" srcOrd="0" destOrd="0" presId="urn:microsoft.com/office/officeart/2018/2/layout/IconVerticalSolidList"/>
    <dgm:cxn modelId="{E063B267-17CF-44D0-9AB3-6C13D9FAF354}" type="presParOf" srcId="{037D2B7F-19E3-4698-A8CC-AB2BFBC1F893}" destId="{13DC80A5-DAD4-4A8B-A948-593B3CD104CC}" srcOrd="1" destOrd="0" presId="urn:microsoft.com/office/officeart/2018/2/layout/IconVerticalSolidList"/>
    <dgm:cxn modelId="{4B0AE973-C581-436F-9920-9708119295C4}" type="presParOf" srcId="{037D2B7F-19E3-4698-A8CC-AB2BFBC1F893}" destId="{A3C5AD6E-A3E5-4E5B-8FD9-A28BBE5464E6}" srcOrd="2" destOrd="0" presId="urn:microsoft.com/office/officeart/2018/2/layout/IconVerticalSolidList"/>
    <dgm:cxn modelId="{C3D8A62C-A63D-47CA-AE13-62215C27AAE6}" type="presParOf" srcId="{037D2B7F-19E3-4698-A8CC-AB2BFBC1F893}" destId="{1BED3637-683A-45B7-899E-EF5CD2B54A3E}" srcOrd="3" destOrd="0" presId="urn:microsoft.com/office/officeart/2018/2/layout/IconVerticalSolidList"/>
    <dgm:cxn modelId="{87454644-AF15-4AC7-89F8-6295D3C45506}" type="presParOf" srcId="{44DB1D43-4647-48F9-BA85-B91E77090C24}" destId="{E3DAC3DB-6296-450F-984A-CC5014D556F6}" srcOrd="7" destOrd="0" presId="urn:microsoft.com/office/officeart/2018/2/layout/IconVerticalSolidList"/>
    <dgm:cxn modelId="{1015A9C0-8050-46CD-9838-81EF99C0592E}" type="presParOf" srcId="{44DB1D43-4647-48F9-BA85-B91E77090C24}" destId="{FD41CDBC-1345-4F32-B519-0BC296C2F2EB}" srcOrd="8" destOrd="0" presId="urn:microsoft.com/office/officeart/2018/2/layout/IconVerticalSolidList"/>
    <dgm:cxn modelId="{A15D47D8-CB07-4AD5-9C5B-C814E96DB8AD}" type="presParOf" srcId="{FD41CDBC-1345-4F32-B519-0BC296C2F2EB}" destId="{A533812F-6D75-4B4A-A529-52B8A63D5BC5}" srcOrd="0" destOrd="0" presId="urn:microsoft.com/office/officeart/2018/2/layout/IconVerticalSolidList"/>
    <dgm:cxn modelId="{00F7547A-B652-4056-A55A-9BDA8E790E55}" type="presParOf" srcId="{FD41CDBC-1345-4F32-B519-0BC296C2F2EB}" destId="{86DC8232-688E-4174-8A97-BBB7FDD8F7A3}" srcOrd="1" destOrd="0" presId="urn:microsoft.com/office/officeart/2018/2/layout/IconVerticalSolidList"/>
    <dgm:cxn modelId="{1E7D3745-576A-418D-AF58-FAD512CAF02A}" type="presParOf" srcId="{FD41CDBC-1345-4F32-B519-0BC296C2F2EB}" destId="{32638AD6-913E-4B86-BB4F-686D9864938E}" srcOrd="2" destOrd="0" presId="urn:microsoft.com/office/officeart/2018/2/layout/IconVerticalSolidList"/>
    <dgm:cxn modelId="{B55E0974-607A-4AB4-92BB-7041D9ABC7AE}" type="presParOf" srcId="{FD41CDBC-1345-4F32-B519-0BC296C2F2EB}" destId="{A180AD27-8329-4E33-B0FC-C1881D068A2A}" srcOrd="3" destOrd="0" presId="urn:microsoft.com/office/officeart/2018/2/layout/IconVerticalSolidList"/>
    <dgm:cxn modelId="{D90EC1E8-5E38-4E39-8C2A-4480EA8DC9FD}" type="presParOf" srcId="{44DB1D43-4647-48F9-BA85-B91E77090C24}" destId="{DA150819-512F-4469-A0D7-A4847D4B375D}" srcOrd="9" destOrd="0" presId="urn:microsoft.com/office/officeart/2018/2/layout/IconVerticalSolidList"/>
    <dgm:cxn modelId="{012E08E9-1AC4-43C0-A698-53518ED82FF3}" type="presParOf" srcId="{44DB1D43-4647-48F9-BA85-B91E77090C24}" destId="{7FAA7394-700F-4AA1-A182-368A2CB670F5}" srcOrd="10" destOrd="0" presId="urn:microsoft.com/office/officeart/2018/2/layout/IconVerticalSolidList"/>
    <dgm:cxn modelId="{8260996F-742A-4914-89AB-079FC439B413}" type="presParOf" srcId="{7FAA7394-700F-4AA1-A182-368A2CB670F5}" destId="{64A0BC12-71DB-405D-87CD-D622A39DD061}" srcOrd="0" destOrd="0" presId="urn:microsoft.com/office/officeart/2018/2/layout/IconVerticalSolidList"/>
    <dgm:cxn modelId="{ACC41286-9EDF-4110-AD21-DCA5C4BD4F71}" type="presParOf" srcId="{7FAA7394-700F-4AA1-A182-368A2CB670F5}" destId="{53019643-E1E3-444A-A61B-3D6A116D5C88}" srcOrd="1" destOrd="0" presId="urn:microsoft.com/office/officeart/2018/2/layout/IconVerticalSolidList"/>
    <dgm:cxn modelId="{B9953605-7AE3-437D-88D4-502875FE5E9B}" type="presParOf" srcId="{7FAA7394-700F-4AA1-A182-368A2CB670F5}" destId="{CF237636-17EF-4B34-B681-943F2694299E}" srcOrd="2" destOrd="0" presId="urn:microsoft.com/office/officeart/2018/2/layout/IconVerticalSolidList"/>
    <dgm:cxn modelId="{7E47F001-7F2B-41BB-B862-796B241BFB17}" type="presParOf" srcId="{7FAA7394-700F-4AA1-A182-368A2CB670F5}" destId="{AB681F7A-2DFE-4EDF-A1F1-B3211EB615C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56186-1D58-4A79-8112-A2BC5044DB03}">
      <dsp:nvSpPr>
        <dsp:cNvPr id="0" name=""/>
        <dsp:cNvSpPr/>
      </dsp:nvSpPr>
      <dsp:spPr>
        <a:xfrm>
          <a:off x="0" y="2399"/>
          <a:ext cx="1570351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603C1C-40A5-4667-81EF-431098176036}">
      <dsp:nvSpPr>
        <dsp:cNvPr id="0" name=""/>
        <dsp:cNvSpPr/>
      </dsp:nvSpPr>
      <dsp:spPr>
        <a:xfrm>
          <a:off x="0" y="2399"/>
          <a:ext cx="15703519" cy="1636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latin typeface="+mn-lt"/>
            </a:rPr>
            <a:t>Adverse Employment Actions (“AEAs”) are at the center of nearly every employment discrimination and retaliation claim.</a:t>
          </a:r>
        </a:p>
      </dsp:txBody>
      <dsp:txXfrm>
        <a:off x="0" y="2399"/>
        <a:ext cx="15703519" cy="1636477"/>
      </dsp:txXfrm>
    </dsp:sp>
    <dsp:sp modelId="{F9032ABA-D892-497F-9923-34F652D5380D}">
      <dsp:nvSpPr>
        <dsp:cNvPr id="0" name=""/>
        <dsp:cNvSpPr/>
      </dsp:nvSpPr>
      <dsp:spPr>
        <a:xfrm>
          <a:off x="0" y="1638876"/>
          <a:ext cx="1570351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1E425-FE01-46E3-83B2-011F32AB8152}">
      <dsp:nvSpPr>
        <dsp:cNvPr id="0" name=""/>
        <dsp:cNvSpPr/>
      </dsp:nvSpPr>
      <dsp:spPr>
        <a:xfrm>
          <a:off x="0" y="1638876"/>
          <a:ext cx="15703519" cy="1636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latin typeface="+mn-lt"/>
            </a:rPr>
            <a:t>The U.S. Supreme Court recently lowered the bar for what employees must prove. </a:t>
          </a:r>
        </a:p>
      </dsp:txBody>
      <dsp:txXfrm>
        <a:off x="0" y="1638876"/>
        <a:ext cx="15703519" cy="1636477"/>
      </dsp:txXfrm>
    </dsp:sp>
    <dsp:sp modelId="{372C1579-5330-4BE5-A00B-D54BD8314E3D}">
      <dsp:nvSpPr>
        <dsp:cNvPr id="0" name=""/>
        <dsp:cNvSpPr/>
      </dsp:nvSpPr>
      <dsp:spPr>
        <a:xfrm>
          <a:off x="0" y="3275354"/>
          <a:ext cx="1570351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17CDB1-D16D-424B-A75A-9A822C07C72A}">
      <dsp:nvSpPr>
        <dsp:cNvPr id="0" name=""/>
        <dsp:cNvSpPr/>
      </dsp:nvSpPr>
      <dsp:spPr>
        <a:xfrm>
          <a:off x="0" y="3275354"/>
          <a:ext cx="15703519" cy="1636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latin typeface="+mn-lt"/>
            </a:rPr>
            <a:t>Iowa courts are actively interpreting what does (and does not) constitute an AEA. </a:t>
          </a:r>
        </a:p>
      </dsp:txBody>
      <dsp:txXfrm>
        <a:off x="0" y="3275354"/>
        <a:ext cx="15703519" cy="16364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56186-1D58-4A79-8112-A2BC5044DB03}">
      <dsp:nvSpPr>
        <dsp:cNvPr id="0" name=""/>
        <dsp:cNvSpPr/>
      </dsp:nvSpPr>
      <dsp:spPr>
        <a:xfrm>
          <a:off x="0" y="3281"/>
          <a:ext cx="1570351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603C1C-40A5-4667-81EF-431098176036}">
      <dsp:nvSpPr>
        <dsp:cNvPr id="0" name=""/>
        <dsp:cNvSpPr/>
      </dsp:nvSpPr>
      <dsp:spPr>
        <a:xfrm>
          <a:off x="0" y="3281"/>
          <a:ext cx="15688183" cy="2520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i="1" kern="1200" dirty="0">
              <a:latin typeface="+mn-lt"/>
            </a:rPr>
            <a:t>Collins v. Union Pacific</a:t>
          </a:r>
          <a:r>
            <a:rPr lang="en-US" sz="3600" kern="1200" dirty="0">
              <a:latin typeface="+mn-lt"/>
            </a:rPr>
            <a:t> (2024): 8th Circuit held that </a:t>
          </a:r>
          <a:r>
            <a:rPr lang="en-US" sz="3600" i="1" kern="1200" dirty="0">
              <a:latin typeface="+mn-lt"/>
            </a:rPr>
            <a:t>Muldrow</a:t>
          </a:r>
          <a:r>
            <a:rPr lang="en-US" sz="3600" kern="1200" dirty="0">
              <a:latin typeface="+mn-lt"/>
            </a:rPr>
            <a:t> “obviated the requirement” that the AEA be “significant,” “material,” or “serious,” allegations of increased workload, screaming by supervisor, and reworked vacation system warrant reconsideration.</a:t>
          </a:r>
        </a:p>
      </dsp:txBody>
      <dsp:txXfrm>
        <a:off x="0" y="3281"/>
        <a:ext cx="15688183" cy="2520251"/>
      </dsp:txXfrm>
    </dsp:sp>
    <dsp:sp modelId="{F9032ABA-D892-497F-9923-34F652D5380D}">
      <dsp:nvSpPr>
        <dsp:cNvPr id="0" name=""/>
        <dsp:cNvSpPr/>
      </dsp:nvSpPr>
      <dsp:spPr>
        <a:xfrm>
          <a:off x="0" y="2523533"/>
          <a:ext cx="1570351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1E425-FE01-46E3-83B2-011F32AB8152}">
      <dsp:nvSpPr>
        <dsp:cNvPr id="0" name=""/>
        <dsp:cNvSpPr/>
      </dsp:nvSpPr>
      <dsp:spPr>
        <a:xfrm>
          <a:off x="0" y="2523533"/>
          <a:ext cx="15703519" cy="2011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i="1" kern="1200" dirty="0">
              <a:latin typeface="+mn-lt"/>
            </a:rPr>
            <a:t>Martinez-Medina v. Rollins</a:t>
          </a:r>
          <a:r>
            <a:rPr lang="en-US" sz="3600" kern="1200" dirty="0">
              <a:latin typeface="+mn-lt"/>
            </a:rPr>
            <a:t> (2025): Even post-</a:t>
          </a:r>
          <a:r>
            <a:rPr lang="en-US" sz="3600" i="1" kern="1200" dirty="0">
              <a:latin typeface="+mn-lt"/>
            </a:rPr>
            <a:t>Muldrow</a:t>
          </a:r>
          <a:r>
            <a:rPr lang="en-US" sz="3600" kern="1200" dirty="0">
              <a:latin typeface="+mn-lt"/>
            </a:rPr>
            <a:t>, not everything is an AEA assignment of higher-grade work, supervisor taking credit, and delayed review were not AEAs where no identifiable term or condition was affected. </a:t>
          </a:r>
        </a:p>
      </dsp:txBody>
      <dsp:txXfrm>
        <a:off x="0" y="2523533"/>
        <a:ext cx="15703519" cy="2011855"/>
      </dsp:txXfrm>
    </dsp:sp>
    <dsp:sp modelId="{372C1579-5330-4BE5-A00B-D54BD8314E3D}">
      <dsp:nvSpPr>
        <dsp:cNvPr id="0" name=""/>
        <dsp:cNvSpPr/>
      </dsp:nvSpPr>
      <dsp:spPr>
        <a:xfrm>
          <a:off x="0" y="4535388"/>
          <a:ext cx="1570351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17CDB1-D16D-424B-A75A-9A822C07C72A}">
      <dsp:nvSpPr>
        <dsp:cNvPr id="0" name=""/>
        <dsp:cNvSpPr/>
      </dsp:nvSpPr>
      <dsp:spPr>
        <a:xfrm>
          <a:off x="0" y="4535388"/>
          <a:ext cx="15703519" cy="2011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i="1" kern="1200" dirty="0">
              <a:latin typeface="+mn-lt"/>
            </a:rPr>
            <a:t>Brokken v. Hennepin County</a:t>
          </a:r>
          <a:r>
            <a:rPr lang="en-US" sz="3600" kern="1200" dirty="0">
              <a:latin typeface="+mn-lt"/>
            </a:rPr>
            <a:t> (2025): Threat of termination with loss of 1,285 hours of accrued time was sufficient to plead an AEA; courts reluctant to dismiss AEA claims at the pleading stage. </a:t>
          </a:r>
        </a:p>
      </dsp:txBody>
      <dsp:txXfrm>
        <a:off x="0" y="4535388"/>
        <a:ext cx="15703519" cy="20118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BFAF8A-3B9B-4A6E-B772-4D0B2B97B7E3}">
      <dsp:nvSpPr>
        <dsp:cNvPr id="0" name=""/>
        <dsp:cNvSpPr/>
      </dsp:nvSpPr>
      <dsp:spPr>
        <a:xfrm>
          <a:off x="0" y="0"/>
          <a:ext cx="15164604" cy="9786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71FFB9-04AC-4F23-AAC0-609BC795CF78}">
      <dsp:nvSpPr>
        <dsp:cNvPr id="0" name=""/>
        <dsp:cNvSpPr/>
      </dsp:nvSpPr>
      <dsp:spPr>
        <a:xfrm>
          <a:off x="296031" y="222485"/>
          <a:ext cx="538238" cy="5382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87B060-28E9-482E-8203-7EF1243207A3}">
      <dsp:nvSpPr>
        <dsp:cNvPr id="0" name=""/>
        <dsp:cNvSpPr/>
      </dsp:nvSpPr>
      <dsp:spPr>
        <a:xfrm>
          <a:off x="1130300" y="2296"/>
          <a:ext cx="14034303" cy="978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0" tIns="103570" rIns="103570" bIns="103570" numCol="1" spcCol="1270" anchor="ctr" anchorCtr="0">
          <a:noAutofit/>
        </a:bodyPr>
        <a:lstStyle/>
        <a:p>
          <a:pPr marL="0" lvl="0" indent="0" algn="l" defTabSz="1244600">
            <a:lnSpc>
              <a:spcPct val="90000"/>
            </a:lnSpc>
            <a:spcBef>
              <a:spcPct val="0"/>
            </a:spcBef>
            <a:spcAft>
              <a:spcPct val="35000"/>
            </a:spcAft>
            <a:buNone/>
          </a:pPr>
          <a:r>
            <a:rPr lang="en-US" sz="2800" kern="1200" dirty="0"/>
            <a:t>Document the legitimate business reason for every significant employment decision.</a:t>
          </a:r>
        </a:p>
      </dsp:txBody>
      <dsp:txXfrm>
        <a:off x="1130300" y="2296"/>
        <a:ext cx="14034303" cy="978615"/>
      </dsp:txXfrm>
    </dsp:sp>
    <dsp:sp modelId="{439D0E3F-555F-43E1-AA67-4A21BDDC3DDF}">
      <dsp:nvSpPr>
        <dsp:cNvPr id="0" name=""/>
        <dsp:cNvSpPr/>
      </dsp:nvSpPr>
      <dsp:spPr>
        <a:xfrm>
          <a:off x="0" y="1225565"/>
          <a:ext cx="15164604" cy="9786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7B3DC1-D203-4BFD-BA52-73852C459BA1}">
      <dsp:nvSpPr>
        <dsp:cNvPr id="0" name=""/>
        <dsp:cNvSpPr/>
      </dsp:nvSpPr>
      <dsp:spPr>
        <a:xfrm>
          <a:off x="296031" y="1445754"/>
          <a:ext cx="538238" cy="538238"/>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564291-6DF8-411F-9398-C7222B50DE1C}">
      <dsp:nvSpPr>
        <dsp:cNvPr id="0" name=""/>
        <dsp:cNvSpPr/>
      </dsp:nvSpPr>
      <dsp:spPr>
        <a:xfrm>
          <a:off x="1130300" y="1225565"/>
          <a:ext cx="14034303" cy="978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0" tIns="103570" rIns="103570" bIns="103570" numCol="1" spcCol="1270" anchor="ctr" anchorCtr="0">
          <a:noAutofit/>
        </a:bodyPr>
        <a:lstStyle/>
        <a:p>
          <a:pPr marL="0" lvl="0" indent="0" algn="l" defTabSz="1244600">
            <a:lnSpc>
              <a:spcPct val="90000"/>
            </a:lnSpc>
            <a:spcBef>
              <a:spcPct val="0"/>
            </a:spcBef>
            <a:spcAft>
              <a:spcPct val="35000"/>
            </a:spcAft>
            <a:buNone/>
          </a:pPr>
          <a:r>
            <a:rPr lang="en-US" sz="2800" kern="1200" dirty="0"/>
            <a:t>Apply policies consistently. Inconsistency is the single greatest vulnerability after </a:t>
          </a:r>
          <a:r>
            <a:rPr lang="en-US" sz="2800" i="1" kern="1200" dirty="0"/>
            <a:t>Muldrow</a:t>
          </a:r>
          <a:r>
            <a:rPr lang="en-US" sz="2800" kern="1200" dirty="0"/>
            <a:t>.</a:t>
          </a:r>
        </a:p>
      </dsp:txBody>
      <dsp:txXfrm>
        <a:off x="1130300" y="1225565"/>
        <a:ext cx="14034303" cy="978615"/>
      </dsp:txXfrm>
    </dsp:sp>
    <dsp:sp modelId="{10F1B762-3D5F-44F6-ABC2-F8DD00268E1A}">
      <dsp:nvSpPr>
        <dsp:cNvPr id="0" name=""/>
        <dsp:cNvSpPr/>
      </dsp:nvSpPr>
      <dsp:spPr>
        <a:xfrm>
          <a:off x="0" y="2448834"/>
          <a:ext cx="15164604" cy="9786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F47736-AC92-4D63-AAFA-4430EE6C5263}">
      <dsp:nvSpPr>
        <dsp:cNvPr id="0" name=""/>
        <dsp:cNvSpPr/>
      </dsp:nvSpPr>
      <dsp:spPr>
        <a:xfrm>
          <a:off x="296031" y="2669023"/>
          <a:ext cx="538238" cy="53823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A09F53-0BC6-40C6-AA80-8533324631C0}">
      <dsp:nvSpPr>
        <dsp:cNvPr id="0" name=""/>
        <dsp:cNvSpPr/>
      </dsp:nvSpPr>
      <dsp:spPr>
        <a:xfrm>
          <a:off x="1130300" y="2448834"/>
          <a:ext cx="14034303" cy="978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0" tIns="103570" rIns="103570" bIns="103570" numCol="1" spcCol="1270" anchor="ctr" anchorCtr="0">
          <a:noAutofit/>
        </a:bodyPr>
        <a:lstStyle/>
        <a:p>
          <a:pPr marL="0" lvl="0" indent="0" algn="l" defTabSz="1244600">
            <a:lnSpc>
              <a:spcPct val="90000"/>
            </a:lnSpc>
            <a:spcBef>
              <a:spcPct val="0"/>
            </a:spcBef>
            <a:spcAft>
              <a:spcPct val="35000"/>
            </a:spcAft>
            <a:buNone/>
          </a:pPr>
          <a:r>
            <a:rPr lang="en-US" sz="2800" kern="1200" dirty="0"/>
            <a:t>When making transfers or reassignments, evaluate what the employee is losing. Same pay and title does not mean “no harm.”</a:t>
          </a:r>
        </a:p>
      </dsp:txBody>
      <dsp:txXfrm>
        <a:off x="1130300" y="2448834"/>
        <a:ext cx="14034303" cy="978615"/>
      </dsp:txXfrm>
    </dsp:sp>
    <dsp:sp modelId="{4A17EF6A-2924-481E-B3E7-B2CCBA49BE19}">
      <dsp:nvSpPr>
        <dsp:cNvPr id="0" name=""/>
        <dsp:cNvSpPr/>
      </dsp:nvSpPr>
      <dsp:spPr>
        <a:xfrm>
          <a:off x="0" y="3672103"/>
          <a:ext cx="15164604" cy="9786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DC80A5-DAD4-4A8B-A948-593B3CD104CC}">
      <dsp:nvSpPr>
        <dsp:cNvPr id="0" name=""/>
        <dsp:cNvSpPr/>
      </dsp:nvSpPr>
      <dsp:spPr>
        <a:xfrm>
          <a:off x="296031" y="3892292"/>
          <a:ext cx="538238" cy="53823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ED3637-683A-45B7-899E-EF5CD2B54A3E}">
      <dsp:nvSpPr>
        <dsp:cNvPr id="0" name=""/>
        <dsp:cNvSpPr/>
      </dsp:nvSpPr>
      <dsp:spPr>
        <a:xfrm>
          <a:off x="1130300" y="3672103"/>
          <a:ext cx="14034303" cy="978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0" tIns="103570" rIns="103570" bIns="103570" numCol="1" spcCol="1270" anchor="ctr" anchorCtr="0">
          <a:noAutofit/>
        </a:bodyPr>
        <a:lstStyle/>
        <a:p>
          <a:pPr marL="0" lvl="0" indent="0" algn="l" defTabSz="1244600">
            <a:lnSpc>
              <a:spcPct val="90000"/>
            </a:lnSpc>
            <a:spcBef>
              <a:spcPct val="0"/>
            </a:spcBef>
            <a:spcAft>
              <a:spcPct val="35000"/>
            </a:spcAft>
            <a:buNone/>
          </a:pPr>
          <a:r>
            <a:rPr lang="en-US" sz="2800" kern="1200"/>
            <a:t>Treat every employee complaint as though it could become Exhibit A in litigation.</a:t>
          </a:r>
        </a:p>
      </dsp:txBody>
      <dsp:txXfrm>
        <a:off x="1130300" y="3672103"/>
        <a:ext cx="14034303" cy="978615"/>
      </dsp:txXfrm>
    </dsp:sp>
    <dsp:sp modelId="{A533812F-6D75-4B4A-A529-52B8A63D5BC5}">
      <dsp:nvSpPr>
        <dsp:cNvPr id="0" name=""/>
        <dsp:cNvSpPr/>
      </dsp:nvSpPr>
      <dsp:spPr>
        <a:xfrm>
          <a:off x="0" y="4895373"/>
          <a:ext cx="15164604" cy="9786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DC8232-688E-4174-8A97-BBB7FDD8F7A3}">
      <dsp:nvSpPr>
        <dsp:cNvPr id="0" name=""/>
        <dsp:cNvSpPr/>
      </dsp:nvSpPr>
      <dsp:spPr>
        <a:xfrm>
          <a:off x="296031" y="5115561"/>
          <a:ext cx="538238" cy="5382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80AD27-8329-4E33-B0FC-C1881D068A2A}">
      <dsp:nvSpPr>
        <dsp:cNvPr id="0" name=""/>
        <dsp:cNvSpPr/>
      </dsp:nvSpPr>
      <dsp:spPr>
        <a:xfrm>
          <a:off x="1130300" y="4895373"/>
          <a:ext cx="14034303" cy="978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0" tIns="103570" rIns="103570" bIns="103570" numCol="1" spcCol="1270" anchor="ctr" anchorCtr="0">
          <a:noAutofit/>
        </a:bodyPr>
        <a:lstStyle/>
        <a:p>
          <a:pPr marL="0" lvl="0" indent="0" algn="l" defTabSz="1244600">
            <a:lnSpc>
              <a:spcPct val="90000"/>
            </a:lnSpc>
            <a:spcBef>
              <a:spcPct val="0"/>
            </a:spcBef>
            <a:spcAft>
              <a:spcPct val="35000"/>
            </a:spcAft>
            <a:buNone/>
          </a:pPr>
          <a:r>
            <a:rPr lang="en-US" sz="2800" kern="1200" dirty="0"/>
            <a:t>Distinguish between discrimination and retaliation frameworks, the standards are different. </a:t>
          </a:r>
        </a:p>
      </dsp:txBody>
      <dsp:txXfrm>
        <a:off x="1130300" y="4895373"/>
        <a:ext cx="14034303" cy="978615"/>
      </dsp:txXfrm>
    </dsp:sp>
    <dsp:sp modelId="{64A0BC12-71DB-405D-87CD-D622A39DD061}">
      <dsp:nvSpPr>
        <dsp:cNvPr id="0" name=""/>
        <dsp:cNvSpPr/>
      </dsp:nvSpPr>
      <dsp:spPr>
        <a:xfrm>
          <a:off x="0" y="6118642"/>
          <a:ext cx="15164604" cy="97861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019643-E1E3-444A-A61B-3D6A116D5C88}">
      <dsp:nvSpPr>
        <dsp:cNvPr id="0" name=""/>
        <dsp:cNvSpPr/>
      </dsp:nvSpPr>
      <dsp:spPr>
        <a:xfrm>
          <a:off x="296031" y="6338830"/>
          <a:ext cx="538238" cy="538238"/>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681F7A-2DFE-4EDF-A1F1-B3211EB615C8}">
      <dsp:nvSpPr>
        <dsp:cNvPr id="0" name=""/>
        <dsp:cNvSpPr/>
      </dsp:nvSpPr>
      <dsp:spPr>
        <a:xfrm>
          <a:off x="1130300" y="6118642"/>
          <a:ext cx="14034303" cy="978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0" tIns="103570" rIns="103570" bIns="103570" numCol="1" spcCol="1270" anchor="ctr" anchorCtr="0">
          <a:noAutofit/>
        </a:bodyPr>
        <a:lstStyle/>
        <a:p>
          <a:pPr marL="0" lvl="0" indent="0" algn="l" defTabSz="1244600">
            <a:lnSpc>
              <a:spcPct val="90000"/>
            </a:lnSpc>
            <a:spcBef>
              <a:spcPct val="0"/>
            </a:spcBef>
            <a:spcAft>
              <a:spcPct val="35000"/>
            </a:spcAft>
            <a:buNone/>
          </a:pPr>
          <a:r>
            <a:rPr lang="en-US" sz="2800" kern="1200" dirty="0"/>
            <a:t>When in doubt, involve legal counsel </a:t>
          </a:r>
          <a:r>
            <a:rPr lang="en-US" sz="2800" i="1" kern="1200" dirty="0"/>
            <a:t>before</a:t>
          </a:r>
          <a:r>
            <a:rPr lang="en-US" sz="2800" kern="1200" dirty="0"/>
            <a:t> acting, not after.</a:t>
          </a:r>
        </a:p>
      </dsp:txBody>
      <dsp:txXfrm>
        <a:off x="1130300" y="6118642"/>
        <a:ext cx="14034303" cy="97861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8">
            <a:extLst>
              <a:ext uri="{FF2B5EF4-FFF2-40B4-BE49-F238E27FC236}">
                <a16:creationId xmlns:a16="http://schemas.microsoft.com/office/drawing/2014/main" id="{AE845206-9D4B-4268-8A29-9556DF4E2290}"/>
              </a:ext>
            </a:extLst>
          </p:cNvPr>
          <p:cNvSpPr>
            <a:spLocks noGrp="1"/>
          </p:cNvSpPr>
          <p:nvPr>
            <p:ph type="dt" idx="1"/>
          </p:nvPr>
        </p:nvSpPr>
        <p:spPr>
          <a:xfrm>
            <a:off x="4760535" y="8752305"/>
            <a:ext cx="1592595" cy="152702"/>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31 August 2026</a:t>
            </a:fld>
            <a:endParaRPr lang="en-GB" sz="800" dirty="0"/>
          </a:p>
        </p:txBody>
      </p:sp>
      <p:sp>
        <p:nvSpPr>
          <p:cNvPr id="11" name="Slide Number Placeholder 9">
            <a:extLst>
              <a:ext uri="{FF2B5EF4-FFF2-40B4-BE49-F238E27FC236}">
                <a16:creationId xmlns:a16="http://schemas.microsoft.com/office/drawing/2014/main" id="{DF349B49-B9DF-4BAC-A781-810C4D36F493}"/>
              </a:ext>
            </a:extLst>
          </p:cNvPr>
          <p:cNvSpPr>
            <a:spLocks noGrp="1"/>
          </p:cNvSpPr>
          <p:nvPr>
            <p:ph type="sldNum" sz="quarter" idx="3"/>
          </p:nvPr>
        </p:nvSpPr>
        <p:spPr>
          <a:xfrm>
            <a:off x="4760535" y="8570490"/>
            <a:ext cx="1592595" cy="152702"/>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dirty="0"/>
          </a:p>
        </p:txBody>
      </p:sp>
      <p:sp>
        <p:nvSpPr>
          <p:cNvPr id="12" name="Footer Placeholder 10">
            <a:extLst>
              <a:ext uri="{FF2B5EF4-FFF2-40B4-BE49-F238E27FC236}">
                <a16:creationId xmlns:a16="http://schemas.microsoft.com/office/drawing/2014/main" id="{4B53B10D-D604-4E2D-B18E-A2B8163CC1E4}"/>
              </a:ext>
            </a:extLst>
          </p:cNvPr>
          <p:cNvSpPr>
            <a:spLocks noGrp="1"/>
          </p:cNvSpPr>
          <p:nvPr>
            <p:ph type="ftr" sz="quarter" idx="2"/>
          </p:nvPr>
        </p:nvSpPr>
        <p:spPr>
          <a:xfrm>
            <a:off x="446366" y="8752305"/>
            <a:ext cx="4308538" cy="152702"/>
          </a:xfrm>
          <a:prstGeom prst="rect">
            <a:avLst/>
          </a:prstGeom>
        </p:spPr>
        <p:txBody>
          <a:bodyPr vert="horz" lIns="0" tIns="0" rIns="0" bIns="0" rtlCol="0" anchor="t" anchorCtr="0"/>
          <a:lstStyle>
            <a:lvl1pPr algn="l">
              <a:defRPr sz="800">
                <a:latin typeface="+mn-lt"/>
              </a:defRPr>
            </a:lvl1pPr>
          </a:lstStyle>
          <a:p>
            <a:endParaRPr lang="en-GB" sz="800" dirty="0"/>
          </a:p>
        </p:txBody>
      </p:sp>
      <p:sp>
        <p:nvSpPr>
          <p:cNvPr id="13" name="Header Placeholder 12">
            <a:extLst>
              <a:ext uri="{FF2B5EF4-FFF2-40B4-BE49-F238E27FC236}">
                <a16:creationId xmlns:a16="http://schemas.microsoft.com/office/drawing/2014/main" id="{0225AF11-4B47-41F0-B130-3DC91DD63C44}"/>
              </a:ext>
            </a:extLst>
          </p:cNvPr>
          <p:cNvSpPr>
            <a:spLocks noGrp="1"/>
          </p:cNvSpPr>
          <p:nvPr>
            <p:ph type="hdr" sz="quarter"/>
          </p:nvPr>
        </p:nvSpPr>
        <p:spPr>
          <a:xfrm>
            <a:off x="446366" y="8570490"/>
            <a:ext cx="4308538" cy="152702"/>
          </a:xfrm>
          <a:prstGeom prst="rect">
            <a:avLst/>
          </a:prstGeom>
        </p:spPr>
        <p:txBody>
          <a:bodyPr vert="horz" lIns="0" tIns="0" rIns="0" bIns="0" rtlCol="0" anchor="t" anchorCtr="0"/>
          <a:lstStyle>
            <a:lvl1pPr algn="l">
              <a:defRPr sz="800">
                <a:latin typeface="+mn-lt"/>
              </a:defRPr>
            </a:lvl1pPr>
          </a:lstStyle>
          <a:p>
            <a:endParaRPr lang="en-GB" sz="800" dirty="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Notes Placeholder 7">
            <a:extLst>
              <a:ext uri="{FF2B5EF4-FFF2-40B4-BE49-F238E27FC236}">
                <a16:creationId xmlns:a16="http://schemas.microsoft.com/office/drawing/2014/main" id="{ED603FBB-C012-44F8-8D4E-1E5BCC6355E2}"/>
              </a:ext>
            </a:extLst>
          </p:cNvPr>
          <p:cNvSpPr>
            <a:spLocks noGrp="1"/>
          </p:cNvSpPr>
          <p:nvPr>
            <p:ph type="body" sz="quarter" idx="3"/>
          </p:nvPr>
        </p:nvSpPr>
        <p:spPr>
          <a:xfrm>
            <a:off x="360000" y="5314247"/>
            <a:ext cx="6138000" cy="311094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Slide Image Placeholder 11">
            <a:extLst>
              <a:ext uri="{FF2B5EF4-FFF2-40B4-BE49-F238E27FC236}">
                <a16:creationId xmlns:a16="http://schemas.microsoft.com/office/drawing/2014/main" id="{CE09EA81-6923-4332-8C9E-30AE045AFB69}"/>
              </a:ext>
            </a:extLst>
          </p:cNvPr>
          <p:cNvSpPr>
            <a:spLocks noGrp="1" noRot="1" noChangeAspect="1"/>
          </p:cNvSpPr>
          <p:nvPr>
            <p:ph type="sldImg" idx="2"/>
          </p:nvPr>
        </p:nvSpPr>
        <p:spPr>
          <a:xfrm>
            <a:off x="360363" y="1479550"/>
            <a:ext cx="6137275" cy="3452813"/>
          </a:xfrm>
          <a:prstGeom prst="rect">
            <a:avLst/>
          </a:prstGeom>
          <a:noFill/>
          <a:ln w="12700">
            <a:solidFill>
              <a:prstClr val="black"/>
            </a:solidFill>
          </a:ln>
        </p:spPr>
        <p:txBody>
          <a:bodyPr vert="horz" lIns="91440" tIns="45720" rIns="91440" bIns="45720" rtlCol="0" anchor="ctr"/>
          <a:lstStyle/>
          <a:p>
            <a:endParaRPr lang="en-GB" dirty="0"/>
          </a:p>
        </p:txBody>
      </p:sp>
      <p:sp>
        <p:nvSpPr>
          <p:cNvPr id="17" name="Date Placeholder 8">
            <a:extLst>
              <a:ext uri="{FF2B5EF4-FFF2-40B4-BE49-F238E27FC236}">
                <a16:creationId xmlns:a16="http://schemas.microsoft.com/office/drawing/2014/main" id="{8EBAC05E-8F24-4752-8343-003B6B511FCA}"/>
              </a:ext>
            </a:extLst>
          </p:cNvPr>
          <p:cNvSpPr>
            <a:spLocks noGrp="1"/>
          </p:cNvSpPr>
          <p:nvPr>
            <p:ph type="dt" idx="1"/>
          </p:nvPr>
        </p:nvSpPr>
        <p:spPr>
          <a:xfrm>
            <a:off x="4760535" y="8752305"/>
            <a:ext cx="1737465" cy="152702"/>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31 August 2026</a:t>
            </a:fld>
            <a:endParaRPr lang="en-GB" sz="800" dirty="0"/>
          </a:p>
        </p:txBody>
      </p:sp>
      <p:sp>
        <p:nvSpPr>
          <p:cNvPr id="18" name="Slide Number Placeholder 9">
            <a:extLst>
              <a:ext uri="{FF2B5EF4-FFF2-40B4-BE49-F238E27FC236}">
                <a16:creationId xmlns:a16="http://schemas.microsoft.com/office/drawing/2014/main" id="{1D693BA3-BE27-457C-84EF-2CE89AE4DBD9}"/>
              </a:ext>
            </a:extLst>
          </p:cNvPr>
          <p:cNvSpPr>
            <a:spLocks noGrp="1"/>
          </p:cNvSpPr>
          <p:nvPr>
            <p:ph type="sldNum" sz="quarter" idx="5"/>
          </p:nvPr>
        </p:nvSpPr>
        <p:spPr>
          <a:xfrm>
            <a:off x="4760535" y="8570490"/>
            <a:ext cx="1737465" cy="152702"/>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dirty="0"/>
          </a:p>
        </p:txBody>
      </p:sp>
      <p:sp>
        <p:nvSpPr>
          <p:cNvPr id="19" name="Footer Placeholder 10">
            <a:extLst>
              <a:ext uri="{FF2B5EF4-FFF2-40B4-BE49-F238E27FC236}">
                <a16:creationId xmlns:a16="http://schemas.microsoft.com/office/drawing/2014/main" id="{F71DC945-9758-4703-A041-B00CC90596BD}"/>
              </a:ext>
            </a:extLst>
          </p:cNvPr>
          <p:cNvSpPr>
            <a:spLocks noGrp="1"/>
          </p:cNvSpPr>
          <p:nvPr>
            <p:ph type="ftr" sz="quarter" idx="4"/>
          </p:nvPr>
        </p:nvSpPr>
        <p:spPr>
          <a:xfrm>
            <a:off x="353656" y="8752305"/>
            <a:ext cx="4401248" cy="152702"/>
          </a:xfrm>
          <a:prstGeom prst="rect">
            <a:avLst/>
          </a:prstGeom>
        </p:spPr>
        <p:txBody>
          <a:bodyPr vert="horz" lIns="0" tIns="0" rIns="0" bIns="0" rtlCol="0" anchor="t" anchorCtr="0"/>
          <a:lstStyle>
            <a:lvl1pPr algn="l">
              <a:defRPr sz="800">
                <a:latin typeface="+mn-lt"/>
              </a:defRPr>
            </a:lvl1pPr>
          </a:lstStyle>
          <a:p>
            <a:endParaRPr lang="en-GB" sz="800" dirty="0"/>
          </a:p>
        </p:txBody>
      </p:sp>
      <p:sp>
        <p:nvSpPr>
          <p:cNvPr id="20" name="Header Placeholder 12">
            <a:extLst>
              <a:ext uri="{FF2B5EF4-FFF2-40B4-BE49-F238E27FC236}">
                <a16:creationId xmlns:a16="http://schemas.microsoft.com/office/drawing/2014/main" id="{9AA08409-7D69-4F6B-8F0E-3BF399AD47EE}"/>
              </a:ext>
            </a:extLst>
          </p:cNvPr>
          <p:cNvSpPr>
            <a:spLocks noGrp="1"/>
          </p:cNvSpPr>
          <p:nvPr>
            <p:ph type="hdr" sz="quarter"/>
          </p:nvPr>
        </p:nvSpPr>
        <p:spPr>
          <a:xfrm>
            <a:off x="353656" y="8570490"/>
            <a:ext cx="4401248" cy="152702"/>
          </a:xfrm>
          <a:prstGeom prst="rect">
            <a:avLst/>
          </a:prstGeom>
        </p:spPr>
        <p:txBody>
          <a:bodyPr vert="horz" lIns="0" tIns="0" rIns="0" bIns="0" rtlCol="0" anchor="t" anchorCtr="0"/>
          <a:lstStyle>
            <a:lvl1pPr algn="l">
              <a:defRPr sz="800">
                <a:latin typeface="+mn-lt"/>
              </a:defRPr>
            </a:lvl1pPr>
          </a:lstStyle>
          <a:p>
            <a:endParaRPr lang="en-GB" sz="800" dirty="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indent="0" algn="l" defTabSz="1300460" rtl="0" eaLnBrk="1" latinLnBrk="0" hangingPunct="1">
      <a:buFont typeface="Arial" panose="020B0604020202020204" pitchFamily="34" charset="0"/>
      <a:buNone/>
      <a:defRPr sz="1707" kern="1200">
        <a:solidFill>
          <a:schemeClr val="tx1"/>
        </a:solidFill>
        <a:latin typeface="+mn-lt"/>
        <a:ea typeface="+mn-ea"/>
        <a:cs typeface="+mn-cs"/>
      </a:defRPr>
    </a:lvl1pPr>
    <a:lvl2pPr marL="255996" indent="0" algn="l" defTabSz="1300460" rtl="0" eaLnBrk="1" latinLnBrk="0" hangingPunct="1">
      <a:buFont typeface="Arial" panose="020B0604020202020204" pitchFamily="34" charset="0"/>
      <a:buNone/>
      <a:defRPr sz="1707" kern="1200">
        <a:solidFill>
          <a:schemeClr val="tx1"/>
        </a:solidFill>
        <a:latin typeface="+mn-lt"/>
        <a:ea typeface="+mn-ea"/>
        <a:cs typeface="+mn-cs"/>
      </a:defRPr>
    </a:lvl2pPr>
    <a:lvl3pPr marL="511992" indent="0" algn="l" defTabSz="1300460" rtl="0" eaLnBrk="1" latinLnBrk="0" hangingPunct="1">
      <a:buFont typeface="Arial" panose="020B0604020202020204" pitchFamily="34" charset="0"/>
      <a:buNone/>
      <a:defRPr sz="1707" kern="1200">
        <a:solidFill>
          <a:schemeClr val="tx1"/>
        </a:solidFill>
        <a:latin typeface="+mn-lt"/>
        <a:ea typeface="+mn-ea"/>
        <a:cs typeface="+mn-cs"/>
      </a:defRPr>
    </a:lvl3pPr>
    <a:lvl4pPr marL="767988" indent="0" algn="l" defTabSz="1300460" rtl="0" eaLnBrk="1" latinLnBrk="0" hangingPunct="1">
      <a:buFont typeface="Arial" panose="020B0604020202020204" pitchFamily="34" charset="0"/>
      <a:buNone/>
      <a:defRPr sz="1707" kern="1200">
        <a:solidFill>
          <a:schemeClr val="tx1"/>
        </a:solidFill>
        <a:latin typeface="+mn-lt"/>
        <a:ea typeface="+mn-ea"/>
        <a:cs typeface="+mn-cs"/>
      </a:defRPr>
    </a:lvl4pPr>
    <a:lvl5pPr marL="1023984" indent="0" algn="l" defTabSz="1300460" rtl="0" eaLnBrk="1" latinLnBrk="0" hangingPunct="1">
      <a:buFont typeface="Arial" panose="020B0604020202020204" pitchFamily="34" charset="0"/>
      <a:buNone/>
      <a:defRPr sz="1707" kern="1200">
        <a:solidFill>
          <a:schemeClr val="tx1"/>
        </a:solidFill>
        <a:latin typeface="+mn-lt"/>
        <a:ea typeface="+mn-ea"/>
        <a:cs typeface="+mn-cs"/>
      </a:defRPr>
    </a:lvl5pPr>
    <a:lvl6pPr marL="3251149" algn="l" defTabSz="1300460" rtl="0" eaLnBrk="1" latinLnBrk="0" hangingPunct="1">
      <a:defRPr sz="1707" kern="1200">
        <a:solidFill>
          <a:schemeClr val="tx1"/>
        </a:solidFill>
        <a:latin typeface="+mn-lt"/>
        <a:ea typeface="+mn-ea"/>
        <a:cs typeface="+mn-cs"/>
      </a:defRPr>
    </a:lvl6pPr>
    <a:lvl7pPr marL="3901379" algn="l" defTabSz="1300460" rtl="0" eaLnBrk="1" latinLnBrk="0" hangingPunct="1">
      <a:defRPr sz="1707" kern="1200">
        <a:solidFill>
          <a:schemeClr val="tx1"/>
        </a:solidFill>
        <a:latin typeface="+mn-lt"/>
        <a:ea typeface="+mn-ea"/>
        <a:cs typeface="+mn-cs"/>
      </a:defRPr>
    </a:lvl7pPr>
    <a:lvl8pPr marL="4551609" algn="l" defTabSz="1300460" rtl="0" eaLnBrk="1" latinLnBrk="0" hangingPunct="1">
      <a:defRPr sz="1707" kern="1200">
        <a:solidFill>
          <a:schemeClr val="tx1"/>
        </a:solidFill>
        <a:latin typeface="+mn-lt"/>
        <a:ea typeface="+mn-ea"/>
        <a:cs typeface="+mn-cs"/>
      </a:defRPr>
    </a:lvl8pPr>
    <a:lvl9pPr marL="5201839" algn="l" defTabSz="1300460" rtl="0" eaLnBrk="1" latinLnBrk="0" hangingPunct="1">
      <a:defRPr sz="170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5B307-6B9D-9752-946F-076C2ECEC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C6514E-4C1B-CF78-CBC2-F752318F612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D7A9006-C8AA-F078-0167-B11F4DFE9C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EDCC1F-6121-FF4F-0CFB-43F82353221A}"/>
              </a:ext>
            </a:extLst>
          </p:cNvPr>
          <p:cNvSpPr>
            <a:spLocks noGrp="1"/>
          </p:cNvSpPr>
          <p:nvPr>
            <p:ph type="sldNum" sz="quarter" idx="5"/>
          </p:nvPr>
        </p:nvSpPr>
        <p:spPr/>
        <p:txBody>
          <a:bodyPr/>
          <a:lstStyle/>
          <a:p>
            <a:fld id="{A16CFAD1-D197-4A88-B173-A6412E995EE5}" type="slidenum">
              <a:rPr lang="en-GB" smtClean="0"/>
              <a:pPr/>
              <a:t>1</a:t>
            </a:fld>
            <a:endParaRPr lang="en-GB" sz="800" dirty="0"/>
          </a:p>
        </p:txBody>
      </p:sp>
    </p:spTree>
    <p:extLst>
      <p:ext uri="{BB962C8B-B14F-4D97-AF65-F5344CB8AC3E}">
        <p14:creationId xmlns:p14="http://schemas.microsoft.com/office/powerpoint/2010/main" val="4043470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en-US" dirty="0"/>
          </a:p>
        </p:txBody>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2</a:t>
            </a:fld>
            <a:endParaRPr lang="en-GB" sz="800" dirty="0"/>
          </a:p>
        </p:txBody>
      </p:sp>
    </p:spTree>
    <p:extLst>
      <p:ext uri="{BB962C8B-B14F-4D97-AF65-F5344CB8AC3E}">
        <p14:creationId xmlns:p14="http://schemas.microsoft.com/office/powerpoint/2010/main" val="26127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1A5F4-2D3F-719F-2A99-935DC6A75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DAC6D-1F8B-9846-CE83-29F7C9225669}"/>
              </a:ext>
            </a:extLst>
          </p:cNvPr>
          <p:cNvSpPr>
            <a:spLocks noGrp="1" noRot="1" noChangeAspect="1"/>
          </p:cNvSpPr>
          <p:nvPr>
            <p:ph type="sldImg"/>
          </p:nvPr>
        </p:nvSpPr>
        <p:spPr>
          <a:xfrm>
            <a:off x="360363" y="1479550"/>
            <a:ext cx="6137275" cy="3452813"/>
          </a:xfrm>
        </p:spPr>
        <p:txBody>
          <a:bodyPr/>
          <a:lstStyle/>
          <a:p>
            <a:endParaRPr lang="en-US" dirty="0"/>
          </a:p>
        </p:txBody>
      </p:sp>
      <p:sp>
        <p:nvSpPr>
          <p:cNvPr id="3" name="Notes Placeholder 2">
            <a:extLst>
              <a:ext uri="{FF2B5EF4-FFF2-40B4-BE49-F238E27FC236}">
                <a16:creationId xmlns:a16="http://schemas.microsoft.com/office/drawing/2014/main" id="{6EC6A8F6-507D-226C-DA72-7D27DD0615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4FC44E-0F3E-AA89-3DA8-3F5FBCFD802E}"/>
              </a:ext>
            </a:extLst>
          </p:cNvPr>
          <p:cNvSpPr>
            <a:spLocks noGrp="1"/>
          </p:cNvSpPr>
          <p:nvPr>
            <p:ph type="sldNum" sz="quarter" idx="5"/>
          </p:nvPr>
        </p:nvSpPr>
        <p:spPr/>
        <p:txBody>
          <a:bodyPr/>
          <a:lstStyle/>
          <a:p>
            <a:fld id="{A16CFAD1-D197-4A88-B173-A6412E995EE5}" type="slidenum">
              <a:rPr lang="en-GB" smtClean="0"/>
              <a:pPr/>
              <a:t>3</a:t>
            </a:fld>
            <a:endParaRPr lang="en-GB" sz="800" dirty="0"/>
          </a:p>
        </p:txBody>
      </p:sp>
    </p:spTree>
    <p:extLst>
      <p:ext uri="{BB962C8B-B14F-4D97-AF65-F5344CB8AC3E}">
        <p14:creationId xmlns:p14="http://schemas.microsoft.com/office/powerpoint/2010/main" val="496835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4</a:t>
            </a:fld>
            <a:endParaRPr lang="en-GB" sz="800" dirty="0"/>
          </a:p>
        </p:txBody>
      </p:sp>
    </p:spTree>
    <p:extLst>
      <p:ext uri="{BB962C8B-B14F-4D97-AF65-F5344CB8AC3E}">
        <p14:creationId xmlns:p14="http://schemas.microsoft.com/office/powerpoint/2010/main" val="798806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1F364-EBC8-2A43-1D6C-C178CFFAF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F3E04-6EFA-FE60-5CBD-A8CFEA065206}"/>
              </a:ext>
            </a:extLst>
          </p:cNvPr>
          <p:cNvSpPr>
            <a:spLocks noGrp="1" noRot="1" noChangeAspect="1"/>
          </p:cNvSpPr>
          <p:nvPr>
            <p:ph type="sldImg"/>
          </p:nvPr>
        </p:nvSpPr>
        <p:spPr>
          <a:xfrm>
            <a:off x="360363" y="1479550"/>
            <a:ext cx="6137275" cy="3452813"/>
          </a:xfrm>
        </p:spPr>
        <p:txBody>
          <a:bodyPr/>
          <a:lstStyle/>
          <a:p>
            <a:endParaRPr lang="en-US" dirty="0"/>
          </a:p>
        </p:txBody>
      </p:sp>
      <p:sp>
        <p:nvSpPr>
          <p:cNvPr id="3" name="Notes Placeholder 2">
            <a:extLst>
              <a:ext uri="{FF2B5EF4-FFF2-40B4-BE49-F238E27FC236}">
                <a16:creationId xmlns:a16="http://schemas.microsoft.com/office/drawing/2014/main" id="{23BD9859-30F7-7BF6-0C3C-1C32BF8C8F5F}"/>
              </a:ext>
            </a:extLst>
          </p:cNvPr>
          <p:cNvSpPr>
            <a:spLocks noGrp="1"/>
          </p:cNvSpPr>
          <p:nvPr>
            <p:ph type="body" idx="1"/>
          </p:nvPr>
        </p:nvSpPr>
        <p:spPr/>
        <p:txBody>
          <a:bodyPr/>
          <a:lstStyle/>
          <a:p>
            <a:pPr marL="0" indent="0">
              <a:buFont typeface="Arial" panose="020B0604020202020204" pitchFamily="34" charset="0"/>
              <a:buNone/>
            </a:pPr>
            <a:r>
              <a:rPr lang="en-US" b="1" dirty="0"/>
              <a:t>Speaker Notes</a:t>
            </a:r>
            <a:r>
              <a:rPr lang="en-US" dirty="0"/>
              <a:t>:</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Introduction &amp; Overview</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dirty="0"/>
              <a:t>Adverse employment actions (AEAs) are the gateway element in virtually every discrimination and retaliation claim.</a:t>
            </a:r>
          </a:p>
          <a:p>
            <a:pPr marL="285750" indent="-285750">
              <a:buFont typeface="Arial" panose="020B0604020202020204" pitchFamily="34" charset="0"/>
              <a:buChar char="•"/>
            </a:pPr>
            <a:r>
              <a:rPr lang="en-US" dirty="0"/>
              <a:t>April 2024: U.S. Supreme Court decided Muldrow v. City of St. Louis.</a:t>
            </a:r>
          </a:p>
          <a:p>
            <a:pPr marL="541746" lvl="1" indent="-285750">
              <a:buFont typeface="Courier New" panose="02070309020205020404" pitchFamily="49" charset="0"/>
              <a:buChar char="o"/>
            </a:pPr>
            <a:r>
              <a:rPr lang="en-US" dirty="0"/>
              <a:t>Lowered the threshold for proving an AEA under Title VII's anti-discrimination provision.</a:t>
            </a:r>
          </a:p>
          <a:p>
            <a:pPr marL="541746" lvl="1" indent="-285750">
              <a:buFont typeface="Courier New" panose="02070309020205020404" pitchFamily="49" charset="0"/>
              <a:buChar char="o"/>
            </a:pPr>
            <a:r>
              <a:rPr lang="en-US" dirty="0"/>
              <a:t>Plaintiff now needs only "some harm" to an identifiable term or condition of employment.</a:t>
            </a:r>
          </a:p>
          <a:p>
            <a:pPr marL="541746" lvl="1" indent="-285750">
              <a:buFont typeface="Courier New" panose="02070309020205020404" pitchFamily="49" charset="0"/>
              <a:buChar char="o"/>
            </a:pPr>
            <a:r>
              <a:rPr lang="en-US" dirty="0"/>
              <a:t>Rejected the "materially significant disadvantage" standard used by the Eighth Circuit and many other circuits for years</a:t>
            </a:r>
          </a:p>
          <a:p>
            <a:pPr marL="285750" indent="-285750">
              <a:buFont typeface="Arial" panose="020B0604020202020204" pitchFamily="34" charset="0"/>
              <a:buChar char="•"/>
            </a:pPr>
            <a:r>
              <a:rPr lang="en-US" dirty="0"/>
              <a:t>Why this matters for HR professionals:</a:t>
            </a:r>
          </a:p>
          <a:p>
            <a:pPr marL="541746" lvl="1" indent="-285750">
              <a:buFont typeface="Courier New" panose="02070309020205020404" pitchFamily="49" charset="0"/>
              <a:buChar char="o"/>
            </a:pPr>
            <a:r>
              <a:rPr lang="en-US" dirty="0"/>
              <a:t>Everyday decisions; transfers, schedule changes, duty reassignments, PIPs, complaint responses; are the raw materials of employment claims.</a:t>
            </a:r>
          </a:p>
          <a:p>
            <a:pPr marL="541746" lvl="1" indent="-285750">
              <a:buFont typeface="Courier New" panose="02070309020205020404" pitchFamily="49" charset="0"/>
              <a:buChar char="o"/>
            </a:pPr>
            <a:r>
              <a:rPr lang="en-US" dirty="0"/>
              <a:t>Post-Muldrow, actions once dismissed as "minor changes in working conditions" may now be actionable.</a:t>
            </a:r>
          </a:p>
          <a:p>
            <a:pPr marL="285750" indent="-285750">
              <a:buFont typeface="Arial" panose="020B0604020202020204" pitchFamily="34" charset="0"/>
              <a:buChar char="•"/>
            </a:pPr>
            <a:r>
              <a:rPr lang="en-US" dirty="0"/>
              <a:t>Today's roadmap: key case law, red flags, and concrete takeaways.</a:t>
            </a:r>
          </a:p>
          <a:p>
            <a:pPr marL="285750" indent="-285750">
              <a:buFont typeface="Arial" panose="020B0604020202020204" pitchFamily="34" charset="0"/>
              <a:buChar char="•"/>
            </a:pPr>
            <a:endParaRPr lang="pl-PL" dirty="0"/>
          </a:p>
        </p:txBody>
      </p:sp>
      <p:sp>
        <p:nvSpPr>
          <p:cNvPr id="4" name="Slide Number Placeholder 3">
            <a:extLst>
              <a:ext uri="{FF2B5EF4-FFF2-40B4-BE49-F238E27FC236}">
                <a16:creationId xmlns:a16="http://schemas.microsoft.com/office/drawing/2014/main" id="{7901BAAB-85A8-3B4A-D46F-4048CA4FFAB1}"/>
              </a:ext>
            </a:extLst>
          </p:cNvPr>
          <p:cNvSpPr>
            <a:spLocks noGrp="1"/>
          </p:cNvSpPr>
          <p:nvPr>
            <p:ph type="sldNum" sz="quarter" idx="5"/>
          </p:nvPr>
        </p:nvSpPr>
        <p:spPr/>
        <p:txBody>
          <a:bodyPr/>
          <a:lstStyle/>
          <a:p>
            <a:fld id="{A16CFAD1-D197-4A88-B173-A6412E995EE5}" type="slidenum">
              <a:rPr lang="en-GB" smtClean="0"/>
              <a:pPr/>
              <a:t>5</a:t>
            </a:fld>
            <a:endParaRPr lang="en-GB" sz="800" dirty="0"/>
          </a:p>
        </p:txBody>
      </p:sp>
    </p:spTree>
    <p:extLst>
      <p:ext uri="{BB962C8B-B14F-4D97-AF65-F5344CB8AC3E}">
        <p14:creationId xmlns:p14="http://schemas.microsoft.com/office/powerpoint/2010/main" val="3016713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b="1" dirty="0"/>
              <a:t>What Is an Adverse Employment Action?</a:t>
            </a:r>
          </a:p>
          <a:p>
            <a:endParaRPr lang="en-US" b="1" dirty="0"/>
          </a:p>
          <a:p>
            <a:pPr marL="285750" indent="-285750">
              <a:buFont typeface="Arial" panose="020B0604020202020204" pitchFamily="34" charset="0"/>
              <a:buChar char="•"/>
            </a:pPr>
            <a:r>
              <a:rPr lang="en-US" b="0" dirty="0"/>
              <a:t>Plain-language definition: a decision or action by the employer that makes the employee's job worse in some identifiable way.</a:t>
            </a:r>
          </a:p>
          <a:p>
            <a:pPr marL="285750" indent="-285750">
              <a:buFont typeface="Arial" panose="020B0604020202020204" pitchFamily="34" charset="0"/>
              <a:buChar char="•"/>
            </a:pPr>
            <a:r>
              <a:rPr lang="en-US" b="0" dirty="0"/>
              <a:t>Eighth Circuit post-Muldrow: "a disadvantageous change to the compensation, terms, conditions, or privileges of employment“.</a:t>
            </a:r>
          </a:p>
          <a:p>
            <a:pPr marL="285750" indent="-285750">
              <a:buFont typeface="Arial" panose="020B0604020202020204" pitchFamily="34" charset="0"/>
              <a:buChar char="•"/>
            </a:pPr>
            <a:r>
              <a:rPr lang="en-US" b="0" dirty="0"/>
              <a:t>"Terms or conditions" interpreted broadly:</a:t>
            </a:r>
          </a:p>
          <a:p>
            <a:pPr marL="541746" lvl="1" indent="-285750">
              <a:buFont typeface="Courier New" panose="02070309020205020404" pitchFamily="49" charset="0"/>
              <a:buChar char="o"/>
            </a:pPr>
            <a:r>
              <a:rPr lang="en-US" b="0" dirty="0"/>
              <a:t>Not limited to the narrow contractual sense.</a:t>
            </a:r>
          </a:p>
          <a:p>
            <a:pPr marL="541746" lvl="1" indent="-285750">
              <a:buFont typeface="Courier New" panose="02070309020205020404" pitchFamily="49" charset="0"/>
              <a:buChar char="o"/>
            </a:pPr>
            <a:r>
              <a:rPr lang="en-US" b="0" dirty="0"/>
              <a:t>Covers more than economic or tangible changes.</a:t>
            </a:r>
          </a:p>
          <a:p>
            <a:pPr marL="541746" lvl="1" indent="-285750">
              <a:buFont typeface="Courier New" panose="02070309020205020404" pitchFamily="49" charset="0"/>
              <a:buChar char="o"/>
            </a:pPr>
            <a:r>
              <a:rPr lang="en-US" b="0" dirty="0"/>
              <a:t>Includes job duties, schedule, work location, networking opportunities, prestige, and perks.</a:t>
            </a:r>
          </a:p>
          <a:p>
            <a:pPr marL="285750" indent="-285750">
              <a:buFont typeface="Arial" panose="020B0604020202020204" pitchFamily="34" charset="0"/>
              <a:buChar char="•"/>
            </a:pPr>
            <a:r>
              <a:rPr lang="en-US" b="0" dirty="0"/>
              <a:t>Key limitation: subjective disagreement alone is not enough.</a:t>
            </a:r>
          </a:p>
          <a:p>
            <a:pPr marL="541746" lvl="1" indent="-285750">
              <a:buFont typeface="Courier New" panose="02070309020205020404" pitchFamily="49" charset="0"/>
              <a:buChar char="o"/>
            </a:pPr>
            <a:r>
              <a:rPr lang="en-US" b="0" dirty="0"/>
              <a:t>Iowa Supreme Court in Rheeder (citing Farmland Foods): disagreeing with a decision does not transform it into an AEA.</a:t>
            </a:r>
          </a:p>
          <a:p>
            <a:pPr marL="285750" indent="-285750">
              <a:buFont typeface="Arial" panose="020B0604020202020204" pitchFamily="34" charset="0"/>
              <a:buChar char="•"/>
            </a:pPr>
            <a:r>
              <a:rPr lang="en-US" b="0" dirty="0"/>
              <a:t>AEA as a gatekeeper element:</a:t>
            </a:r>
          </a:p>
          <a:p>
            <a:pPr marL="541746" lvl="1" indent="-285750">
              <a:buFont typeface="Courier New" panose="02070309020205020404" pitchFamily="49" charset="0"/>
              <a:buChar char="o"/>
            </a:pPr>
            <a:r>
              <a:rPr lang="en-US" b="0" dirty="0"/>
              <a:t>If an employee cannot prove an AEA, discrimination, retaliation, hostile work environment, and constructive discharge claims all fail at the prima facie stage.</a:t>
            </a:r>
          </a:p>
          <a:p>
            <a:pPr marL="541746" lvl="1" indent="-285750">
              <a:buFont typeface="Courier New" panose="02070309020205020404" pitchFamily="49" charset="0"/>
              <a:buChar char="o"/>
            </a:pPr>
            <a:r>
              <a:rPr lang="en-US" b="0" dirty="0"/>
              <a:t>This is where the case lives or dies.</a:t>
            </a:r>
          </a:p>
          <a:p>
            <a:pPr marL="285750" indent="-285750">
              <a:buFont typeface="Arial" panose="020B0604020202020204" pitchFamily="34" charset="0"/>
              <a:buChar char="•"/>
            </a:pPr>
            <a:endParaRPr lang="en-US" b="0" dirty="0"/>
          </a:p>
          <a:p>
            <a:endParaRPr lang="en-US"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6</a:t>
            </a:fld>
            <a:endParaRPr lang="en-GB" sz="800" dirty="0"/>
          </a:p>
        </p:txBody>
      </p:sp>
    </p:spTree>
    <p:extLst>
      <p:ext uri="{BB962C8B-B14F-4D97-AF65-F5344CB8AC3E}">
        <p14:creationId xmlns:p14="http://schemas.microsoft.com/office/powerpoint/2010/main" val="3634195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b="1" dirty="0"/>
              <a:t>Muldrow v. City of St. Louis</a:t>
            </a:r>
          </a:p>
          <a:p>
            <a:endParaRPr lang="en-US" b="1" dirty="0"/>
          </a:p>
          <a:p>
            <a:pPr marL="285750" indent="-285750">
              <a:buFont typeface="Arial" panose="020B0604020202020204" pitchFamily="34" charset="0"/>
              <a:buChar char="•"/>
            </a:pPr>
            <a:r>
              <a:rPr lang="en-US" b="0" dirty="0"/>
              <a:t>The facts:</a:t>
            </a:r>
          </a:p>
          <a:p>
            <a:pPr marL="541746" lvl="1" indent="-285750">
              <a:buFont typeface="Courier New" panose="02070309020205020404" pitchFamily="49" charset="0"/>
              <a:buChar char="o"/>
            </a:pPr>
            <a:r>
              <a:rPr lang="en-US" b="0" dirty="0"/>
              <a:t>Sgt. Muldrow spent nine years in a prestigious plainclothes Intelligence Division.</a:t>
            </a:r>
          </a:p>
          <a:p>
            <a:pPr marL="541746" lvl="1" indent="-285750">
              <a:buFont typeface="Courier New" panose="02070309020205020404" pitchFamily="49" charset="0"/>
              <a:buChar char="o"/>
            </a:pPr>
            <a:r>
              <a:rPr lang="en-US" b="0" dirty="0"/>
              <a:t>Investigated public corruption, human trafficking; oversaw the Gang Unit; served as deputized FBI Task Force Officer.</a:t>
            </a:r>
          </a:p>
          <a:p>
            <a:pPr marL="541746" lvl="1" indent="-285750">
              <a:buFont typeface="Courier New" panose="02070309020205020404" pitchFamily="49" charset="0"/>
              <a:buChar char="o"/>
            </a:pPr>
            <a:r>
              <a:rPr lang="en-US" b="0" dirty="0"/>
              <a:t>Had FBI credentials, unmarked take-home vehicle, authority to pursue investigations outside St. Louis.</a:t>
            </a:r>
          </a:p>
          <a:p>
            <a:pPr marL="541746" lvl="1" indent="-285750">
              <a:buFont typeface="Courier New" panose="02070309020205020404" pitchFamily="49" charset="0"/>
              <a:buChar char="o"/>
            </a:pPr>
            <a:r>
              <a:rPr lang="en-US" b="0" dirty="0"/>
              <a:t>2017: new commander asked to replace her with a male officer.</a:t>
            </a:r>
          </a:p>
          <a:p>
            <a:pPr marL="541746" lvl="1" indent="-285750">
              <a:buFont typeface="Courier New" panose="02070309020205020404" pitchFamily="49" charset="0"/>
              <a:buChar char="o"/>
            </a:pPr>
            <a:r>
              <a:rPr lang="en-US" b="0" dirty="0"/>
              <a:t>Commander called her "Mrs." instead of "Sergeant"; said the replacement was a better fit for "very dangerous" work.</a:t>
            </a:r>
          </a:p>
          <a:p>
            <a:pPr marL="541746" lvl="1" indent="-285750">
              <a:buFont typeface="Courier New" panose="02070309020205020404" pitchFamily="49" charset="0"/>
              <a:buChar char="o"/>
            </a:pPr>
            <a:r>
              <a:rPr lang="en-US" b="0" dirty="0"/>
              <a:t>Transfer approved against her wishes.</a:t>
            </a:r>
          </a:p>
          <a:p>
            <a:pPr marL="541746" lvl="1" indent="-285750">
              <a:buFont typeface="Courier New" panose="02070309020205020404" pitchFamily="49" charset="0"/>
              <a:buChar char="o"/>
            </a:pPr>
            <a:r>
              <a:rPr lang="en-US" b="0" dirty="0"/>
              <a:t>Same rank and pay, but lost FBI status, take-home car, weekday schedule, and high-visibility work.</a:t>
            </a:r>
          </a:p>
          <a:p>
            <a:pPr marL="285750" indent="-285750">
              <a:buFont typeface="Arial" panose="020B0604020202020204" pitchFamily="34" charset="0"/>
              <a:buChar char="•"/>
            </a:pPr>
            <a:r>
              <a:rPr lang="en-US" b="0" dirty="0"/>
              <a:t>Lower courts applied "materially significant disadvantage" standard, ruled against Muldrow.</a:t>
            </a:r>
          </a:p>
          <a:p>
            <a:pPr marL="285750" indent="-285750">
              <a:buFont typeface="Arial" panose="020B0604020202020204" pitchFamily="34" charset="0"/>
              <a:buChar char="•"/>
            </a:pPr>
            <a:r>
              <a:rPr lang="en-US" b="0" dirty="0"/>
              <a:t>Supreme Court reversed:</a:t>
            </a:r>
          </a:p>
          <a:p>
            <a:pPr marL="541746" lvl="1" indent="-285750">
              <a:buFont typeface="Courier New" panose="02070309020205020404" pitchFamily="49" charset="0"/>
              <a:buChar char="o"/>
            </a:pPr>
            <a:r>
              <a:rPr lang="en-US" b="0" dirty="0"/>
              <a:t>Title VII requires only "some harm," not significant harm.</a:t>
            </a:r>
          </a:p>
          <a:p>
            <a:pPr marL="541746" lvl="1" indent="-285750">
              <a:buFont typeface="Courier New" panose="02070309020205020404" pitchFamily="49" charset="0"/>
              <a:buChar char="o"/>
            </a:pPr>
            <a:r>
              <a:rPr lang="en-US" b="0" dirty="0"/>
              <a:t>Justice Kagan: "To demand 'significance' is to add words, and significant words, as it were, to the statute Congress enacted.“</a:t>
            </a:r>
          </a:p>
          <a:p>
            <a:pPr marL="285750" lvl="0" indent="-285750">
              <a:buFont typeface="Arial" panose="020B0604020202020204" pitchFamily="34" charset="0"/>
              <a:buChar char="•"/>
            </a:pPr>
            <a:r>
              <a:rPr lang="en-US" b="0" dirty="0"/>
              <a:t>Critical distinction most HR professionals will miss:</a:t>
            </a:r>
          </a:p>
          <a:p>
            <a:pPr marL="541746" lvl="1" indent="-285750">
              <a:buFont typeface="Courier New" panose="02070309020205020404" pitchFamily="49" charset="0"/>
              <a:buChar char="o"/>
            </a:pPr>
            <a:r>
              <a:rPr lang="en-US" b="0" dirty="0"/>
              <a:t>Muldrow addressed only the anti-discrimination provision of Title VII.</a:t>
            </a:r>
          </a:p>
          <a:p>
            <a:pPr marL="541746" lvl="1" indent="-285750">
              <a:buFont typeface="Courier New" panose="02070309020205020404" pitchFamily="49" charset="0"/>
              <a:buChar char="o"/>
            </a:pPr>
            <a:r>
              <a:rPr lang="en-US" b="0" dirty="0"/>
              <a:t>Anti-retaliation standard from Burlington Northern v. White remains intact.</a:t>
            </a:r>
          </a:p>
          <a:p>
            <a:pPr marL="541746" lvl="1" indent="-285750">
              <a:buFont typeface="Courier New" panose="02070309020205020404" pitchFamily="49" charset="0"/>
              <a:buChar char="o"/>
            </a:pPr>
            <a:r>
              <a:rPr lang="en-US" b="0" dirty="0"/>
              <a:t>Retaliation: action must be "materially adverse“, enough to "dissuade a reasonable worker from making or supporting a charge of discrimination“.</a:t>
            </a:r>
          </a:p>
          <a:p>
            <a:pPr marL="541746" lvl="1" indent="-285750">
              <a:buFont typeface="Courier New" panose="02070309020205020404" pitchFamily="49" charset="0"/>
              <a:buChar char="o"/>
            </a:pPr>
            <a:r>
              <a:rPr lang="en-US" b="0" dirty="0"/>
              <a:t>Court explicitly declined to import Burlington Northern into the discrimination context; White "adopted the standard for reasons peculiar to the retaliation context“.</a:t>
            </a:r>
          </a:p>
          <a:p>
            <a:pPr marL="541746" lvl="1" indent="-285750">
              <a:buFont typeface="Courier New" panose="02070309020205020404" pitchFamily="49" charset="0"/>
              <a:buChar char="o"/>
            </a:pPr>
            <a:r>
              <a:rPr lang="en-US" b="0" dirty="0"/>
              <a:t>Practical consequence: the same employer action might meet the lower discrimination threshold but fail the higher retaliation threshold, or vice versa.</a:t>
            </a:r>
          </a:p>
          <a:p>
            <a:pPr marL="0" lvl="0" indent="0">
              <a:buFont typeface="Courier New" panose="02070309020205020404" pitchFamily="49" charset="0"/>
              <a:buNone/>
            </a:pPr>
            <a:endParaRPr lang="en-US" b="0" dirty="0"/>
          </a:p>
          <a:p>
            <a:endParaRPr lang="en-US" b="0"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7</a:t>
            </a:fld>
            <a:endParaRPr lang="en-GB" sz="800" dirty="0"/>
          </a:p>
        </p:txBody>
      </p:sp>
    </p:spTree>
    <p:extLst>
      <p:ext uri="{BB962C8B-B14F-4D97-AF65-F5344CB8AC3E}">
        <p14:creationId xmlns:p14="http://schemas.microsoft.com/office/powerpoint/2010/main" val="3397434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C716E-B7FB-7B11-6622-EE6101FDA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21C34-35D9-65D0-709E-14A2E65C3B95}"/>
              </a:ext>
            </a:extLst>
          </p:cNvPr>
          <p:cNvSpPr>
            <a:spLocks noGrp="1" noRot="1" noChangeAspect="1"/>
          </p:cNvSpPr>
          <p:nvPr>
            <p:ph type="sldImg"/>
          </p:nvPr>
        </p:nvSpPr>
        <p:spPr>
          <a:xfrm>
            <a:off x="360363" y="1479550"/>
            <a:ext cx="6137275" cy="3452813"/>
          </a:xfrm>
        </p:spPr>
        <p:txBody>
          <a:bodyPr/>
          <a:lstStyle/>
          <a:p>
            <a:endParaRPr lang="en-US" dirty="0"/>
          </a:p>
        </p:txBody>
      </p:sp>
      <p:sp>
        <p:nvSpPr>
          <p:cNvPr id="3" name="Notes Placeholder 2">
            <a:extLst>
              <a:ext uri="{FF2B5EF4-FFF2-40B4-BE49-F238E27FC236}">
                <a16:creationId xmlns:a16="http://schemas.microsoft.com/office/drawing/2014/main" id="{2016B870-A4F9-C886-5CA4-998A9DA2D48A}"/>
              </a:ext>
            </a:extLst>
          </p:cNvPr>
          <p:cNvSpPr>
            <a:spLocks noGrp="1"/>
          </p:cNvSpPr>
          <p:nvPr>
            <p:ph type="body" idx="1"/>
          </p:nvPr>
        </p:nvSpPr>
        <p:spPr/>
        <p:txBody>
          <a:bodyPr/>
          <a:lstStyle/>
          <a:p>
            <a:r>
              <a:rPr lang="en-US" b="1" dirty="0"/>
              <a:t>Speaker Notes:</a:t>
            </a:r>
          </a:p>
          <a:p>
            <a:endParaRPr lang="en-US" b="1" dirty="0"/>
          </a:p>
          <a:p>
            <a:r>
              <a:rPr lang="pl-PL" b="1" dirty="0"/>
              <a:t>8th Circuit After Muldrow</a:t>
            </a:r>
            <a:endParaRPr lang="en-US" b="1" dirty="0"/>
          </a:p>
          <a:p>
            <a:endParaRPr lang="en-US" b="1" dirty="0"/>
          </a:p>
          <a:p>
            <a:pPr marL="285750" indent="-285750">
              <a:buFont typeface="Arial" panose="020B0604020202020204" pitchFamily="34" charset="0"/>
              <a:buChar char="•"/>
            </a:pPr>
            <a:r>
              <a:rPr lang="en-US" b="0" i="1" dirty="0"/>
              <a:t>Collins v. Union Pacific</a:t>
            </a:r>
            <a:r>
              <a:rPr lang="en-US" b="0" dirty="0"/>
              <a:t> (2024):</a:t>
            </a:r>
          </a:p>
          <a:p>
            <a:pPr marL="541746" lvl="1" indent="-285750">
              <a:buFont typeface="Courier New" panose="02070309020205020404" pitchFamily="49" charset="0"/>
              <a:buChar char="o"/>
            </a:pPr>
            <a:r>
              <a:rPr lang="en-US" b="0" dirty="0"/>
              <a:t>Michelle Collins, Black woman, 42 years at Union Pacific.</a:t>
            </a:r>
          </a:p>
          <a:p>
            <a:pPr marL="541746" lvl="1" indent="-285750">
              <a:buFont typeface="Courier New" panose="02070309020205020404" pitchFamily="49" charset="0"/>
              <a:buChar char="o"/>
            </a:pPr>
            <a:r>
              <a:rPr lang="en-US" b="0" dirty="0"/>
              <a:t>Alleged: managers assigned unpleasant tasks, screamed at her, prevented training, increased workload, reworked vacation system against her seniority.</a:t>
            </a:r>
          </a:p>
          <a:p>
            <a:pPr marL="541746" lvl="1" indent="-285750">
              <a:buFont typeface="Courier New" panose="02070309020205020404" pitchFamily="49" charset="0"/>
              <a:buChar char="o"/>
            </a:pPr>
            <a:r>
              <a:rPr lang="en-US" b="0" dirty="0"/>
              <a:t>District court granted summary judgment under old standard.</a:t>
            </a:r>
          </a:p>
          <a:p>
            <a:pPr marL="541746" lvl="1" indent="-285750">
              <a:buFont typeface="Courier New" panose="02070309020205020404" pitchFamily="49" charset="0"/>
              <a:buChar char="o"/>
            </a:pPr>
            <a:r>
              <a:rPr lang="en-US" b="0" dirty="0"/>
              <a:t>Eighth Circuit reversed: Muldrow "obviated the requirement, replete in our case law, that the [AEA] be 'significant,' 'material,' or 'serious’”.</a:t>
            </a:r>
          </a:p>
          <a:p>
            <a:pPr marL="541746" lvl="1" indent="-285750">
              <a:buFont typeface="Courier New" panose="02070309020205020404" pitchFamily="49" charset="0"/>
              <a:buChar char="o"/>
            </a:pPr>
            <a:r>
              <a:rPr lang="en-US" b="0" dirty="0"/>
              <a:t>Takeaway: cases that previously lost on summary judgment may now survive to trial.</a:t>
            </a:r>
          </a:p>
          <a:p>
            <a:pPr marL="285750" indent="-285750">
              <a:buFont typeface="Arial" panose="020B0604020202020204" pitchFamily="34" charset="0"/>
              <a:buChar char="•"/>
            </a:pPr>
            <a:r>
              <a:rPr lang="en-US" b="0" i="1" dirty="0"/>
              <a:t>Martinez-Medina v. Rollins</a:t>
            </a:r>
            <a:r>
              <a:rPr lang="en-US" b="0" dirty="0"/>
              <a:t> (2025):</a:t>
            </a:r>
          </a:p>
          <a:p>
            <a:pPr marL="541746" lvl="1" indent="-285750">
              <a:buFont typeface="Courier New" panose="02070309020205020404" pitchFamily="49" charset="0"/>
              <a:buChar char="o"/>
            </a:pPr>
            <a:r>
              <a:rPr lang="en-US" b="0" dirty="0"/>
              <a:t>Shows Muldrow did not eliminate the AEA requirement.</a:t>
            </a:r>
          </a:p>
          <a:p>
            <a:pPr marL="541746" lvl="1" indent="-285750">
              <a:buFont typeface="Courier New" panose="02070309020205020404" pitchFamily="49" charset="0"/>
              <a:buChar char="o"/>
            </a:pPr>
            <a:r>
              <a:rPr lang="en-US" b="0" dirty="0"/>
              <a:t>Alleged: supervisor assigned higher-grade work, took credit for her work, delayed performance review.</a:t>
            </a:r>
          </a:p>
          <a:p>
            <a:pPr marL="541746" lvl="1" indent="-285750">
              <a:buFont typeface="Courier New" panose="02070309020205020404" pitchFamily="49" charset="0"/>
              <a:buChar char="o"/>
            </a:pPr>
            <a:r>
              <a:rPr lang="en-US" b="0" dirty="0"/>
              <a:t>Eighth Circuit: none were AEAs — did not affect "an identifiable term or condition of" employment.</a:t>
            </a:r>
          </a:p>
          <a:p>
            <a:pPr marL="541746" lvl="1" indent="-285750">
              <a:buFont typeface="Courier New" panose="02070309020205020404" pitchFamily="49" charset="0"/>
              <a:buChar char="o"/>
            </a:pPr>
            <a:r>
              <a:rPr lang="en-US" b="0" dirty="0"/>
              <a:t>Work was within normal scope; no evidence of lost promotion; she received highest rating and a 2% pay increase despite the delayed review.</a:t>
            </a:r>
          </a:p>
          <a:p>
            <a:pPr marL="541746" lvl="1" indent="-285750">
              <a:buFont typeface="Courier New" panose="02070309020205020404" pitchFamily="49" charset="0"/>
              <a:buChar char="o"/>
            </a:pPr>
            <a:r>
              <a:rPr lang="en-US" b="0" dirty="0"/>
              <a:t>Takeaway: draws the line between "some harm" and "no harm“.</a:t>
            </a:r>
          </a:p>
          <a:p>
            <a:pPr marL="285750" indent="-285750">
              <a:buFont typeface="Arial" panose="020B0604020202020204" pitchFamily="34" charset="0"/>
              <a:buChar char="•"/>
            </a:pPr>
            <a:r>
              <a:rPr lang="en-US" b="0" i="1" dirty="0"/>
              <a:t>Brokken v. Hennepin County</a:t>
            </a:r>
            <a:r>
              <a:rPr lang="en-US" b="0" dirty="0"/>
              <a:t> (2025):</a:t>
            </a:r>
          </a:p>
          <a:p>
            <a:pPr marL="541746" lvl="1" indent="-285750">
              <a:buFont typeface="Courier New" panose="02070309020205020404" pitchFamily="49" charset="0"/>
              <a:buChar char="o"/>
            </a:pPr>
            <a:r>
              <a:rPr lang="en-US" b="0" dirty="0"/>
              <a:t>Employee told she would be terminated for refusing COVID-19 testing requirement conflicting with religious beliefs.</a:t>
            </a:r>
          </a:p>
          <a:p>
            <a:pPr marL="541746" lvl="1" indent="-285750">
              <a:buFont typeface="Courier New" panose="02070309020205020404" pitchFamily="49" charset="0"/>
              <a:buChar char="o"/>
            </a:pPr>
            <a:r>
              <a:rPr lang="en-US" b="0" dirty="0"/>
              <a:t>Termination would likely cause loss of 1,285+ hours of banked time.</a:t>
            </a:r>
          </a:p>
          <a:p>
            <a:pPr marL="541746" lvl="1" indent="-285750">
              <a:buFont typeface="Courier New" panose="02070309020205020404" pitchFamily="49" charset="0"/>
              <a:buChar char="o"/>
            </a:pPr>
            <a:r>
              <a:rPr lang="en-US" b="0" dirty="0"/>
              <a:t>Court: sufficient to plead an AEA; dismissal at the pleading stage for failure to allege an AEA is "improper“.</a:t>
            </a:r>
          </a:p>
          <a:p>
            <a:pPr marL="541746" lvl="1" indent="-285750">
              <a:buFont typeface="Courier New" panose="02070309020205020404" pitchFamily="49" charset="0"/>
              <a:buChar char="o"/>
            </a:pPr>
            <a:r>
              <a:rPr lang="en-US" b="0" dirty="0"/>
              <a:t>Takeaway: more cases will survive to discovery. That is where litigation costs escalate dramatically.</a:t>
            </a:r>
          </a:p>
          <a:p>
            <a:endParaRPr lang="pl-PL" b="0" dirty="0"/>
          </a:p>
        </p:txBody>
      </p:sp>
      <p:sp>
        <p:nvSpPr>
          <p:cNvPr id="4" name="Slide Number Placeholder 3">
            <a:extLst>
              <a:ext uri="{FF2B5EF4-FFF2-40B4-BE49-F238E27FC236}">
                <a16:creationId xmlns:a16="http://schemas.microsoft.com/office/drawing/2014/main" id="{A9B23956-D693-C948-490A-64439392E7F7}"/>
              </a:ext>
            </a:extLst>
          </p:cNvPr>
          <p:cNvSpPr>
            <a:spLocks noGrp="1"/>
          </p:cNvSpPr>
          <p:nvPr>
            <p:ph type="sldNum" sz="quarter" idx="5"/>
          </p:nvPr>
        </p:nvSpPr>
        <p:spPr/>
        <p:txBody>
          <a:bodyPr/>
          <a:lstStyle/>
          <a:p>
            <a:fld id="{A16CFAD1-D197-4A88-B173-A6412E995EE5}" type="slidenum">
              <a:rPr lang="en-GB" smtClean="0"/>
              <a:pPr/>
              <a:t>8</a:t>
            </a:fld>
            <a:endParaRPr lang="en-GB" sz="800" dirty="0"/>
          </a:p>
        </p:txBody>
      </p:sp>
    </p:spTree>
    <p:extLst>
      <p:ext uri="{BB962C8B-B14F-4D97-AF65-F5344CB8AC3E}">
        <p14:creationId xmlns:p14="http://schemas.microsoft.com/office/powerpoint/2010/main" val="2723786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b="1" dirty="0"/>
              <a:t>Iowa Law: </a:t>
            </a:r>
            <a:r>
              <a:rPr lang="en-US" b="1" i="1" dirty="0"/>
              <a:t>Rheeder v. Gray</a:t>
            </a:r>
            <a:r>
              <a:rPr lang="en-US" b="1" dirty="0"/>
              <a:t> &amp; Hager v. M &amp; W Welding</a:t>
            </a:r>
          </a:p>
          <a:p>
            <a:endParaRPr lang="en-US" b="1" dirty="0"/>
          </a:p>
          <a:p>
            <a:pPr marL="285750" indent="-285750">
              <a:buFont typeface="Arial" panose="020B0604020202020204" pitchFamily="34" charset="0"/>
              <a:buChar char="•"/>
            </a:pPr>
            <a:r>
              <a:rPr lang="en-US" b="0" i="1" dirty="0"/>
              <a:t>Rheeder v. Gray</a:t>
            </a:r>
            <a:r>
              <a:rPr lang="en-US" b="0" dirty="0"/>
              <a:t> (Iowa Supreme Court, 2025):</a:t>
            </a:r>
          </a:p>
          <a:p>
            <a:pPr marL="541746" lvl="1" indent="-285750">
              <a:buFont typeface="Courier New" panose="02070309020205020404" pitchFamily="49" charset="0"/>
              <a:buChar char="o"/>
            </a:pPr>
            <a:r>
              <a:rPr lang="en-US" b="0" dirty="0"/>
              <a:t>Most significant recent Iowa case on AEAs.</a:t>
            </a:r>
          </a:p>
          <a:p>
            <a:pPr marL="541746" lvl="1" indent="-285750">
              <a:buFont typeface="Courier New" panose="02070309020205020404" pitchFamily="49" charset="0"/>
              <a:buChar char="o"/>
            </a:pPr>
            <a:r>
              <a:rPr lang="en-US" b="0" dirty="0"/>
              <a:t>Valerie Rheeder, custodian for City of Marion Police Department.</a:t>
            </a:r>
          </a:p>
          <a:p>
            <a:pPr marL="541746" lvl="1" indent="-285750">
              <a:buFont typeface="Courier New" panose="02070309020205020404" pitchFamily="49" charset="0"/>
              <a:buChar char="o"/>
            </a:pPr>
            <a:r>
              <a:rPr lang="en-US" b="0" dirty="0"/>
              <a:t>Alleged sexual harassment by deputy chief and retaliation after filing a complaint.</a:t>
            </a:r>
          </a:p>
          <a:p>
            <a:pPr marL="285750" indent="-285750">
              <a:buFont typeface="Arial" panose="020B0604020202020204" pitchFamily="34" charset="0"/>
              <a:buChar char="•"/>
            </a:pPr>
            <a:r>
              <a:rPr lang="en-US" b="0" dirty="0"/>
              <a:t>Iowa Supreme Court's critical distinction between the two frameworks:</a:t>
            </a:r>
          </a:p>
          <a:p>
            <a:pPr marL="541746" lvl="1" indent="-285750">
              <a:buFont typeface="Courier New" panose="02070309020205020404" pitchFamily="49" charset="0"/>
              <a:buChar char="o"/>
            </a:pPr>
            <a:r>
              <a:rPr lang="en-US" b="0" dirty="0"/>
              <a:t>Discrimination claims: adverse actions must be "employment-related" and must "detrimentally affect the material terms, conditions, or privileges of the plaintiff's employment“.</a:t>
            </a:r>
          </a:p>
          <a:p>
            <a:pPr marL="541746" lvl="1" indent="-285750">
              <a:buFont typeface="Courier New" panose="02070309020205020404" pitchFamily="49" charset="0"/>
              <a:buChar char="o"/>
            </a:pPr>
            <a:r>
              <a:rPr lang="en-US" b="0" dirty="0"/>
              <a:t>Retaliation claims: adverse actions need not be employment-related but must produce actual "injury or harm" sufficient to "dissuade a reasonable person from making or supporting an allegation of discrimination“.</a:t>
            </a:r>
          </a:p>
          <a:p>
            <a:pPr marL="285750" indent="-285750">
              <a:buFont typeface="Arial" panose="020B0604020202020204" pitchFamily="34" charset="0"/>
              <a:buChar char="•"/>
            </a:pPr>
            <a:r>
              <a:rPr lang="en-US" b="0" dirty="0"/>
              <a:t>Applying the standards:</a:t>
            </a:r>
          </a:p>
          <a:p>
            <a:pPr marL="541746" lvl="1" indent="-285750">
              <a:buFont typeface="Courier New" panose="02070309020205020404" pitchFamily="49" charset="0"/>
              <a:buChar char="o"/>
            </a:pPr>
            <a:r>
              <a:rPr lang="en-US" b="0" dirty="0"/>
              <a:t>No-contact memo issued to both complainant and accused: not an AEA — no change in "hours, pay, professional advancement, duties, or status“.</a:t>
            </a:r>
          </a:p>
          <a:p>
            <a:pPr marL="541746" lvl="1" indent="-285750">
              <a:buFont typeface="Courier New" panose="02070309020205020404" pitchFamily="49" charset="0"/>
              <a:buChar char="o"/>
            </a:pPr>
            <a:r>
              <a:rPr lang="en-US" b="0" dirty="0"/>
              <a:t>Manager grabbing Rheeder's shoulders, threatening to "get" her, blocking a doorway: not materially adverse — threats were "so vague that we cannot say that they were even threats of something that would be objectively injurious or harmful“.</a:t>
            </a:r>
          </a:p>
          <a:p>
            <a:pPr marL="541746" lvl="1" indent="-285750">
              <a:buFont typeface="Courier New" panose="02070309020205020404" pitchFamily="49" charset="0"/>
              <a:buChar char="o"/>
            </a:pPr>
            <a:r>
              <a:rPr lang="en-US" b="0" dirty="0"/>
              <a:t>Subjective response "does not necessarily transform it into something objectively injurious or harmful“.</a:t>
            </a:r>
          </a:p>
          <a:p>
            <a:pPr marL="285750" indent="-285750">
              <a:buFont typeface="Arial" panose="020B0604020202020204" pitchFamily="34" charset="0"/>
              <a:buChar char="•"/>
            </a:pPr>
            <a:r>
              <a:rPr lang="en-US" b="0" dirty="0"/>
              <a:t>Hager v. M &amp; W Welding (Iowa Court of Appeals, 2025):</a:t>
            </a:r>
          </a:p>
          <a:p>
            <a:pPr marL="541746" lvl="1" indent="-285750">
              <a:buFont typeface="Courier New" panose="02070309020205020404" pitchFamily="49" charset="0"/>
              <a:buChar char="o"/>
            </a:pPr>
            <a:r>
              <a:rPr lang="en-US" b="0" dirty="0"/>
              <a:t>Illustrates the distinction between discrete-act discrimination and hostile work environment claims.</a:t>
            </a:r>
          </a:p>
          <a:p>
            <a:pPr marL="541746" lvl="1" indent="-285750">
              <a:buFont typeface="Courier New" panose="02070309020205020404" pitchFamily="49" charset="0"/>
              <a:buChar char="o"/>
            </a:pPr>
            <a:r>
              <a:rPr lang="en-US" b="0" dirty="0"/>
              <a:t>Discrete acts (termination, failure to promote): "separately actionable“.</a:t>
            </a:r>
          </a:p>
          <a:p>
            <a:pPr marL="541746" lvl="1" indent="-285750">
              <a:buFont typeface="Courier New" panose="02070309020205020404" pitchFamily="49" charset="0"/>
              <a:buChar char="o"/>
            </a:pPr>
            <a:r>
              <a:rPr lang="en-US" b="0" dirty="0"/>
              <a:t>Hostile work environment involves "repeated conduct" and the "cumulative impact of separate acts“.</a:t>
            </a:r>
          </a:p>
          <a:p>
            <a:pPr marL="541746" lvl="1" indent="-285750">
              <a:buFont typeface="Courier New" panose="02070309020205020404" pitchFamily="49" charset="0"/>
              <a:buChar char="o"/>
            </a:pPr>
            <a:r>
              <a:rPr lang="en-US" b="0" dirty="0"/>
              <a:t>HR implication: track and document both discrete decisions and patterns of conduct separately, each supports a different legal theory.</a:t>
            </a:r>
          </a:p>
          <a:p>
            <a:endParaRPr lang="en-US" b="0"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9</a:t>
            </a:fld>
            <a:endParaRPr lang="en-GB" sz="800" dirty="0"/>
          </a:p>
        </p:txBody>
      </p:sp>
    </p:spTree>
    <p:extLst>
      <p:ext uri="{BB962C8B-B14F-4D97-AF65-F5344CB8AC3E}">
        <p14:creationId xmlns:p14="http://schemas.microsoft.com/office/powerpoint/2010/main" val="375210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b="1" dirty="0"/>
              <a:t>Iowa Law: </a:t>
            </a:r>
            <a:r>
              <a:rPr lang="en-US" b="1" i="1" dirty="0"/>
              <a:t>Rheeder v. Gray</a:t>
            </a:r>
            <a:r>
              <a:rPr lang="en-US" b="1" dirty="0"/>
              <a:t> &amp; Hager v. M &amp; W Welding</a:t>
            </a:r>
          </a:p>
          <a:p>
            <a:endParaRPr lang="en-US" b="1" dirty="0"/>
          </a:p>
          <a:p>
            <a:pPr marL="285750" indent="-285750">
              <a:buFont typeface="Arial" panose="020B0604020202020204" pitchFamily="34" charset="0"/>
              <a:buChar char="•"/>
            </a:pPr>
            <a:r>
              <a:rPr lang="en-US" b="0" i="1" dirty="0"/>
              <a:t>Rheeder v. Gray</a:t>
            </a:r>
            <a:r>
              <a:rPr lang="en-US" b="0" dirty="0"/>
              <a:t> (Iowa Supreme Court, 2025):</a:t>
            </a:r>
          </a:p>
          <a:p>
            <a:pPr marL="541746" lvl="1" indent="-285750">
              <a:buFont typeface="Courier New" panose="02070309020205020404" pitchFamily="49" charset="0"/>
              <a:buChar char="o"/>
            </a:pPr>
            <a:r>
              <a:rPr lang="en-US" b="0" dirty="0"/>
              <a:t>Most significant recent Iowa case on AEAs.</a:t>
            </a:r>
          </a:p>
          <a:p>
            <a:pPr marL="541746" lvl="1" indent="-285750">
              <a:buFont typeface="Courier New" panose="02070309020205020404" pitchFamily="49" charset="0"/>
              <a:buChar char="o"/>
            </a:pPr>
            <a:r>
              <a:rPr lang="en-US" b="0" dirty="0"/>
              <a:t>Valerie Rheeder, custodian for City of Marion Police Department.</a:t>
            </a:r>
          </a:p>
          <a:p>
            <a:pPr marL="541746" lvl="1" indent="-285750">
              <a:buFont typeface="Courier New" panose="02070309020205020404" pitchFamily="49" charset="0"/>
              <a:buChar char="o"/>
            </a:pPr>
            <a:r>
              <a:rPr lang="en-US" b="0" dirty="0"/>
              <a:t>Alleged sexual harassment by deputy chief and retaliation after filing a complaint.</a:t>
            </a:r>
          </a:p>
          <a:p>
            <a:pPr marL="285750" indent="-285750">
              <a:buFont typeface="Arial" panose="020B0604020202020204" pitchFamily="34" charset="0"/>
              <a:buChar char="•"/>
            </a:pPr>
            <a:r>
              <a:rPr lang="en-US" b="0" dirty="0"/>
              <a:t>Iowa Supreme Court's critical distinction between the two frameworks:</a:t>
            </a:r>
          </a:p>
          <a:p>
            <a:pPr marL="541746" lvl="1" indent="-285750">
              <a:buFont typeface="Courier New" panose="02070309020205020404" pitchFamily="49" charset="0"/>
              <a:buChar char="o"/>
            </a:pPr>
            <a:r>
              <a:rPr lang="en-US" b="0" dirty="0"/>
              <a:t>Discrimination claims: adverse actions must be "employment-related" and must "detrimentally affect the material terms, conditions, or privileges of the plaintiff's employment“.</a:t>
            </a:r>
          </a:p>
          <a:p>
            <a:pPr marL="541746" lvl="1" indent="-285750">
              <a:buFont typeface="Courier New" panose="02070309020205020404" pitchFamily="49" charset="0"/>
              <a:buChar char="o"/>
            </a:pPr>
            <a:r>
              <a:rPr lang="en-US" b="0" dirty="0"/>
              <a:t>Retaliation claims: adverse actions need not be employment-related but must produce actual "injury or harm" sufficient to "dissuade a reasonable person from making or supporting an allegation of discrimination“.</a:t>
            </a:r>
          </a:p>
          <a:p>
            <a:pPr marL="285750" indent="-285750">
              <a:buFont typeface="Arial" panose="020B0604020202020204" pitchFamily="34" charset="0"/>
              <a:buChar char="•"/>
            </a:pPr>
            <a:r>
              <a:rPr lang="en-US" b="0" dirty="0"/>
              <a:t>Applying the standards:</a:t>
            </a:r>
          </a:p>
          <a:p>
            <a:pPr marL="541746" lvl="1" indent="-285750">
              <a:buFont typeface="Courier New" panose="02070309020205020404" pitchFamily="49" charset="0"/>
              <a:buChar char="o"/>
            </a:pPr>
            <a:r>
              <a:rPr lang="en-US" b="0" dirty="0"/>
              <a:t>No-contact memo issued to both complainant and accused: not an AEA — no change in "hours, pay, professional advancement, duties, or status“.</a:t>
            </a:r>
          </a:p>
          <a:p>
            <a:pPr marL="541746" lvl="1" indent="-285750">
              <a:buFont typeface="Courier New" panose="02070309020205020404" pitchFamily="49" charset="0"/>
              <a:buChar char="o"/>
            </a:pPr>
            <a:r>
              <a:rPr lang="en-US" b="0" dirty="0"/>
              <a:t>Manager grabbing Rheeder's shoulders, threatening to "get" her, blocking a doorway: not materially adverse — threats were "so vague that we cannot say that they were even threats of something that would be objectively injurious or harmful“.</a:t>
            </a:r>
          </a:p>
          <a:p>
            <a:pPr marL="541746" lvl="1" indent="-285750">
              <a:buFont typeface="Courier New" panose="02070309020205020404" pitchFamily="49" charset="0"/>
              <a:buChar char="o"/>
            </a:pPr>
            <a:r>
              <a:rPr lang="en-US" b="0" dirty="0"/>
              <a:t>Subjective response "does not necessarily transform it into something objectively injurious or harmful“.</a:t>
            </a:r>
          </a:p>
          <a:p>
            <a:pPr marL="285750" indent="-285750">
              <a:buFont typeface="Arial" panose="020B0604020202020204" pitchFamily="34" charset="0"/>
              <a:buChar char="•"/>
            </a:pPr>
            <a:r>
              <a:rPr lang="en-US" b="0" dirty="0"/>
              <a:t>Hager v. M &amp; W Welding (Iowa Court of Appeals, 2025):</a:t>
            </a:r>
          </a:p>
          <a:p>
            <a:pPr marL="541746" lvl="1" indent="-285750">
              <a:buFont typeface="Courier New" panose="02070309020205020404" pitchFamily="49" charset="0"/>
              <a:buChar char="o"/>
            </a:pPr>
            <a:r>
              <a:rPr lang="en-US" b="0" dirty="0"/>
              <a:t>Illustrates the distinction between discrete-act discrimination and hostile work environment claims.</a:t>
            </a:r>
          </a:p>
          <a:p>
            <a:pPr marL="541746" lvl="1" indent="-285750">
              <a:buFont typeface="Courier New" panose="02070309020205020404" pitchFamily="49" charset="0"/>
              <a:buChar char="o"/>
            </a:pPr>
            <a:r>
              <a:rPr lang="en-US" b="0" dirty="0"/>
              <a:t>Discrete acts (termination, failure to promote): "separately actionable“.</a:t>
            </a:r>
          </a:p>
          <a:p>
            <a:pPr marL="541746" lvl="1" indent="-285750">
              <a:buFont typeface="Courier New" panose="02070309020205020404" pitchFamily="49" charset="0"/>
              <a:buChar char="o"/>
            </a:pPr>
            <a:r>
              <a:rPr lang="en-US" b="0" dirty="0"/>
              <a:t>Hostile work environment involves "repeated conduct" and the "cumulative impact of separate acts“.</a:t>
            </a:r>
          </a:p>
          <a:p>
            <a:pPr marL="541746" lvl="1" indent="-285750">
              <a:buFont typeface="Courier New" panose="02070309020205020404" pitchFamily="49" charset="0"/>
              <a:buChar char="o"/>
            </a:pPr>
            <a:r>
              <a:rPr lang="en-US" b="0" dirty="0"/>
              <a:t>HR implication: track and document both discrete decisions and patterns of conduct separately, each supports a different legal theory.</a:t>
            </a:r>
          </a:p>
          <a:p>
            <a:endParaRPr lang="en-US"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10</a:t>
            </a:fld>
            <a:endParaRPr lang="en-GB" sz="800" dirty="0"/>
          </a:p>
        </p:txBody>
      </p:sp>
    </p:spTree>
    <p:extLst>
      <p:ext uri="{BB962C8B-B14F-4D97-AF65-F5344CB8AC3E}">
        <p14:creationId xmlns:p14="http://schemas.microsoft.com/office/powerpoint/2010/main" val="472006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sz="1707" b="1" kern="1200" dirty="0">
                <a:solidFill>
                  <a:schemeClr val="tx1"/>
                </a:solidFill>
                <a:effectLst/>
                <a:latin typeface="+mn-lt"/>
                <a:ea typeface="+mn-ea"/>
                <a:cs typeface="+mn-cs"/>
              </a:rPr>
              <a:t>Red Flags &amp; The Growing Problem for HR</a:t>
            </a:r>
          </a:p>
          <a:p>
            <a:endParaRPr lang="en-US" sz="1707" b="1" kern="1200" dirty="0">
              <a:solidFill>
                <a:schemeClr val="tx1"/>
              </a:solidFill>
              <a:effectLst/>
              <a:latin typeface="+mn-lt"/>
              <a:ea typeface="+mn-ea"/>
              <a:cs typeface="+mn-cs"/>
            </a:endParaRPr>
          </a:p>
          <a:p>
            <a:pPr marL="285750" indent="-285750">
              <a:buFont typeface="Arial" panose="020B0604020202020204" pitchFamily="34" charset="0"/>
              <a:buChar char="•"/>
            </a:pPr>
            <a:r>
              <a:rPr lang="en-US" b="0" dirty="0"/>
              <a:t>Post-</a:t>
            </a:r>
            <a:r>
              <a:rPr lang="en-US" b="0" i="1" dirty="0"/>
              <a:t>Muldrow</a:t>
            </a:r>
            <a:r>
              <a:rPr lang="en-US" b="0" dirty="0"/>
              <a:t> reality: the bar has been lowered, and the Court acknowledged "many cases will come out differently“.</a:t>
            </a:r>
          </a:p>
          <a:p>
            <a:pPr marL="285750" indent="-285750">
              <a:buFont typeface="Arial" panose="020B0604020202020204" pitchFamily="34" charset="0"/>
              <a:buChar char="•"/>
            </a:pPr>
            <a:r>
              <a:rPr lang="en-US" b="0" dirty="0"/>
              <a:t>Plaintiffs' counsel will aggregate minor management decisions into a narrative of discriminatory or retaliatory treatment.</a:t>
            </a:r>
          </a:p>
          <a:p>
            <a:pPr marL="285750" indent="-285750">
              <a:buFont typeface="Arial" panose="020B0604020202020204" pitchFamily="34" charset="0"/>
              <a:buChar char="•"/>
            </a:pPr>
            <a:r>
              <a:rPr lang="en-US" b="0" dirty="0"/>
              <a:t>Even individually non-actionable acts can support a hostile work environment theory under the "cumulative impact" standard.</a:t>
            </a:r>
          </a:p>
          <a:p>
            <a:pPr marL="285750" indent="-285750">
              <a:buFont typeface="Arial" panose="020B0604020202020204" pitchFamily="34" charset="0"/>
              <a:buChar char="•"/>
            </a:pPr>
            <a:r>
              <a:rPr lang="en-US" b="0" dirty="0"/>
              <a:t>Red-flag scenarios:</a:t>
            </a:r>
          </a:p>
          <a:p>
            <a:pPr marL="541746" lvl="1" indent="-285750">
              <a:buFont typeface="Courier New" panose="02070309020205020404" pitchFamily="49" charset="0"/>
              <a:buChar char="o"/>
            </a:pPr>
            <a:r>
              <a:rPr lang="en-US" b="0" dirty="0"/>
              <a:t>Involuntary transfers changing duties, schedule, perks, or prestige are potentially actionable even if pay and title stay the same (core lesson of </a:t>
            </a:r>
            <a:r>
              <a:rPr lang="en-US" b="0" i="1" dirty="0"/>
              <a:t>Muldrow</a:t>
            </a:r>
            <a:r>
              <a:rPr lang="en-US" b="0" dirty="0"/>
              <a:t>).</a:t>
            </a:r>
          </a:p>
          <a:p>
            <a:pPr marL="541746" lvl="1" indent="-285750">
              <a:buFont typeface="Courier New" panose="02070309020205020404" pitchFamily="49" charset="0"/>
              <a:buChar char="o"/>
            </a:pPr>
            <a:r>
              <a:rPr lang="en-US" b="0" dirty="0"/>
              <a:t>Justice Kavanaugh's list of "some harm" examples: money, time, satisfaction, schedule, convenience, commuting costs or time, prestige, status, career prospects, interest level, perks, professional relationships, networking opportunities, effects on family obligations.</a:t>
            </a:r>
          </a:p>
          <a:p>
            <a:pPr marL="285750" indent="-285750">
              <a:buFont typeface="Arial" panose="020B0604020202020204" pitchFamily="34" charset="0"/>
              <a:buChar char="•"/>
            </a:pPr>
            <a:r>
              <a:rPr lang="en-US" b="0" dirty="0"/>
              <a:t>The new-supervisor problem (illustrated by </a:t>
            </a:r>
            <a:r>
              <a:rPr lang="en-US" b="0" i="1" dirty="0"/>
              <a:t>Collins</a:t>
            </a:r>
            <a:r>
              <a:rPr lang="en-US" b="0" dirty="0"/>
              <a:t>):</a:t>
            </a:r>
          </a:p>
          <a:p>
            <a:pPr marL="541746" lvl="1" indent="-285750">
              <a:buFont typeface="Courier New" panose="02070309020205020404" pitchFamily="49" charset="0"/>
              <a:buChar char="o"/>
            </a:pPr>
            <a:r>
              <a:rPr lang="en-US" b="0" dirty="0"/>
              <a:t>New manager changed expectations, screamed at employee, increased workload, prevented training, reworked vacation system.</a:t>
            </a:r>
          </a:p>
          <a:p>
            <a:pPr marL="541746" lvl="1" indent="-285750">
              <a:buFont typeface="Courier New" panose="02070309020205020404" pitchFamily="49" charset="0"/>
              <a:buChar char="o"/>
            </a:pPr>
            <a:r>
              <a:rPr lang="en-US" b="0" dirty="0"/>
              <a:t>Eighth Circuit reversed summary judgment, district court applied wrong standard.</a:t>
            </a:r>
          </a:p>
          <a:p>
            <a:pPr marL="541746" lvl="1" indent="-285750">
              <a:buFont typeface="Courier New" panose="02070309020205020404" pitchFamily="49" charset="0"/>
              <a:buChar char="o"/>
            </a:pPr>
            <a:r>
              <a:rPr lang="en-US" b="0" dirty="0"/>
              <a:t>Lesson: every time a new supervisor makes changes that affect specific employees differently, the legitimate business reason should be documented.</a:t>
            </a:r>
          </a:p>
          <a:p>
            <a:endParaRPr lang="en-US" b="0"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11</a:t>
            </a:fld>
            <a:endParaRPr lang="en-GB" sz="800" dirty="0"/>
          </a:p>
        </p:txBody>
      </p:sp>
    </p:spTree>
    <p:extLst>
      <p:ext uri="{BB962C8B-B14F-4D97-AF65-F5344CB8AC3E}">
        <p14:creationId xmlns:p14="http://schemas.microsoft.com/office/powerpoint/2010/main" val="1408461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b="1" dirty="0"/>
              <a:t>The Gray Zone</a:t>
            </a:r>
          </a:p>
          <a:p>
            <a:endParaRPr lang="en-US" b="1" dirty="0"/>
          </a:p>
          <a:p>
            <a:pPr marL="285750" indent="-285750">
              <a:buFont typeface="Arial" panose="020B0604020202020204" pitchFamily="34" charset="0"/>
              <a:buChar char="•"/>
            </a:pPr>
            <a:r>
              <a:rPr lang="en-US" b="0" dirty="0"/>
              <a:t>Current state of uncertainty, be honest with your audience:</a:t>
            </a:r>
          </a:p>
          <a:p>
            <a:pPr marL="541746" lvl="1" indent="-285750">
              <a:buFont typeface="Courier New" panose="02070309020205020404" pitchFamily="49" charset="0"/>
              <a:buChar char="o"/>
            </a:pPr>
            <a:r>
              <a:rPr lang="en-US" b="0" dirty="0"/>
              <a:t>Plaintiffs will push </a:t>
            </a:r>
            <a:r>
              <a:rPr lang="en-US" b="0" i="1" dirty="0"/>
              <a:t>Muldrow</a:t>
            </a:r>
            <a:r>
              <a:rPr lang="en-US" b="0" dirty="0"/>
              <a:t> to its limits, arguing almost any negative change is "some harm“.</a:t>
            </a:r>
          </a:p>
          <a:p>
            <a:pPr marL="541746" lvl="1" indent="-285750">
              <a:buFont typeface="Courier New" panose="02070309020205020404" pitchFamily="49" charset="0"/>
              <a:buChar char="o"/>
            </a:pPr>
            <a:r>
              <a:rPr lang="en-US" b="0" dirty="0"/>
              <a:t>Employers will counter that proof of harm to an identifiable term or condition is still required, not just a general feeling of being treated unfairly.</a:t>
            </a:r>
          </a:p>
          <a:p>
            <a:pPr marL="285750" indent="-285750">
              <a:buFont typeface="Arial" panose="020B0604020202020204" pitchFamily="34" charset="0"/>
              <a:buChar char="•"/>
            </a:pPr>
            <a:r>
              <a:rPr lang="en-US" b="0" i="1" dirty="0"/>
              <a:t>Martinez-Medina</a:t>
            </a:r>
            <a:r>
              <a:rPr lang="en-US" b="0" dirty="0"/>
              <a:t> illustrates supervisor taking credit and a delayed performance review were not AEAs absent evidence of any effect on an identifiable employment term.</a:t>
            </a:r>
          </a:p>
          <a:p>
            <a:pPr marL="285750" indent="-285750">
              <a:buFont typeface="Arial" panose="020B0604020202020204" pitchFamily="34" charset="0"/>
              <a:buChar char="•"/>
            </a:pPr>
            <a:r>
              <a:rPr lang="en-US" b="0" dirty="0"/>
              <a:t>The Justices themselves disagreed on what </a:t>
            </a:r>
            <a:r>
              <a:rPr lang="en-US" b="0" i="1" dirty="0"/>
              <a:t>Muldrow</a:t>
            </a:r>
            <a:r>
              <a:rPr lang="en-US" b="0" dirty="0"/>
              <a:t> means:</a:t>
            </a:r>
          </a:p>
          <a:p>
            <a:pPr marL="541746" lvl="1" indent="-285750">
              <a:buFont typeface="Courier New" panose="02070309020205020404" pitchFamily="49" charset="0"/>
              <a:buChar char="o"/>
            </a:pPr>
            <a:r>
              <a:rPr lang="en-US" b="0" dirty="0"/>
              <a:t>Justice Alito: "I have no idea what this means, and I can just imagine how this guidance will be greeted by lower court judges“, predicted judges "will continue to do pretty much just what they have done for years“.</a:t>
            </a:r>
          </a:p>
          <a:p>
            <a:pPr marL="541746" lvl="1" indent="-285750">
              <a:buFont typeface="Courier New" panose="02070309020205020404" pitchFamily="49" charset="0"/>
              <a:buChar char="o"/>
            </a:pPr>
            <a:r>
              <a:rPr lang="en-US" b="0" dirty="0"/>
              <a:t>Justice Kavanaugh: predicted "some harm" bar will apply in "99 out of 100 discriminatory-transfer cases“.</a:t>
            </a:r>
          </a:p>
          <a:p>
            <a:pPr marL="285750" indent="-285750">
              <a:buFont typeface="Arial" panose="020B0604020202020204" pitchFamily="34" charset="0"/>
              <a:buChar char="•"/>
            </a:pPr>
            <a:r>
              <a:rPr lang="en-US" b="0" dirty="0"/>
              <a:t>Bottom line: no bright-line rule exists.</a:t>
            </a:r>
          </a:p>
          <a:p>
            <a:pPr marL="541746" lvl="1" indent="-285750">
              <a:buFont typeface="Courier New" panose="02070309020205020404" pitchFamily="49" charset="0"/>
              <a:buChar char="o"/>
            </a:pPr>
            <a:r>
              <a:rPr lang="en-US" b="0" dirty="0"/>
              <a:t>Safest HR approach: assume any action an employee could plausibly characterize as a disadvantageous change to working conditions could be challenged.</a:t>
            </a:r>
          </a:p>
          <a:p>
            <a:endParaRPr lang="en-US" b="0"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12</a:t>
            </a:fld>
            <a:endParaRPr lang="en-GB" sz="800" dirty="0"/>
          </a:p>
        </p:txBody>
      </p:sp>
    </p:spTree>
    <p:extLst>
      <p:ext uri="{BB962C8B-B14F-4D97-AF65-F5344CB8AC3E}">
        <p14:creationId xmlns:p14="http://schemas.microsoft.com/office/powerpoint/2010/main" val="1366453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b="1" dirty="0"/>
              <a:t>Clear Examples of AEAs from Case Law</a:t>
            </a:r>
          </a:p>
          <a:p>
            <a:endParaRPr lang="en-US" b="1" dirty="0"/>
          </a:p>
          <a:p>
            <a:pPr marL="285750" indent="-285750">
              <a:buFont typeface="Arial" panose="020B0604020202020204" pitchFamily="34" charset="0"/>
              <a:buChar char="•"/>
            </a:pPr>
            <a:r>
              <a:rPr lang="en-US" b="1" dirty="0"/>
              <a:t>Recognized as AEAs:</a:t>
            </a:r>
          </a:p>
          <a:p>
            <a:pPr marL="541746" lvl="1" indent="-285750">
              <a:buFont typeface="Courier New" panose="02070309020205020404" pitchFamily="49" charset="0"/>
              <a:buChar char="o"/>
            </a:pPr>
            <a:r>
              <a:rPr lang="en-US" b="0" i="1" dirty="0"/>
              <a:t>Muldrow's</a:t>
            </a:r>
            <a:r>
              <a:rPr lang="en-US" b="0" dirty="0"/>
              <a:t> involuntary transfer: loss of prestigious position, FBI credentials, take-home vehicle, weekday schedule, high-visibility work even though rank and pay stayed the same; Court: "does not matter" that "her rank and pay remained the same, or that she still could advance to other jobs“.</a:t>
            </a:r>
          </a:p>
          <a:p>
            <a:pPr marL="541746" lvl="1" indent="-285750">
              <a:buFont typeface="Courier New" panose="02070309020205020404" pitchFamily="49" charset="0"/>
              <a:buChar char="o"/>
            </a:pPr>
            <a:r>
              <a:rPr lang="en-US" b="0" dirty="0"/>
              <a:t>Reassignment to more arduous work plus 37-day unpaid suspension (</a:t>
            </a:r>
            <a:r>
              <a:rPr lang="en-US" b="0" i="1" dirty="0"/>
              <a:t>Burlington Northern</a:t>
            </a:r>
            <a:r>
              <a:rPr lang="en-US" b="0" dirty="0"/>
              <a:t>, cited in </a:t>
            </a:r>
            <a:r>
              <a:rPr lang="en-US" b="0" i="1" dirty="0"/>
              <a:t>Rheeder</a:t>
            </a:r>
            <a:r>
              <a:rPr lang="en-US" b="0" dirty="0"/>
              <a:t>).</a:t>
            </a:r>
          </a:p>
          <a:p>
            <a:pPr marL="541746" lvl="1" indent="-285750">
              <a:buFont typeface="Courier New" panose="02070309020205020404" pitchFamily="49" charset="0"/>
              <a:buChar char="o"/>
            </a:pPr>
            <a:r>
              <a:rPr lang="en-US" b="0" dirty="0"/>
              <a:t>Threat of termination with loss of 1,285+ hours of accrued time (</a:t>
            </a:r>
            <a:r>
              <a:rPr lang="en-US" b="0" i="1" dirty="0"/>
              <a:t>Brokken</a:t>
            </a:r>
            <a:r>
              <a:rPr lang="en-US" b="0" dirty="0"/>
              <a:t>).</a:t>
            </a:r>
          </a:p>
          <a:p>
            <a:pPr marL="285750" indent="-285750">
              <a:buFont typeface="Arial" panose="020B0604020202020204" pitchFamily="34" charset="0"/>
              <a:buChar char="•"/>
            </a:pPr>
            <a:r>
              <a:rPr lang="en-US" b="1" dirty="0"/>
              <a:t>Not recognized as AEAs:</a:t>
            </a:r>
          </a:p>
          <a:p>
            <a:pPr marL="541746" lvl="1" indent="-285750">
              <a:buFont typeface="Courier New" panose="02070309020205020404" pitchFamily="49" charset="0"/>
              <a:buChar char="o"/>
            </a:pPr>
            <a:r>
              <a:rPr lang="en-US" b="0" dirty="0"/>
              <a:t>Higher-grade work within normal duties, supervisor taking credit without evidence of lost promotion, delayed review with no pay or rating impact (</a:t>
            </a:r>
            <a:r>
              <a:rPr lang="en-US" b="0" i="1" dirty="0"/>
              <a:t>Martinez-Medina</a:t>
            </a:r>
            <a:r>
              <a:rPr lang="en-US" b="0" dirty="0"/>
              <a:t>).</a:t>
            </a:r>
          </a:p>
          <a:p>
            <a:pPr marL="541746" lvl="1" indent="-285750">
              <a:buFont typeface="Courier New" panose="02070309020205020404" pitchFamily="49" charset="0"/>
              <a:buChar char="o"/>
            </a:pPr>
            <a:r>
              <a:rPr lang="en-US" b="0" dirty="0"/>
              <a:t>Written warning/PIP "without more"; no-contact memo with no change in duties, pay, or status (</a:t>
            </a:r>
            <a:r>
              <a:rPr lang="en-US" b="0" i="1" dirty="0"/>
              <a:t>Rheeder</a:t>
            </a:r>
            <a:r>
              <a:rPr lang="en-US" b="0" dirty="0"/>
              <a:t>).</a:t>
            </a:r>
          </a:p>
          <a:p>
            <a:pPr marL="541746" lvl="1" indent="-285750">
              <a:buFont typeface="Courier New" panose="02070309020205020404" pitchFamily="49" charset="0"/>
              <a:buChar char="o"/>
            </a:pPr>
            <a:r>
              <a:rPr lang="en-US" b="0" dirty="0"/>
              <a:t>Vague threats and intimidation producing no objective injury; "petty slights or minor annoyances" (</a:t>
            </a:r>
            <a:r>
              <a:rPr lang="en-US" b="0" i="1" dirty="0"/>
              <a:t>Rheeder</a:t>
            </a:r>
            <a:r>
              <a:rPr lang="en-US" b="0" dirty="0"/>
              <a:t>).</a:t>
            </a:r>
          </a:p>
          <a:p>
            <a:pPr marL="285750" indent="-285750">
              <a:buFont typeface="Arial" panose="020B0604020202020204" pitchFamily="34" charset="0"/>
              <a:buChar char="•"/>
            </a:pPr>
            <a:r>
              <a:rPr lang="en-US" b="0" dirty="0"/>
              <a:t>Key reminder: the same type of action can be an AEA in one context and not in another, the line is fact-specific.</a:t>
            </a:r>
          </a:p>
          <a:p>
            <a:endParaRPr lang="en-US" b="0"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13</a:t>
            </a:fld>
            <a:endParaRPr lang="en-GB" sz="800" dirty="0"/>
          </a:p>
        </p:txBody>
      </p:sp>
    </p:spTree>
    <p:extLst>
      <p:ext uri="{BB962C8B-B14F-4D97-AF65-F5344CB8AC3E}">
        <p14:creationId xmlns:p14="http://schemas.microsoft.com/office/powerpoint/2010/main" val="703388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25F89-F234-F3BB-F9EA-1020C26CC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3BF9E-E108-29B3-A0AB-C51006C79CC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EBBE817-0F9F-D5F5-7BFA-8E685AF8E029}"/>
              </a:ext>
            </a:extLst>
          </p:cNvPr>
          <p:cNvSpPr>
            <a:spLocks noGrp="1"/>
          </p:cNvSpPr>
          <p:nvPr>
            <p:ph type="body" idx="1"/>
          </p:nvPr>
        </p:nvSpPr>
        <p:spPr/>
        <p:txBody>
          <a:bodyPr/>
          <a:lstStyle/>
          <a:p>
            <a:r>
              <a:rPr lang="en-US" b="1" dirty="0"/>
              <a:t>Speaker Notes:</a:t>
            </a:r>
          </a:p>
          <a:p>
            <a:endParaRPr lang="en-US" b="1" dirty="0"/>
          </a:p>
          <a:p>
            <a:r>
              <a:rPr lang="en-US" b="1" dirty="0"/>
              <a:t>Clear Examples of AEAs from Case Law</a:t>
            </a:r>
          </a:p>
          <a:p>
            <a:endParaRPr lang="en-US" b="1" dirty="0"/>
          </a:p>
          <a:p>
            <a:pPr marL="285750" indent="-285750">
              <a:buFont typeface="Arial" panose="020B0604020202020204" pitchFamily="34" charset="0"/>
              <a:buChar char="•"/>
            </a:pPr>
            <a:r>
              <a:rPr lang="en-US" b="1" dirty="0"/>
              <a:t>Recognized as AEAs:</a:t>
            </a:r>
          </a:p>
          <a:p>
            <a:pPr marL="541746" lvl="1" indent="-285750">
              <a:buFont typeface="Courier New" panose="02070309020205020404" pitchFamily="49" charset="0"/>
              <a:buChar char="o"/>
            </a:pPr>
            <a:r>
              <a:rPr lang="en-US" b="0" i="1" dirty="0"/>
              <a:t>Muldrow's</a:t>
            </a:r>
            <a:r>
              <a:rPr lang="en-US" b="0" dirty="0"/>
              <a:t> involuntary transfer: loss of prestigious position, FBI credentials, take-home vehicle, weekday schedule, high-visibility work even though rank and pay stayed the same; Court: "does not matter" that "her rank and pay remained the same, or that she still could advance to other jobs“.</a:t>
            </a:r>
          </a:p>
          <a:p>
            <a:pPr marL="541746" lvl="1" indent="-285750">
              <a:buFont typeface="Courier New" panose="02070309020205020404" pitchFamily="49" charset="0"/>
              <a:buChar char="o"/>
            </a:pPr>
            <a:r>
              <a:rPr lang="en-US" b="0" dirty="0"/>
              <a:t>Reassignment to more arduous work plus 37-day unpaid suspension (</a:t>
            </a:r>
            <a:r>
              <a:rPr lang="en-US" b="0" i="1" dirty="0"/>
              <a:t>Burlington Northern</a:t>
            </a:r>
            <a:r>
              <a:rPr lang="en-US" b="0" dirty="0"/>
              <a:t>, cited in </a:t>
            </a:r>
            <a:r>
              <a:rPr lang="en-US" b="0" i="1" dirty="0"/>
              <a:t>Rheeder</a:t>
            </a:r>
            <a:r>
              <a:rPr lang="en-US" b="0" dirty="0"/>
              <a:t>).</a:t>
            </a:r>
          </a:p>
          <a:p>
            <a:pPr marL="541746" lvl="1" indent="-285750">
              <a:buFont typeface="Courier New" panose="02070309020205020404" pitchFamily="49" charset="0"/>
              <a:buChar char="o"/>
            </a:pPr>
            <a:r>
              <a:rPr lang="en-US" b="0" dirty="0"/>
              <a:t>Threat of termination with loss of 1,285+ hours of accrued time (</a:t>
            </a:r>
            <a:r>
              <a:rPr lang="en-US" b="0" i="1" dirty="0"/>
              <a:t>Brokken</a:t>
            </a:r>
            <a:r>
              <a:rPr lang="en-US" b="0" dirty="0"/>
              <a:t>).</a:t>
            </a:r>
          </a:p>
          <a:p>
            <a:pPr marL="285750" indent="-285750">
              <a:buFont typeface="Arial" panose="020B0604020202020204" pitchFamily="34" charset="0"/>
              <a:buChar char="•"/>
            </a:pPr>
            <a:r>
              <a:rPr lang="en-US" b="1" dirty="0"/>
              <a:t>Not recognized as AEAs:</a:t>
            </a:r>
          </a:p>
          <a:p>
            <a:pPr marL="541746" lvl="1" indent="-285750">
              <a:buFont typeface="Courier New" panose="02070309020205020404" pitchFamily="49" charset="0"/>
              <a:buChar char="o"/>
            </a:pPr>
            <a:r>
              <a:rPr lang="en-US" b="0" dirty="0"/>
              <a:t>Higher-grade work within normal duties, supervisor taking credit without evidence of lost promotion, delayed review with no pay or rating impact (</a:t>
            </a:r>
            <a:r>
              <a:rPr lang="en-US" b="0" i="1" dirty="0"/>
              <a:t>Martinez-Medina</a:t>
            </a:r>
            <a:r>
              <a:rPr lang="en-US" b="0" dirty="0"/>
              <a:t>).</a:t>
            </a:r>
          </a:p>
          <a:p>
            <a:pPr marL="541746" lvl="1" indent="-285750">
              <a:buFont typeface="Courier New" panose="02070309020205020404" pitchFamily="49" charset="0"/>
              <a:buChar char="o"/>
            </a:pPr>
            <a:r>
              <a:rPr lang="en-US" b="0" dirty="0"/>
              <a:t>Written warning/PIP "without more"; no-contact memo with no change in duties, pay, or status (</a:t>
            </a:r>
            <a:r>
              <a:rPr lang="en-US" b="0" i="1" dirty="0"/>
              <a:t>Rheeder</a:t>
            </a:r>
            <a:r>
              <a:rPr lang="en-US" b="0" dirty="0"/>
              <a:t>).</a:t>
            </a:r>
          </a:p>
          <a:p>
            <a:pPr marL="541746" lvl="1" indent="-285750">
              <a:buFont typeface="Courier New" panose="02070309020205020404" pitchFamily="49" charset="0"/>
              <a:buChar char="o"/>
            </a:pPr>
            <a:r>
              <a:rPr lang="en-US" b="0" dirty="0"/>
              <a:t>Vague threats and intimidation producing no objective injury; "petty slights or minor annoyances" (</a:t>
            </a:r>
            <a:r>
              <a:rPr lang="en-US" b="0" i="1" dirty="0"/>
              <a:t>Rheeder</a:t>
            </a:r>
            <a:r>
              <a:rPr lang="en-US" b="0" dirty="0"/>
              <a:t>).</a:t>
            </a:r>
          </a:p>
          <a:p>
            <a:pPr marL="285750" indent="-285750">
              <a:buFont typeface="Arial" panose="020B0604020202020204" pitchFamily="34" charset="0"/>
              <a:buChar char="•"/>
            </a:pPr>
            <a:r>
              <a:rPr lang="en-US" b="0" dirty="0"/>
              <a:t>Key reminder: the same type of action can be an AEA in one context and not in another, the line is fact-specific.</a:t>
            </a:r>
          </a:p>
          <a:p>
            <a:endParaRPr lang="en-US" dirty="0"/>
          </a:p>
        </p:txBody>
      </p:sp>
      <p:sp>
        <p:nvSpPr>
          <p:cNvPr id="4" name="Slide Number Placeholder 3">
            <a:extLst>
              <a:ext uri="{FF2B5EF4-FFF2-40B4-BE49-F238E27FC236}">
                <a16:creationId xmlns:a16="http://schemas.microsoft.com/office/drawing/2014/main" id="{A0F99A9E-21B8-F01C-B8FA-7F2926CE3164}"/>
              </a:ext>
            </a:extLst>
          </p:cNvPr>
          <p:cNvSpPr>
            <a:spLocks noGrp="1"/>
          </p:cNvSpPr>
          <p:nvPr>
            <p:ph type="sldNum" sz="quarter" idx="5"/>
          </p:nvPr>
        </p:nvSpPr>
        <p:spPr/>
        <p:txBody>
          <a:bodyPr/>
          <a:lstStyle/>
          <a:p>
            <a:fld id="{A16CFAD1-D197-4A88-B173-A6412E995EE5}" type="slidenum">
              <a:rPr lang="en-GB" smtClean="0"/>
              <a:pPr/>
              <a:t>14</a:t>
            </a:fld>
            <a:endParaRPr lang="en-GB" sz="800" dirty="0"/>
          </a:p>
        </p:txBody>
      </p:sp>
    </p:spTree>
    <p:extLst>
      <p:ext uri="{BB962C8B-B14F-4D97-AF65-F5344CB8AC3E}">
        <p14:creationId xmlns:p14="http://schemas.microsoft.com/office/powerpoint/2010/main" val="97269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r>
              <a:rPr lang="en-US" b="1" dirty="0"/>
              <a:t>Practical Takeaways for HR Professionals</a:t>
            </a:r>
          </a:p>
          <a:p>
            <a:endParaRPr lang="en-US" b="1" dirty="0"/>
          </a:p>
          <a:p>
            <a:pPr marL="285750" indent="-285750">
              <a:buFont typeface="Arial" panose="020B0604020202020204" pitchFamily="34" charset="0"/>
              <a:buChar char="•"/>
            </a:pPr>
            <a:r>
              <a:rPr lang="en-US" b="1" dirty="0"/>
              <a:t>Document everything</a:t>
            </a:r>
            <a:r>
              <a:rPr lang="en-US" b="0" dirty="0"/>
              <a:t>. Every significant employment decision needs contemporaneous documentation of the legitimate business reason that documentation may be the difference between summary judgment and trial.</a:t>
            </a:r>
          </a:p>
          <a:p>
            <a:pPr marL="285750" indent="-285750">
              <a:buFont typeface="Arial" panose="020B0604020202020204" pitchFamily="34" charset="0"/>
              <a:buChar char="•"/>
            </a:pPr>
            <a:r>
              <a:rPr lang="en-US" b="1" dirty="0"/>
              <a:t>Apply policies consistently</a:t>
            </a:r>
            <a:r>
              <a:rPr lang="en-US" b="0" dirty="0"/>
              <a:t>. Inconsistency is the single greatest vulnerability post-</a:t>
            </a:r>
            <a:r>
              <a:rPr lang="en-US" b="0" i="1" dirty="0"/>
              <a:t>Muldrow.</a:t>
            </a:r>
            <a:r>
              <a:rPr lang="en-US" b="0" dirty="0"/>
              <a:t> If a new supervisor enforces a policy against one employee but not another, and the affected employee is in a protected class, that inconsistency becomes evidence of discrimination.</a:t>
            </a:r>
          </a:p>
          <a:p>
            <a:pPr marL="285750" indent="-285750">
              <a:buFont typeface="Arial" panose="020B0604020202020204" pitchFamily="34" charset="0"/>
              <a:buChar char="•"/>
            </a:pPr>
            <a:r>
              <a:rPr lang="en-US" b="1" dirty="0"/>
              <a:t>Evaluate what the employee is losing</a:t>
            </a:r>
            <a:r>
              <a:rPr lang="en-US" b="0" dirty="0"/>
              <a:t>. After </a:t>
            </a:r>
            <a:r>
              <a:rPr lang="en-US" b="0" i="1" dirty="0"/>
              <a:t>Muldrow</a:t>
            </a:r>
            <a:r>
              <a:rPr lang="en-US" b="0" dirty="0"/>
              <a:t>, the question is not just whether pay and title are unchanged, consider prestige, schedule flexibility, networking opportunities, or any other identifiable benefit.</a:t>
            </a:r>
          </a:p>
          <a:p>
            <a:pPr marL="285750" indent="-285750">
              <a:buFont typeface="Arial" panose="020B0604020202020204" pitchFamily="34" charset="0"/>
              <a:buChar char="•"/>
            </a:pPr>
            <a:r>
              <a:rPr lang="en-US" b="1" dirty="0"/>
              <a:t>Understand the two frameworks</a:t>
            </a:r>
            <a:r>
              <a:rPr lang="en-US" b="0" dirty="0"/>
              <a:t>. Discrimination and retaliation standards are different; under </a:t>
            </a:r>
            <a:r>
              <a:rPr lang="en-US" b="0" i="1" dirty="0"/>
              <a:t>Rheeder</a:t>
            </a:r>
            <a:r>
              <a:rPr lang="en-US" b="0" dirty="0"/>
              <a:t>, retaliation claims can be based on non-employment-related actions, but the threshold of harm is higher. Work with counsel to evaluate both dimensions of any challenged action.</a:t>
            </a:r>
          </a:p>
          <a:p>
            <a:pPr marL="285750" indent="-285750">
              <a:buFont typeface="Arial" panose="020B0604020202020204" pitchFamily="34" charset="0"/>
              <a:buChar char="•"/>
            </a:pPr>
            <a:r>
              <a:rPr lang="en-US" b="1" dirty="0"/>
              <a:t>Involve legal counsel early</a:t>
            </a:r>
            <a:r>
              <a:rPr lang="en-US" b="0" dirty="0"/>
              <a:t>. Decisions HR makes before litigation in the first hours and days of a workplace dispute often determine the employer's litigation position; counsel should be involved at the decision-making stage, not after the EEOC charge is filed.</a:t>
            </a:r>
          </a:p>
          <a:p>
            <a:endParaRPr lang="en-US" b="0"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15</a:t>
            </a:fld>
            <a:endParaRPr lang="en-GB" sz="800" dirty="0"/>
          </a:p>
        </p:txBody>
      </p:sp>
    </p:spTree>
    <p:extLst>
      <p:ext uri="{BB962C8B-B14F-4D97-AF65-F5344CB8AC3E}">
        <p14:creationId xmlns:p14="http://schemas.microsoft.com/office/powerpoint/2010/main" val="3409764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en-US" dirty="0"/>
          </a:p>
        </p:txBody>
      </p:sp>
      <p:sp>
        <p:nvSpPr>
          <p:cNvPr id="3" name="Notes Placeholder 2"/>
          <p:cNvSpPr>
            <a:spLocks noGrp="1"/>
          </p:cNvSpPr>
          <p:nvPr>
            <p:ph type="body" idx="1"/>
          </p:nvPr>
        </p:nvSpPr>
        <p:spPr/>
        <p:txBody>
          <a:bodyPr/>
          <a:lstStyle/>
          <a:p>
            <a:r>
              <a:rPr lang="en-US" b="1" dirty="0"/>
              <a:t>Speaker Notes:</a:t>
            </a:r>
          </a:p>
          <a:p>
            <a:endParaRPr lang="en-US" b="1" dirty="0"/>
          </a:p>
          <a:p>
            <a:pPr marL="285750" indent="-285750">
              <a:buFont typeface="Arial" panose="020B0604020202020204" pitchFamily="34" charset="0"/>
              <a:buChar char="•"/>
            </a:pPr>
            <a:r>
              <a:rPr lang="en-US" b="0" dirty="0"/>
              <a:t>Invite questions</a:t>
            </a:r>
          </a:p>
          <a:p>
            <a:pPr marL="285750" indent="-285750">
              <a:buFont typeface="Arial" panose="020B0604020202020204" pitchFamily="34" charset="0"/>
              <a:buChar char="•"/>
            </a:pPr>
            <a:r>
              <a:rPr lang="en-US" b="0" dirty="0"/>
              <a:t>If time permits, pose hypothetical:</a:t>
            </a:r>
          </a:p>
          <a:p>
            <a:pPr marL="541746" lvl="1" indent="-285750">
              <a:buFont typeface="Courier New" panose="02070309020205020404" pitchFamily="49" charset="0"/>
              <a:buChar char="o"/>
            </a:pPr>
            <a:r>
              <a:rPr lang="en-US" b="0" dirty="0"/>
              <a:t>"An employee files an internal complaint about her supervisor. The next week, the supervisor changes the employee's schedule from weekdays to a rotating weekend schedule. Pay and title are unchanged. Is this an adverse employment action?"</a:t>
            </a:r>
          </a:p>
          <a:p>
            <a:pPr marL="541746" lvl="1" indent="-285750">
              <a:buFont typeface="Courier New" panose="02070309020205020404" pitchFamily="49" charset="0"/>
              <a:buChar char="o"/>
            </a:pPr>
            <a:r>
              <a:rPr lang="en-US" b="0" dirty="0"/>
              <a:t>Under </a:t>
            </a:r>
            <a:r>
              <a:rPr lang="en-US" b="0" i="1" dirty="0"/>
              <a:t>Muldrow</a:t>
            </a:r>
            <a:r>
              <a:rPr lang="en-US" b="0" dirty="0"/>
              <a:t>: almost certainly yes for a discrimination claim.</a:t>
            </a:r>
          </a:p>
          <a:p>
            <a:pPr marL="541746" lvl="1" indent="-285750">
              <a:buFont typeface="Courier New" panose="02070309020205020404" pitchFamily="49" charset="0"/>
              <a:buChar char="o"/>
            </a:pPr>
            <a:r>
              <a:rPr lang="en-US" b="0" dirty="0"/>
              <a:t>Under </a:t>
            </a:r>
            <a:r>
              <a:rPr lang="en-US" b="0" i="1" dirty="0"/>
              <a:t>Burlington Northern/Rheeder</a:t>
            </a:r>
            <a:r>
              <a:rPr lang="en-US" b="0" dirty="0"/>
              <a:t>: retaliation analysis is different. Turns on whether the schedule change would dissuade a reasonable person from engaging in protected activity.</a:t>
            </a:r>
          </a:p>
          <a:p>
            <a:endParaRPr lang="en-US" b="0"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16</a:t>
            </a:fld>
            <a:endParaRPr lang="en-GB" sz="800" dirty="0"/>
          </a:p>
        </p:txBody>
      </p:sp>
    </p:spTree>
    <p:extLst>
      <p:ext uri="{BB962C8B-B14F-4D97-AF65-F5344CB8AC3E}">
        <p14:creationId xmlns:p14="http://schemas.microsoft.com/office/powerpoint/2010/main" val="2651482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0889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6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7.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s">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bwMode="black">
          <a:xfrm>
            <a:off x="819225" y="2746880"/>
            <a:ext cx="15703520" cy="2129920"/>
          </a:xfrm>
        </p:spPr>
        <p:txBody>
          <a:bodyPr anchor="b"/>
          <a:lstStyle>
            <a:lvl1pPr algn="l">
              <a:defRPr sz="7679">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bwMode="black">
          <a:xfrm>
            <a:off x="819225" y="4745340"/>
            <a:ext cx="15703520" cy="2354862"/>
          </a:xfrm>
        </p:spPr>
        <p:txBody>
          <a:bodyPr/>
          <a:lstStyle>
            <a:lvl1pPr marL="0" indent="0" algn="l">
              <a:spcBef>
                <a:spcPts val="0"/>
              </a:spcBef>
              <a:buFont typeface="Arial" panose="020B0604020202020204" pitchFamily="34" charset="0"/>
              <a:buChar char="​"/>
              <a:defRPr sz="7679">
                <a:solidFill>
                  <a:schemeClr val="tx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pic>
        <p:nvPicPr>
          <p:cNvPr id="4" name="Graphic 3">
            <a:extLst>
              <a:ext uri="{FF2B5EF4-FFF2-40B4-BE49-F238E27FC236}">
                <a16:creationId xmlns:a16="http://schemas.microsoft.com/office/drawing/2014/main" id="{5DE3BB5B-1266-7150-070F-7EB6EC97C08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313261698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Title Slide - graphics A">
    <p:spTree>
      <p:nvGrpSpPr>
        <p:cNvPr id="1" name=""/>
        <p:cNvGrpSpPr/>
        <p:nvPr/>
      </p:nvGrpSpPr>
      <p:grpSpPr>
        <a:xfrm>
          <a:off x="0" y="0"/>
          <a:ext cx="0" cy="0"/>
          <a:chOff x="0" y="0"/>
          <a:chExt cx="0" cy="0"/>
        </a:xfrm>
      </p:grpSpPr>
      <p:sp>
        <p:nvSpPr>
          <p:cNvPr id="19" name="Date Placeholder 6" hidden="1">
            <a:extLst>
              <a:ext uri="{FF2B5EF4-FFF2-40B4-BE49-F238E27FC236}">
                <a16:creationId xmlns:a16="http://schemas.microsoft.com/office/drawing/2014/main" id="{3F79B0E0-00D5-466E-AD27-FEFB0709F281}"/>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8" name="TextBox 17">
            <a:extLst>
              <a:ext uri="{FF2B5EF4-FFF2-40B4-BE49-F238E27FC236}">
                <a16:creationId xmlns:a16="http://schemas.microsoft.com/office/drawing/2014/main" id="{8185A14D-A444-44DD-A8FE-344CA4F901ED}"/>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7" name="Text Placeholder guide">
            <a:extLst>
              <a:ext uri="{FF2B5EF4-FFF2-40B4-BE49-F238E27FC236}">
                <a16:creationId xmlns:a16="http://schemas.microsoft.com/office/drawing/2014/main" id="{F7DA614E-ACCB-447B-B3A0-A4703145870B}"/>
              </a:ext>
            </a:extLst>
          </p:cNvPr>
          <p:cNvSpPr>
            <a:spLocks noGrp="1"/>
          </p:cNvSpPr>
          <p:nvPr>
            <p:ph type="body" sz="quarter" idx="18" hasCustomPrompt="1"/>
          </p:nvPr>
        </p:nvSpPr>
        <p:spPr bwMode="ltGray">
          <a:xfrm>
            <a:off x="1194" y="647"/>
            <a:ext cx="15176144" cy="8202550"/>
          </a:xfrm>
          <a:custGeom>
            <a:avLst/>
            <a:gdLst>
              <a:gd name="connsiteX0" fmla="*/ 0 w 10670400"/>
              <a:gd name="connsiteY0" fmla="*/ 0 h 5767418"/>
              <a:gd name="connsiteX1" fmla="*/ 9033169 w 10670400"/>
              <a:gd name="connsiteY1" fmla="*/ 0 h 5767418"/>
              <a:gd name="connsiteX2" fmla="*/ 10514688 w 10670400"/>
              <a:gd name="connsiteY2" fmla="*/ 1492120 h 5767418"/>
              <a:gd name="connsiteX3" fmla="*/ 10514832 w 10670400"/>
              <a:gd name="connsiteY3" fmla="*/ 1492120 h 5767418"/>
              <a:gd name="connsiteX4" fmla="*/ 10661362 w 10670400"/>
              <a:gd name="connsiteY4" fmla="*/ 1770519 h 5767418"/>
              <a:gd name="connsiteX5" fmla="*/ 10670400 w 10670400"/>
              <a:gd name="connsiteY5" fmla="*/ 1866031 h 5767418"/>
              <a:gd name="connsiteX6" fmla="*/ 10670400 w 10670400"/>
              <a:gd name="connsiteY6" fmla="*/ 1881470 h 5767418"/>
              <a:gd name="connsiteX7" fmla="*/ 10661362 w 10670400"/>
              <a:gd name="connsiteY7" fmla="*/ 1976982 h 5767418"/>
              <a:gd name="connsiteX8" fmla="*/ 10514832 w 10670400"/>
              <a:gd name="connsiteY8" fmla="*/ 2255381 h 5767418"/>
              <a:gd name="connsiteX9" fmla="*/ 7535656 w 10670400"/>
              <a:gd name="connsiteY9" fmla="*/ 5255259 h 5767418"/>
              <a:gd name="connsiteX10" fmla="*/ 6162206 w 10670400"/>
              <a:gd name="connsiteY10" fmla="*/ 5767418 h 5767418"/>
              <a:gd name="connsiteX11" fmla="*/ 0 w 10670400"/>
              <a:gd name="connsiteY11" fmla="*/ 5767418 h 57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70400" h="5767418">
                <a:moveTo>
                  <a:pt x="0" y="0"/>
                </a:moveTo>
                <a:lnTo>
                  <a:pt x="9033169" y="0"/>
                </a:lnTo>
                <a:lnTo>
                  <a:pt x="10514688" y="1492120"/>
                </a:lnTo>
                <a:lnTo>
                  <a:pt x="10514832" y="1492120"/>
                </a:lnTo>
                <a:cubicBezTo>
                  <a:pt x="10592981" y="1570838"/>
                  <a:pt x="10641825" y="1668331"/>
                  <a:pt x="10661362" y="1770519"/>
                </a:cubicBezTo>
                <a:lnTo>
                  <a:pt x="10670400" y="1866031"/>
                </a:lnTo>
                <a:lnTo>
                  <a:pt x="10670400" y="1881470"/>
                </a:lnTo>
                <a:lnTo>
                  <a:pt x="10661362" y="1976982"/>
                </a:lnTo>
                <a:cubicBezTo>
                  <a:pt x="10641825" y="2079170"/>
                  <a:pt x="10592981" y="2176664"/>
                  <a:pt x="10514832" y="2255381"/>
                </a:cubicBezTo>
                <a:lnTo>
                  <a:pt x="7535656" y="5255259"/>
                </a:lnTo>
                <a:cubicBezTo>
                  <a:pt x="7157019" y="5635843"/>
                  <a:pt x="6768861" y="5767418"/>
                  <a:pt x="6162206" y="5767418"/>
                </a:cubicBezTo>
                <a:lnTo>
                  <a:pt x="0" y="5767418"/>
                </a:lnTo>
                <a:close/>
              </a:path>
            </a:pathLst>
          </a:custGeom>
          <a:solidFill>
            <a:schemeClr val="accent1"/>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2" name="image">
            <a:extLst>
              <a:ext uri="{FF2B5EF4-FFF2-40B4-BE49-F238E27FC236}">
                <a16:creationId xmlns:a16="http://schemas.microsoft.com/office/drawing/2014/main" id="{17583030-0CC7-455E-8B17-CCCE897C477F}"/>
              </a:ext>
            </a:extLst>
          </p:cNvPr>
          <p:cNvSpPr>
            <a:spLocks noGrp="1"/>
          </p:cNvSpPr>
          <p:nvPr>
            <p:ph type="body" sz="quarter" idx="14" hasCustomPrompt="1"/>
          </p:nvPr>
        </p:nvSpPr>
        <p:spPr bwMode="white">
          <a:xfrm>
            <a:off x="819227" y="81920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4" name="Title 1">
            <a:extLst>
              <a:ext uri="{FF2B5EF4-FFF2-40B4-BE49-F238E27FC236}">
                <a16:creationId xmlns:a16="http://schemas.microsoft.com/office/drawing/2014/main" id="{1D6BA84D-0266-4847-9EEF-BEE0CE01AED2}"/>
              </a:ext>
            </a:extLst>
          </p:cNvPr>
          <p:cNvSpPr>
            <a:spLocks noGrp="1"/>
          </p:cNvSpPr>
          <p:nvPr>
            <p:ph type="ctrTitle" hasCustomPrompt="1"/>
          </p:nvPr>
        </p:nvSpPr>
        <p:spPr bwMode="white">
          <a:xfrm>
            <a:off x="819227" y="248320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5" name="Subtitle 2">
            <a:extLst>
              <a:ext uri="{FF2B5EF4-FFF2-40B4-BE49-F238E27FC236}">
                <a16:creationId xmlns:a16="http://schemas.microsoft.com/office/drawing/2014/main" id="{059921BB-4DD4-429C-8F66-279674C3CF79}"/>
              </a:ext>
            </a:extLst>
          </p:cNvPr>
          <p:cNvSpPr>
            <a:spLocks noGrp="1"/>
          </p:cNvSpPr>
          <p:nvPr>
            <p:ph type="subTitle" idx="1" hasCustomPrompt="1"/>
          </p:nvPr>
        </p:nvSpPr>
        <p:spPr bwMode="white">
          <a:xfrm>
            <a:off x="819227" y="4480001"/>
            <a:ext cx="8990995" cy="2354862"/>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3016557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Title Slide - graphics B">
    <p:spTree>
      <p:nvGrpSpPr>
        <p:cNvPr id="1" name=""/>
        <p:cNvGrpSpPr/>
        <p:nvPr/>
      </p:nvGrpSpPr>
      <p:grpSpPr>
        <a:xfrm>
          <a:off x="0" y="0"/>
          <a:ext cx="0" cy="0"/>
          <a:chOff x="0" y="0"/>
          <a:chExt cx="0" cy="0"/>
        </a:xfrm>
      </p:grpSpPr>
      <p:sp>
        <p:nvSpPr>
          <p:cNvPr id="20" name="Date Placeholder 6" hidden="1">
            <a:extLst>
              <a:ext uri="{FF2B5EF4-FFF2-40B4-BE49-F238E27FC236}">
                <a16:creationId xmlns:a16="http://schemas.microsoft.com/office/drawing/2014/main" id="{386C19D3-809F-48A5-A0B6-14C06F40C11E}"/>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7" name="TextBox 16">
            <a:extLst>
              <a:ext uri="{FF2B5EF4-FFF2-40B4-BE49-F238E27FC236}">
                <a16:creationId xmlns:a16="http://schemas.microsoft.com/office/drawing/2014/main" id="{D74C6A08-F955-41B7-9F7D-25501FFD9722}"/>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2" name="Text Placeholder 11">
            <a:extLst>
              <a:ext uri="{FF2B5EF4-FFF2-40B4-BE49-F238E27FC236}">
                <a16:creationId xmlns:a16="http://schemas.microsoft.com/office/drawing/2014/main" id="{2E83C5C1-019A-48F4-8ADB-C484D6DB4EC5}"/>
              </a:ext>
            </a:extLst>
          </p:cNvPr>
          <p:cNvSpPr>
            <a:spLocks noGrp="1"/>
          </p:cNvSpPr>
          <p:nvPr>
            <p:ph type="body" sz="quarter" idx="18" hasCustomPrompt="1"/>
          </p:nvPr>
        </p:nvSpPr>
        <p:spPr bwMode="ltGray">
          <a:xfrm>
            <a:off x="1194" y="647"/>
            <a:ext cx="15176144" cy="8202550"/>
          </a:xfrm>
          <a:custGeom>
            <a:avLst/>
            <a:gdLst>
              <a:gd name="connsiteX0" fmla="*/ 0 w 10670400"/>
              <a:gd name="connsiteY0" fmla="*/ 0 h 5767418"/>
              <a:gd name="connsiteX1" fmla="*/ 9033169 w 10670400"/>
              <a:gd name="connsiteY1" fmla="*/ 0 h 5767418"/>
              <a:gd name="connsiteX2" fmla="*/ 10514688 w 10670400"/>
              <a:gd name="connsiteY2" fmla="*/ 1492120 h 5767418"/>
              <a:gd name="connsiteX3" fmla="*/ 10514832 w 10670400"/>
              <a:gd name="connsiteY3" fmla="*/ 1492120 h 5767418"/>
              <a:gd name="connsiteX4" fmla="*/ 10661362 w 10670400"/>
              <a:gd name="connsiteY4" fmla="*/ 1770519 h 5767418"/>
              <a:gd name="connsiteX5" fmla="*/ 10670400 w 10670400"/>
              <a:gd name="connsiteY5" fmla="*/ 1866031 h 5767418"/>
              <a:gd name="connsiteX6" fmla="*/ 10670400 w 10670400"/>
              <a:gd name="connsiteY6" fmla="*/ 1881470 h 5767418"/>
              <a:gd name="connsiteX7" fmla="*/ 10661362 w 10670400"/>
              <a:gd name="connsiteY7" fmla="*/ 1976982 h 5767418"/>
              <a:gd name="connsiteX8" fmla="*/ 10514832 w 10670400"/>
              <a:gd name="connsiteY8" fmla="*/ 2255381 h 5767418"/>
              <a:gd name="connsiteX9" fmla="*/ 7535656 w 10670400"/>
              <a:gd name="connsiteY9" fmla="*/ 5255259 h 5767418"/>
              <a:gd name="connsiteX10" fmla="*/ 6162206 w 10670400"/>
              <a:gd name="connsiteY10" fmla="*/ 5767418 h 5767418"/>
              <a:gd name="connsiteX11" fmla="*/ 0 w 10670400"/>
              <a:gd name="connsiteY11" fmla="*/ 5767418 h 57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70400" h="5767418">
                <a:moveTo>
                  <a:pt x="0" y="0"/>
                </a:moveTo>
                <a:lnTo>
                  <a:pt x="9033169" y="0"/>
                </a:lnTo>
                <a:lnTo>
                  <a:pt x="10514688" y="1492120"/>
                </a:lnTo>
                <a:lnTo>
                  <a:pt x="10514832" y="1492120"/>
                </a:lnTo>
                <a:cubicBezTo>
                  <a:pt x="10592981" y="1570838"/>
                  <a:pt x="10641825" y="1668331"/>
                  <a:pt x="10661362" y="1770519"/>
                </a:cubicBezTo>
                <a:lnTo>
                  <a:pt x="10670400" y="1866031"/>
                </a:lnTo>
                <a:lnTo>
                  <a:pt x="10670400" y="1881470"/>
                </a:lnTo>
                <a:lnTo>
                  <a:pt x="10661362" y="1976982"/>
                </a:lnTo>
                <a:cubicBezTo>
                  <a:pt x="10641825" y="2079170"/>
                  <a:pt x="10592981" y="2176664"/>
                  <a:pt x="10514832" y="2255381"/>
                </a:cubicBezTo>
                <a:lnTo>
                  <a:pt x="7535656" y="5255259"/>
                </a:lnTo>
                <a:cubicBezTo>
                  <a:pt x="7157019" y="5635843"/>
                  <a:pt x="6768861" y="5767418"/>
                  <a:pt x="6162206" y="5767418"/>
                </a:cubicBezTo>
                <a:lnTo>
                  <a:pt x="0" y="5767418"/>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8" name="image">
            <a:extLst>
              <a:ext uri="{FF2B5EF4-FFF2-40B4-BE49-F238E27FC236}">
                <a16:creationId xmlns:a16="http://schemas.microsoft.com/office/drawing/2014/main" id="{A8774AC0-3C48-495C-801E-2F0F629CD086}"/>
              </a:ext>
            </a:extLst>
          </p:cNvPr>
          <p:cNvSpPr>
            <a:spLocks noGrp="1"/>
          </p:cNvSpPr>
          <p:nvPr>
            <p:ph type="body" sz="quarter" idx="14" hasCustomPrompt="1"/>
          </p:nvPr>
        </p:nvSpPr>
        <p:spPr bwMode="white">
          <a:xfrm>
            <a:off x="819227" y="81920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3" name="Title 1">
            <a:extLst>
              <a:ext uri="{FF2B5EF4-FFF2-40B4-BE49-F238E27FC236}">
                <a16:creationId xmlns:a16="http://schemas.microsoft.com/office/drawing/2014/main" id="{79D1211B-870D-4641-BA5F-6F0BB2281F6B}"/>
              </a:ext>
            </a:extLst>
          </p:cNvPr>
          <p:cNvSpPr>
            <a:spLocks noGrp="1"/>
          </p:cNvSpPr>
          <p:nvPr>
            <p:ph type="ctrTitle" hasCustomPrompt="1"/>
          </p:nvPr>
        </p:nvSpPr>
        <p:spPr bwMode="white">
          <a:xfrm>
            <a:off x="819227" y="248320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6" name="Subtitle 2">
            <a:extLst>
              <a:ext uri="{FF2B5EF4-FFF2-40B4-BE49-F238E27FC236}">
                <a16:creationId xmlns:a16="http://schemas.microsoft.com/office/drawing/2014/main" id="{8B24BE45-F69B-4A1B-A5F4-0617B14D6DC0}"/>
              </a:ext>
            </a:extLst>
          </p:cNvPr>
          <p:cNvSpPr>
            <a:spLocks noGrp="1"/>
          </p:cNvSpPr>
          <p:nvPr>
            <p:ph type="subTitle" idx="1" hasCustomPrompt="1"/>
          </p:nvPr>
        </p:nvSpPr>
        <p:spPr bwMode="white">
          <a:xfrm>
            <a:off x="819227" y="4480001"/>
            <a:ext cx="8990995" cy="2354862"/>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1331214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title slide - graphics C">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3A0BC75-3A8A-4EE8-A2D0-B04B248D4B7A}"/>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2" name="Date Placeholder 6" hidden="1">
            <a:extLst>
              <a:ext uri="{FF2B5EF4-FFF2-40B4-BE49-F238E27FC236}">
                <a16:creationId xmlns:a16="http://schemas.microsoft.com/office/drawing/2014/main" id="{F13720B1-7DC5-4B65-984F-14EE96662287}"/>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8" name="Text Placeholder 17">
            <a:extLst>
              <a:ext uri="{FF2B5EF4-FFF2-40B4-BE49-F238E27FC236}">
                <a16:creationId xmlns:a16="http://schemas.microsoft.com/office/drawing/2014/main" id="{DA7FD8B0-50B8-4BEF-9F03-E2C659AD7056}"/>
              </a:ext>
            </a:extLst>
          </p:cNvPr>
          <p:cNvSpPr>
            <a:spLocks noGrp="1"/>
          </p:cNvSpPr>
          <p:nvPr>
            <p:ph type="body" sz="quarter" idx="18" hasCustomPrompt="1"/>
          </p:nvPr>
        </p:nvSpPr>
        <p:spPr bwMode="ltGray">
          <a:xfrm>
            <a:off x="1193" y="647"/>
            <a:ext cx="17341970" cy="8826251"/>
          </a:xfrm>
          <a:custGeom>
            <a:avLst/>
            <a:gdLst>
              <a:gd name="connsiteX0" fmla="*/ 0 w 12193200"/>
              <a:gd name="connsiteY0" fmla="*/ 0 h 6205958"/>
              <a:gd name="connsiteX1" fmla="*/ 12193200 w 12193200"/>
              <a:gd name="connsiteY1" fmla="*/ 0 h 6205958"/>
              <a:gd name="connsiteX2" fmla="*/ 12193200 w 12193200"/>
              <a:gd name="connsiteY2" fmla="*/ 4565218 h 6205958"/>
              <a:gd name="connsiteX3" fmla="*/ 11328372 w 12193200"/>
              <a:gd name="connsiteY3" fmla="*/ 5436135 h 6205958"/>
              <a:gd name="connsiteX4" fmla="*/ 9263656 w 12193200"/>
              <a:gd name="connsiteY4" fmla="*/ 6205958 h 6205958"/>
              <a:gd name="connsiteX5" fmla="*/ 0 w 12193200"/>
              <a:gd name="connsiteY5" fmla="*/ 6205958 h 620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205958">
                <a:moveTo>
                  <a:pt x="0" y="0"/>
                </a:moveTo>
                <a:lnTo>
                  <a:pt x="12193200" y="0"/>
                </a:lnTo>
                <a:lnTo>
                  <a:pt x="12193200" y="4565218"/>
                </a:lnTo>
                <a:lnTo>
                  <a:pt x="11328372" y="5436135"/>
                </a:lnTo>
                <a:cubicBezTo>
                  <a:pt x="10759229" y="6007691"/>
                  <a:pt x="10175607" y="6205958"/>
                  <a:pt x="9263656" y="6205958"/>
                </a:cubicBezTo>
                <a:lnTo>
                  <a:pt x="0" y="6205958"/>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7" name="image">
            <a:extLst>
              <a:ext uri="{FF2B5EF4-FFF2-40B4-BE49-F238E27FC236}">
                <a16:creationId xmlns:a16="http://schemas.microsoft.com/office/drawing/2014/main" id="{B92CDB80-8722-467B-A218-FF17C5240245}"/>
              </a:ext>
            </a:extLst>
          </p:cNvPr>
          <p:cNvSpPr>
            <a:spLocks noGrp="1"/>
          </p:cNvSpPr>
          <p:nvPr>
            <p:ph type="body" sz="quarter" idx="14" hasCustomPrompt="1"/>
          </p:nvPr>
        </p:nvSpPr>
        <p:spPr bwMode="white">
          <a:xfrm>
            <a:off x="819227" y="81920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4" name="Title 1">
            <a:extLst>
              <a:ext uri="{FF2B5EF4-FFF2-40B4-BE49-F238E27FC236}">
                <a16:creationId xmlns:a16="http://schemas.microsoft.com/office/drawing/2014/main" id="{1D6BA84D-0266-4847-9EEF-BEE0CE01AED2}"/>
              </a:ext>
            </a:extLst>
          </p:cNvPr>
          <p:cNvSpPr>
            <a:spLocks noGrp="1"/>
          </p:cNvSpPr>
          <p:nvPr>
            <p:ph type="ctrTitle" hasCustomPrompt="1"/>
          </p:nvPr>
        </p:nvSpPr>
        <p:spPr bwMode="white">
          <a:xfrm>
            <a:off x="819227" y="248320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5" name="Subtitle 2">
            <a:extLst>
              <a:ext uri="{FF2B5EF4-FFF2-40B4-BE49-F238E27FC236}">
                <a16:creationId xmlns:a16="http://schemas.microsoft.com/office/drawing/2014/main" id="{059921BB-4DD4-429C-8F66-279674C3CF79}"/>
              </a:ext>
            </a:extLst>
          </p:cNvPr>
          <p:cNvSpPr>
            <a:spLocks noGrp="1"/>
          </p:cNvSpPr>
          <p:nvPr>
            <p:ph type="subTitle" idx="1" hasCustomPrompt="1"/>
          </p:nvPr>
        </p:nvSpPr>
        <p:spPr bwMode="white">
          <a:xfrm>
            <a:off x="819227" y="4480001"/>
            <a:ext cx="8990995" cy="2354862"/>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2689776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title slide - graphics 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AF08ED5F-4782-4D77-8139-FFB1B45648B1}"/>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2" name="Date Placeholder 6" hidden="1">
            <a:extLst>
              <a:ext uri="{FF2B5EF4-FFF2-40B4-BE49-F238E27FC236}">
                <a16:creationId xmlns:a16="http://schemas.microsoft.com/office/drawing/2014/main" id="{F13720B1-7DC5-4B65-984F-14EE96662287}"/>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108000" bIns="0" anchor="t" anchorCtr="0"/>
          <a:lstStyle>
            <a:lvl1pPr marL="0" indent="0" algn="l">
              <a:buNone/>
              <a:defRPr sz="2276"/>
            </a:lvl1pPr>
          </a:lstStyle>
          <a:p>
            <a:r>
              <a:rPr lang="en-US" dirty="0"/>
              <a:t>Click on frame and insert picture using the Insert tab - Pictures or from Templafy Images</a:t>
            </a:r>
          </a:p>
        </p:txBody>
      </p:sp>
      <p:sp>
        <p:nvSpPr>
          <p:cNvPr id="20" name="Text Placeholder 19">
            <a:extLst>
              <a:ext uri="{FF2B5EF4-FFF2-40B4-BE49-F238E27FC236}">
                <a16:creationId xmlns:a16="http://schemas.microsoft.com/office/drawing/2014/main" id="{4D759B9D-050C-45A1-82AE-7FD56650DD08}"/>
              </a:ext>
            </a:extLst>
          </p:cNvPr>
          <p:cNvSpPr>
            <a:spLocks noGrp="1"/>
          </p:cNvSpPr>
          <p:nvPr>
            <p:ph type="body" sz="quarter" idx="18" hasCustomPrompt="1"/>
          </p:nvPr>
        </p:nvSpPr>
        <p:spPr bwMode="ltGray">
          <a:xfrm>
            <a:off x="1911" y="1108411"/>
            <a:ext cx="17341257" cy="8644581"/>
          </a:xfrm>
          <a:custGeom>
            <a:avLst/>
            <a:gdLst>
              <a:gd name="connsiteX0" fmla="*/ 0 w 12192699"/>
              <a:gd name="connsiteY0" fmla="*/ 0 h 6078221"/>
              <a:gd name="connsiteX1" fmla="*/ 9262533 w 12192699"/>
              <a:gd name="connsiteY1" fmla="*/ 0 h 6078221"/>
              <a:gd name="connsiteX2" fmla="*/ 11326876 w 12192699"/>
              <a:gd name="connsiteY2" fmla="*/ 770552 h 6078221"/>
              <a:gd name="connsiteX3" fmla="*/ 12192699 w 12192699"/>
              <a:gd name="connsiteY3" fmla="*/ 1642512 h 6078221"/>
              <a:gd name="connsiteX4" fmla="*/ 12192699 w 12192699"/>
              <a:gd name="connsiteY4" fmla="*/ 6078221 h 6078221"/>
              <a:gd name="connsiteX5" fmla="*/ 0 w 12192699"/>
              <a:gd name="connsiteY5" fmla="*/ 6078221 h 607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699" h="6078221">
                <a:moveTo>
                  <a:pt x="0" y="0"/>
                </a:moveTo>
                <a:lnTo>
                  <a:pt x="9262533" y="0"/>
                </a:lnTo>
                <a:cubicBezTo>
                  <a:pt x="10174224" y="0"/>
                  <a:pt x="10757704" y="198078"/>
                  <a:pt x="11326876" y="770552"/>
                </a:cubicBezTo>
                <a:lnTo>
                  <a:pt x="12192699" y="1642512"/>
                </a:lnTo>
                <a:lnTo>
                  <a:pt x="12192699" y="6078221"/>
                </a:lnTo>
                <a:lnTo>
                  <a:pt x="0" y="6078221"/>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9" name="image">
            <a:extLst>
              <a:ext uri="{FF2B5EF4-FFF2-40B4-BE49-F238E27FC236}">
                <a16:creationId xmlns:a16="http://schemas.microsoft.com/office/drawing/2014/main" id="{729C2D0D-0E44-4FE5-BA9E-8BBD5A90CC16}"/>
              </a:ext>
            </a:extLst>
          </p:cNvPr>
          <p:cNvSpPr>
            <a:spLocks noGrp="1"/>
          </p:cNvSpPr>
          <p:nvPr>
            <p:ph type="body" sz="quarter" idx="20" hasCustomPrompt="1"/>
          </p:nvPr>
        </p:nvSpPr>
        <p:spPr bwMode="white">
          <a:xfrm>
            <a:off x="819227" y="191488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4" name="Title 1">
            <a:extLst>
              <a:ext uri="{FF2B5EF4-FFF2-40B4-BE49-F238E27FC236}">
                <a16:creationId xmlns:a16="http://schemas.microsoft.com/office/drawing/2014/main" id="{1D6BA84D-0266-4847-9EEF-BEE0CE01AED2}"/>
              </a:ext>
            </a:extLst>
          </p:cNvPr>
          <p:cNvSpPr>
            <a:spLocks noGrp="1"/>
          </p:cNvSpPr>
          <p:nvPr>
            <p:ph type="ctrTitle" hasCustomPrompt="1"/>
          </p:nvPr>
        </p:nvSpPr>
        <p:spPr bwMode="white">
          <a:xfrm>
            <a:off x="819227" y="357888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5" name="Subtitle 2">
            <a:extLst>
              <a:ext uri="{FF2B5EF4-FFF2-40B4-BE49-F238E27FC236}">
                <a16:creationId xmlns:a16="http://schemas.microsoft.com/office/drawing/2014/main" id="{059921BB-4DD4-429C-8F66-279674C3CF79}"/>
              </a:ext>
            </a:extLst>
          </p:cNvPr>
          <p:cNvSpPr>
            <a:spLocks noGrp="1"/>
          </p:cNvSpPr>
          <p:nvPr>
            <p:ph type="subTitle" idx="1" hasCustomPrompt="1"/>
          </p:nvPr>
        </p:nvSpPr>
        <p:spPr bwMode="white">
          <a:xfrm>
            <a:off x="819227" y="5519360"/>
            <a:ext cx="8990995" cy="1955840"/>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1276899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s - contact">
    <p:bg>
      <p:bgPr>
        <a:solidFill>
          <a:schemeClr val="tx1"/>
        </a:solidFill>
        <a:effectLst/>
      </p:bgPr>
    </p:bg>
    <p:spTree>
      <p:nvGrpSpPr>
        <p:cNvPr id="1" name=""/>
        <p:cNvGrpSpPr/>
        <p:nvPr/>
      </p:nvGrpSpPr>
      <p:grpSpPr>
        <a:xfrm>
          <a:off x="0" y="0"/>
          <a:ext cx="0" cy="0"/>
          <a:chOff x="0" y="0"/>
          <a:chExt cx="0" cy="0"/>
        </a:xfrm>
      </p:grpSpPr>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2311204"/>
            <a:ext cx="15703520" cy="950993"/>
          </a:xfrm>
        </p:spPr>
        <p:txBody>
          <a:bodyPr anchor="b"/>
          <a:lstStyle>
            <a:lvl1pPr algn="l">
              <a:defRPr sz="5689">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178368"/>
            <a:ext cx="15703520" cy="950993"/>
          </a:xfrm>
        </p:spPr>
        <p:txBody>
          <a:bodyPr/>
          <a:lstStyle>
            <a:lvl1pPr marL="0" indent="0" algn="l">
              <a:spcBef>
                <a:spcPts val="0"/>
              </a:spcBef>
              <a:buFont typeface="Arial" panose="020B0604020202020204" pitchFamily="34" charset="0"/>
              <a:buChar char="​"/>
              <a:defRPr sz="5689">
                <a:solidFill>
                  <a:schemeClr val="tx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8E64D1BE-FFDB-4771-8354-D37140FEBE63}"/>
              </a:ext>
            </a:extLst>
          </p:cNvPr>
          <p:cNvSpPr>
            <a:spLocks noGrp="1"/>
          </p:cNvSpPr>
          <p:nvPr>
            <p:ph type="body" sz="quarter" idx="19" hasCustomPrompt="1"/>
          </p:nvPr>
        </p:nvSpPr>
        <p:spPr>
          <a:xfrm>
            <a:off x="81922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1" name="Text Placeholder 4">
            <a:extLst>
              <a:ext uri="{FF2B5EF4-FFF2-40B4-BE49-F238E27FC236}">
                <a16:creationId xmlns:a16="http://schemas.microsoft.com/office/drawing/2014/main" id="{26CC46B6-052B-4BB2-9EFC-C95F7C63C681}"/>
              </a:ext>
            </a:extLst>
          </p:cNvPr>
          <p:cNvSpPr>
            <a:spLocks noGrp="1"/>
          </p:cNvSpPr>
          <p:nvPr>
            <p:ph type="body" sz="quarter" idx="20" hasCustomPrompt="1"/>
          </p:nvPr>
        </p:nvSpPr>
        <p:spPr>
          <a:xfrm>
            <a:off x="81922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2" name="Text Placeholder 4">
            <a:extLst>
              <a:ext uri="{FF2B5EF4-FFF2-40B4-BE49-F238E27FC236}">
                <a16:creationId xmlns:a16="http://schemas.microsoft.com/office/drawing/2014/main" id="{8CC3186E-C363-4105-A4A0-A4154C47EE43}"/>
              </a:ext>
            </a:extLst>
          </p:cNvPr>
          <p:cNvSpPr>
            <a:spLocks noGrp="1"/>
          </p:cNvSpPr>
          <p:nvPr>
            <p:ph type="body" sz="quarter" idx="21" hasCustomPrompt="1"/>
          </p:nvPr>
        </p:nvSpPr>
        <p:spPr>
          <a:xfrm>
            <a:off x="81922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3" name="Text Placeholder 4">
            <a:extLst>
              <a:ext uri="{FF2B5EF4-FFF2-40B4-BE49-F238E27FC236}">
                <a16:creationId xmlns:a16="http://schemas.microsoft.com/office/drawing/2014/main" id="{7D6E1BF6-3010-458D-A589-0E2F9BBEFF18}"/>
              </a:ext>
            </a:extLst>
          </p:cNvPr>
          <p:cNvSpPr>
            <a:spLocks noGrp="1"/>
          </p:cNvSpPr>
          <p:nvPr>
            <p:ph type="body" sz="quarter" idx="22" hasCustomPrompt="1"/>
          </p:nvPr>
        </p:nvSpPr>
        <p:spPr>
          <a:xfrm>
            <a:off x="81922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 name="Text Placeholder 4">
            <a:extLst>
              <a:ext uri="{FF2B5EF4-FFF2-40B4-BE49-F238E27FC236}">
                <a16:creationId xmlns:a16="http://schemas.microsoft.com/office/drawing/2014/main" id="{463F8755-E998-40D5-900E-CEB61276E5B9}"/>
              </a:ext>
            </a:extLst>
          </p:cNvPr>
          <p:cNvSpPr>
            <a:spLocks noGrp="1"/>
          </p:cNvSpPr>
          <p:nvPr>
            <p:ph type="body" sz="quarter" idx="23" hasCustomPrompt="1"/>
          </p:nvPr>
        </p:nvSpPr>
        <p:spPr>
          <a:xfrm>
            <a:off x="485721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 name="Text Placeholder 4">
            <a:extLst>
              <a:ext uri="{FF2B5EF4-FFF2-40B4-BE49-F238E27FC236}">
                <a16:creationId xmlns:a16="http://schemas.microsoft.com/office/drawing/2014/main" id="{9D998594-1B99-41C9-A443-A34CB455D9F9}"/>
              </a:ext>
            </a:extLst>
          </p:cNvPr>
          <p:cNvSpPr>
            <a:spLocks noGrp="1"/>
          </p:cNvSpPr>
          <p:nvPr>
            <p:ph type="body" sz="quarter" idx="24" hasCustomPrompt="1"/>
          </p:nvPr>
        </p:nvSpPr>
        <p:spPr>
          <a:xfrm>
            <a:off x="485721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 name="Text Placeholder 4">
            <a:extLst>
              <a:ext uri="{FF2B5EF4-FFF2-40B4-BE49-F238E27FC236}">
                <a16:creationId xmlns:a16="http://schemas.microsoft.com/office/drawing/2014/main" id="{FCB136DA-F176-494F-93C7-FE388CB90044}"/>
              </a:ext>
            </a:extLst>
          </p:cNvPr>
          <p:cNvSpPr>
            <a:spLocks noGrp="1"/>
          </p:cNvSpPr>
          <p:nvPr>
            <p:ph type="body" sz="quarter" idx="25" hasCustomPrompt="1"/>
          </p:nvPr>
        </p:nvSpPr>
        <p:spPr>
          <a:xfrm>
            <a:off x="485721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 name="Text Placeholder 4">
            <a:extLst>
              <a:ext uri="{FF2B5EF4-FFF2-40B4-BE49-F238E27FC236}">
                <a16:creationId xmlns:a16="http://schemas.microsoft.com/office/drawing/2014/main" id="{934874DC-6E7F-477C-9DCB-BAFAF65D072B}"/>
              </a:ext>
            </a:extLst>
          </p:cNvPr>
          <p:cNvSpPr>
            <a:spLocks noGrp="1"/>
          </p:cNvSpPr>
          <p:nvPr>
            <p:ph type="body" sz="quarter" idx="26" hasCustomPrompt="1"/>
          </p:nvPr>
        </p:nvSpPr>
        <p:spPr>
          <a:xfrm>
            <a:off x="485721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9" name="Picture Placeholder 7">
            <a:extLst>
              <a:ext uri="{FF2B5EF4-FFF2-40B4-BE49-F238E27FC236}">
                <a16:creationId xmlns:a16="http://schemas.microsoft.com/office/drawing/2014/main" id="{AFB351F8-5DEF-4FB0-91E3-BB967FE97CD5}"/>
              </a:ext>
            </a:extLst>
          </p:cNvPr>
          <p:cNvSpPr>
            <a:spLocks noGrp="1"/>
          </p:cNvSpPr>
          <p:nvPr>
            <p:ph type="pic" sz="quarter" idx="13" hasCustomPrompt="1"/>
          </p:nvPr>
        </p:nvSpPr>
        <p:spPr>
          <a:xfrm>
            <a:off x="81922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sp>
        <p:nvSpPr>
          <p:cNvPr id="20" name="Picture Placeholder 7">
            <a:extLst>
              <a:ext uri="{FF2B5EF4-FFF2-40B4-BE49-F238E27FC236}">
                <a16:creationId xmlns:a16="http://schemas.microsoft.com/office/drawing/2014/main" id="{366E0C37-1F3D-413C-AECF-51423DC25192}"/>
              </a:ext>
            </a:extLst>
          </p:cNvPr>
          <p:cNvSpPr>
            <a:spLocks noGrp="1"/>
          </p:cNvSpPr>
          <p:nvPr>
            <p:ph type="pic" sz="quarter" idx="18" hasCustomPrompt="1"/>
          </p:nvPr>
        </p:nvSpPr>
        <p:spPr>
          <a:xfrm>
            <a:off x="485721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sp>
        <p:nvSpPr>
          <p:cNvPr id="17" name="Date Placeholder 6">
            <a:extLst>
              <a:ext uri="{FF2B5EF4-FFF2-40B4-BE49-F238E27FC236}">
                <a16:creationId xmlns:a16="http://schemas.microsoft.com/office/drawing/2014/main" id="{7214886E-C0C7-49AB-B49B-363D49960386}"/>
              </a:ext>
            </a:extLst>
          </p:cNvPr>
          <p:cNvSpPr>
            <a:spLocks noGrp="1"/>
          </p:cNvSpPr>
          <p:nvPr>
            <p:ph type="dt" sz="half" idx="10"/>
          </p:nvPr>
        </p:nvSpPr>
        <p:spPr>
          <a:xfrm>
            <a:off x="819225" y="8655795"/>
            <a:ext cx="5369534" cy="460800"/>
          </a:xfrm>
        </p:spPr>
        <p:txBody>
          <a:bodyPr/>
          <a:lstStyle>
            <a:lvl1pPr>
              <a:defRPr sz="2276">
                <a:solidFill>
                  <a:schemeClr val="tx1"/>
                </a:solidFill>
              </a:defRPr>
            </a:lvl1pPr>
          </a:lstStyle>
          <a:p>
            <a:endParaRPr lang="en-US" dirty="0"/>
          </a:p>
        </p:txBody>
      </p:sp>
      <p:pic>
        <p:nvPicPr>
          <p:cNvPr id="4" name="Graphic 3">
            <a:extLst>
              <a:ext uri="{FF2B5EF4-FFF2-40B4-BE49-F238E27FC236}">
                <a16:creationId xmlns:a16="http://schemas.microsoft.com/office/drawing/2014/main" id="{B544DAB2-7B48-39CA-7433-78FBC62AC60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215562144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A">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840932BE-DDFC-4972-85A7-C427ACEB26D9}"/>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Footer Placeholder 8" hidden="1">
            <a:extLst>
              <a:ext uri="{FF2B5EF4-FFF2-40B4-BE49-F238E27FC236}">
                <a16:creationId xmlns:a16="http://schemas.microsoft.com/office/drawing/2014/main" id="{CDE982F8-DB66-4D32-95A2-375163C347BD}"/>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2" name="Slide Number Placeholder 10" hidden="1">
            <a:extLst>
              <a:ext uri="{FF2B5EF4-FFF2-40B4-BE49-F238E27FC236}">
                <a16:creationId xmlns:a16="http://schemas.microsoft.com/office/drawing/2014/main" id="{9936A8CC-0D3C-4064-8E29-0B36B3DADA88}"/>
              </a:ext>
            </a:extLst>
          </p:cNvPr>
          <p:cNvSpPr>
            <a:spLocks noGrp="1"/>
          </p:cNvSpPr>
          <p:nvPr>
            <p:ph type="sldNum" sz="quarter" idx="18"/>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9" name="Rectangle 8">
            <a:extLst>
              <a:ext uri="{FF2B5EF4-FFF2-40B4-BE49-F238E27FC236}">
                <a16:creationId xmlns:a16="http://schemas.microsoft.com/office/drawing/2014/main" id="{E45208B8-66B4-4F82-A2D7-96EB109CECE0}"/>
              </a:ext>
            </a:extLst>
          </p:cNvPr>
          <p:cNvSpPr/>
          <p:nvPr userDrawn="1"/>
        </p:nvSpPr>
        <p:spPr bwMode="white">
          <a:xfrm>
            <a:off x="2" y="1"/>
            <a:ext cx="17340263" cy="975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 name="Title 1"/>
          <p:cNvSpPr>
            <a:spLocks noGrp="1"/>
          </p:cNvSpPr>
          <p:nvPr>
            <p:ph type="title" hasCustomPrompt="1"/>
          </p:nvPr>
        </p:nvSpPr>
        <p:spPr>
          <a:xfrm>
            <a:off x="819225" y="819201"/>
            <a:ext cx="15703520" cy="673707"/>
          </a:xfrm>
        </p:spPr>
        <p:txBody>
          <a:bodyPr/>
          <a:lstStyle>
            <a:lvl1pPr>
              <a:defRPr sz="4267">
                <a:solidFill>
                  <a:schemeClr val="bg1"/>
                </a:solidFill>
              </a:defRPr>
            </a:lvl1pPr>
          </a:lstStyle>
          <a:p>
            <a:r>
              <a:rPr lang="en-US" noProof="0" dirty="0"/>
              <a:t>Click to add Agenda title</a:t>
            </a:r>
            <a:endParaRPr lang="en-US"/>
          </a:p>
        </p:txBody>
      </p:sp>
      <p:sp>
        <p:nvSpPr>
          <p:cNvPr id="13" name="Subtitle 2">
            <a:extLst>
              <a:ext uri="{FF2B5EF4-FFF2-40B4-BE49-F238E27FC236}">
                <a16:creationId xmlns:a16="http://schemas.microsoft.com/office/drawing/2014/main" id="{7CE4FB65-A8EF-403F-9761-3779E10C069F}"/>
              </a:ext>
            </a:extLst>
          </p:cNvPr>
          <p:cNvSpPr>
            <a:spLocks noGrp="1"/>
          </p:cNvSpPr>
          <p:nvPr>
            <p:ph type="subTitle" idx="1" hasCustomPrompt="1"/>
          </p:nvPr>
        </p:nvSpPr>
        <p:spPr>
          <a:xfrm>
            <a:off x="819225" y="1495040"/>
            <a:ext cx="15701440" cy="593920"/>
          </a:xfrm>
        </p:spPr>
        <p:txBody>
          <a:bodyPr/>
          <a:lstStyle>
            <a:lvl1pPr marL="0" indent="0" algn="l">
              <a:lnSpc>
                <a:spcPct val="90000"/>
              </a:lnSpc>
              <a:spcBef>
                <a:spcPts val="0"/>
              </a:spcBef>
              <a:spcAft>
                <a:spcPts val="0"/>
              </a:spcAft>
              <a:buFont typeface="Arial" panose="020B0604020202020204" pitchFamily="34" charset="0"/>
              <a:buChar char="​"/>
              <a:defRPr sz="3556">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7" name="Text Placeholder 2"/>
          <p:cNvSpPr>
            <a:spLocks noGrp="1"/>
          </p:cNvSpPr>
          <p:nvPr>
            <p:ph type="body" sz="quarter" idx="13" hasCustomPrompt="1"/>
          </p:nvPr>
        </p:nvSpPr>
        <p:spPr>
          <a:xfrm>
            <a:off x="3093253" y="2457563"/>
            <a:ext cx="7123507" cy="6065550"/>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Bef>
                <a:spcPts val="0"/>
              </a:spcBef>
              <a:spcAft>
                <a:spcPts val="0"/>
              </a:spcAft>
              <a:buFont typeface="Arial" panose="020B0604020202020204" pitchFamily="34" charset="0"/>
              <a:buChar char="​"/>
              <a:defRPr sz="2844" b="1">
                <a:solidFill>
                  <a:schemeClr val="bg1"/>
                </a:solidFill>
              </a:defRPr>
            </a:lvl2pPr>
            <a:lvl3pPr marL="0" indent="0">
              <a:lnSpc>
                <a:spcPts val="3413"/>
              </a:lnSpc>
              <a:spcBef>
                <a:spcPts val="0"/>
              </a:spcBef>
              <a:spcAft>
                <a:spcPts val="0"/>
              </a:spcAft>
              <a:buFont typeface="Arial" panose="020B0604020202020204" pitchFamily="34" charset="0"/>
              <a:buChar char="​"/>
              <a:defRPr sz="2844">
                <a:solidFill>
                  <a:schemeClr val="bg1"/>
                </a:solidFill>
              </a:defRPr>
            </a:lvl3pPr>
            <a:lvl4pPr marL="0" indent="0">
              <a:lnSpc>
                <a:spcPts val="3413"/>
              </a:lnSpc>
              <a:spcBef>
                <a:spcPts val="0"/>
              </a:spcBef>
              <a:spcAft>
                <a:spcPts val="0"/>
              </a:spcAft>
              <a:buFont typeface="Arial" panose="020B0604020202020204" pitchFamily="34" charset="0"/>
              <a:buChar char="​"/>
              <a:defRPr sz="2844">
                <a:solidFill>
                  <a:schemeClr val="bg1"/>
                </a:solidFill>
              </a:defRPr>
            </a:lvl4pPr>
            <a:lvl5pPr marL="0" indent="0">
              <a:lnSpc>
                <a:spcPts val="3413"/>
              </a:lnSpc>
              <a:spcBef>
                <a:spcPts val="0"/>
              </a:spcBef>
              <a:spcAft>
                <a:spcPts val="0"/>
              </a:spcAft>
              <a:buFont typeface="Arial" panose="020B0604020202020204" pitchFamily="34" charset="0"/>
              <a:buChar char="​"/>
              <a:defRPr sz="2844">
                <a:solidFill>
                  <a:schemeClr val="bg1"/>
                </a:solidFill>
              </a:defRPr>
            </a:lvl5pPr>
            <a:lvl6pPr marL="0" indent="0">
              <a:lnSpc>
                <a:spcPts val="3413"/>
              </a:lnSpc>
              <a:spcBef>
                <a:spcPts val="0"/>
              </a:spcBef>
              <a:spcAft>
                <a:spcPts val="0"/>
              </a:spcAft>
              <a:buFont typeface="Arial" panose="020B0604020202020204" pitchFamily="34" charset="0"/>
              <a:buChar char="​"/>
              <a:defRPr sz="2844">
                <a:solidFill>
                  <a:schemeClr val="bg1"/>
                </a:solidFill>
              </a:defRPr>
            </a:lvl6pPr>
            <a:lvl7pPr marL="0" indent="0">
              <a:lnSpc>
                <a:spcPts val="3413"/>
              </a:lnSpc>
              <a:spcBef>
                <a:spcPts val="0"/>
              </a:spcBef>
              <a:spcAft>
                <a:spcPts val="0"/>
              </a:spcAft>
              <a:buFont typeface="Arial" panose="020B0604020202020204" pitchFamily="34" charset="0"/>
              <a:buChar char="​"/>
              <a:defRPr sz="2844">
                <a:solidFill>
                  <a:schemeClr val="bg1"/>
                </a:solidFill>
              </a:defRPr>
            </a:lvl7pPr>
            <a:lvl8pPr marL="0" indent="0">
              <a:lnSpc>
                <a:spcPts val="3413"/>
              </a:lnSpc>
              <a:spcBef>
                <a:spcPts val="0"/>
              </a:spcBef>
              <a:spcAft>
                <a:spcPts val="0"/>
              </a:spcAft>
              <a:buFont typeface="Arial" panose="020B0604020202020204" pitchFamily="34" charset="0"/>
              <a:buChar char="​"/>
              <a:defRPr sz="2844" b="1">
                <a:solidFill>
                  <a:schemeClr val="bg1"/>
                </a:solidFill>
              </a:defRPr>
            </a:lvl8pPr>
            <a:lvl9pPr marL="0" indent="0">
              <a:lnSpc>
                <a:spcPts val="3413"/>
              </a:lnSpc>
              <a:spcBef>
                <a:spcPts val="0"/>
              </a:spcBef>
              <a:buFont typeface="Arial" panose="020B0604020202020204" pitchFamily="34" charset="0"/>
              <a:buChar char="​"/>
              <a:defRPr sz="2844">
                <a:solidFill>
                  <a:schemeClr val="bg1"/>
                </a:solidFill>
                <a:latin typeface="+mn-lt"/>
              </a:defRPr>
            </a:lvl9pPr>
          </a:lstStyle>
          <a:p>
            <a:pPr lvl="0"/>
            <a:r>
              <a:rPr lang="en-US" noProof="0" dirty="0"/>
              <a:t>Click to add agenda point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819226" y="2457563"/>
            <a:ext cx="2274025" cy="6067685"/>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Aft>
                <a:spcPts val="0"/>
              </a:spcAft>
              <a:buFont typeface="Arial" panose="020B0604020202020204" pitchFamily="34" charset="0"/>
              <a:buChar char="​"/>
              <a:defRPr sz="2844" b="1">
                <a:solidFill>
                  <a:schemeClr val="bg1"/>
                </a:solidFill>
              </a:defRPr>
            </a:lvl2pPr>
            <a:lvl3pPr marL="0" indent="0">
              <a:lnSpc>
                <a:spcPts val="3413"/>
              </a:lnSpc>
              <a:spcAft>
                <a:spcPts val="0"/>
              </a:spcAft>
              <a:buFont typeface="Arial" panose="020B0604020202020204" pitchFamily="34" charset="0"/>
              <a:buChar char="​"/>
              <a:defRPr sz="2844">
                <a:solidFill>
                  <a:schemeClr val="bg1"/>
                </a:solidFill>
              </a:defRPr>
            </a:lvl3pPr>
            <a:lvl4pPr>
              <a:lnSpc>
                <a:spcPts val="3413"/>
              </a:lnSpc>
              <a:spcAft>
                <a:spcPts val="0"/>
              </a:spcAft>
              <a:buFont typeface="Arial" panose="020B0604020202020204" pitchFamily="34" charset="0"/>
              <a:buChar char="​"/>
              <a:defRPr sz="2844">
                <a:solidFill>
                  <a:schemeClr val="bg1"/>
                </a:solidFill>
              </a:defRPr>
            </a:lvl4pPr>
            <a:lvl5pPr>
              <a:lnSpc>
                <a:spcPts val="3413"/>
              </a:lnSpc>
              <a:spcAft>
                <a:spcPts val="0"/>
              </a:spcAft>
              <a:buFont typeface="Arial" panose="020B0604020202020204" pitchFamily="34" charset="0"/>
              <a:buChar char="​"/>
              <a:defRPr sz="2844">
                <a:solidFill>
                  <a:schemeClr val="bg1"/>
                </a:solidFill>
              </a:defRPr>
            </a:lvl5pPr>
            <a:lvl6pPr marL="0" indent="0">
              <a:lnSpc>
                <a:spcPts val="3413"/>
              </a:lnSpc>
              <a:spcAft>
                <a:spcPts val="0"/>
              </a:spcAft>
              <a:buFont typeface="Arial" panose="020B0604020202020204" pitchFamily="34" charset="0"/>
              <a:buChar char="​"/>
              <a:defRPr sz="2844" b="1">
                <a:solidFill>
                  <a:schemeClr val="bg1"/>
                </a:solidFill>
              </a:defRPr>
            </a:lvl6pPr>
            <a:lvl7pPr>
              <a:lnSpc>
                <a:spcPts val="3413"/>
              </a:lnSpc>
              <a:spcAft>
                <a:spcPts val="0"/>
              </a:spcAft>
              <a:defRPr sz="2844" b="0">
                <a:solidFill>
                  <a:schemeClr val="bg1"/>
                </a:solidFill>
              </a:defRPr>
            </a:lvl7pPr>
            <a:lvl8pPr>
              <a:lnSpc>
                <a:spcPts val="3413"/>
              </a:lnSpc>
              <a:spcAft>
                <a:spcPts val="0"/>
              </a:spcAft>
              <a:defRPr sz="2844" b="1">
                <a:solidFill>
                  <a:schemeClr val="bg1"/>
                </a:solidFill>
              </a:defRPr>
            </a:lvl8pPr>
            <a:lvl9pPr>
              <a:lnSpc>
                <a:spcPts val="3413"/>
              </a:lnSpc>
              <a:spcAft>
                <a:spcPts val="0"/>
              </a:spcAft>
              <a:defRPr sz="2844">
                <a:solidFill>
                  <a:schemeClr val="bg1"/>
                </a:solidFill>
                <a:latin typeface="+mn-lt"/>
              </a:defRPr>
            </a:lvl9pPr>
          </a:lstStyle>
          <a:p>
            <a:pPr lvl="0"/>
            <a:r>
              <a:rPr lang="en-US" dirty="0"/>
              <a:t>09.00-10.00</a:t>
            </a:r>
            <a:endParaRPr lang="en-US"/>
          </a:p>
          <a:p>
            <a:pPr lvl="1"/>
            <a:r>
              <a:rPr lang="en-US" dirty="0"/>
              <a:t>02</a:t>
            </a:r>
            <a:endParaRPr lang="en-US"/>
          </a:p>
          <a:p>
            <a:pPr lvl="2"/>
            <a:r>
              <a:rPr lang="en-US" dirty="0"/>
              <a:t>03</a:t>
            </a:r>
            <a:endParaRPr lang="en-US"/>
          </a:p>
          <a:p>
            <a:pPr lvl="3"/>
            <a:r>
              <a:rPr lang="en-US" dirty="0"/>
              <a:t>04</a:t>
            </a:r>
            <a:endParaRPr lang="en-US"/>
          </a:p>
          <a:p>
            <a:pPr lvl="4"/>
            <a:r>
              <a:rPr lang="en-US" dirty="0"/>
              <a:t>05</a:t>
            </a:r>
            <a:endParaRPr lang="en-US"/>
          </a:p>
          <a:p>
            <a:pPr lvl="5"/>
            <a:r>
              <a:rPr lang="en-US" dirty="0"/>
              <a:t>06</a:t>
            </a:r>
            <a:endParaRPr lang="en-US"/>
          </a:p>
          <a:p>
            <a:pPr lvl="6"/>
            <a:r>
              <a:rPr lang="en-US" dirty="0"/>
              <a:t>07</a:t>
            </a:r>
            <a:endParaRPr lang="en-US"/>
          </a:p>
          <a:p>
            <a:pPr lvl="7"/>
            <a:r>
              <a:rPr lang="en-US" dirty="0"/>
              <a:t>08</a:t>
            </a:r>
            <a:endParaRPr lang="en-US"/>
          </a:p>
          <a:p>
            <a:pPr lvl="8"/>
            <a:r>
              <a:rPr lang="en-US" dirty="0"/>
              <a:t>09</a:t>
            </a:r>
            <a:endParaRPr lang="en-US"/>
          </a:p>
        </p:txBody>
      </p:sp>
    </p:spTree>
    <p:extLst>
      <p:ext uri="{BB962C8B-B14F-4D97-AF65-F5344CB8AC3E}">
        <p14:creationId xmlns:p14="http://schemas.microsoft.com/office/powerpoint/2010/main" val="3347665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A0208642-FAE2-4418-9014-1CE767DCC7FD}"/>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Footer Placeholder 8" hidden="1">
            <a:extLst>
              <a:ext uri="{FF2B5EF4-FFF2-40B4-BE49-F238E27FC236}">
                <a16:creationId xmlns:a16="http://schemas.microsoft.com/office/drawing/2014/main" id="{E7F83165-73E5-45CF-B88B-91410D08B505}"/>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2" name="Slide Number Placeholder 10" hidden="1">
            <a:extLst>
              <a:ext uri="{FF2B5EF4-FFF2-40B4-BE49-F238E27FC236}">
                <a16:creationId xmlns:a16="http://schemas.microsoft.com/office/drawing/2014/main" id="{F03054CD-9DA2-4418-92CC-F992664950B9}"/>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9" name="Rectangle 8">
            <a:extLst>
              <a:ext uri="{FF2B5EF4-FFF2-40B4-BE49-F238E27FC236}">
                <a16:creationId xmlns:a16="http://schemas.microsoft.com/office/drawing/2014/main" id="{277433B5-7CF5-4F0C-AFEC-58E83EB67089}"/>
              </a:ext>
            </a:extLst>
          </p:cNvPr>
          <p:cNvSpPr/>
          <p:nvPr userDrawn="1"/>
        </p:nvSpPr>
        <p:spPr bwMode="white">
          <a:xfrm>
            <a:off x="2" y="1"/>
            <a:ext cx="17340263" cy="975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 name="Title 1">
            <a:extLst>
              <a:ext uri="{FF2B5EF4-FFF2-40B4-BE49-F238E27FC236}">
                <a16:creationId xmlns:a16="http://schemas.microsoft.com/office/drawing/2014/main" id="{4B9E4CCA-E0B7-42CA-AF66-CD380B3136DA}"/>
              </a:ext>
            </a:extLst>
          </p:cNvPr>
          <p:cNvSpPr>
            <a:spLocks noGrp="1"/>
          </p:cNvSpPr>
          <p:nvPr>
            <p:ph type="title" hasCustomPrompt="1"/>
          </p:nvPr>
        </p:nvSpPr>
        <p:spPr>
          <a:xfrm>
            <a:off x="819225" y="819201"/>
            <a:ext cx="15703520" cy="673707"/>
          </a:xfrm>
        </p:spPr>
        <p:txBody>
          <a:bodyPr/>
          <a:lstStyle>
            <a:lvl1pPr>
              <a:defRPr sz="4267">
                <a:solidFill>
                  <a:schemeClr val="bg1"/>
                </a:solidFill>
              </a:defRPr>
            </a:lvl1pPr>
          </a:lstStyle>
          <a:p>
            <a:r>
              <a:rPr lang="en-US" noProof="0" dirty="0"/>
              <a:t>Click to add Agenda title</a:t>
            </a:r>
            <a:endParaRPr lang="en-US"/>
          </a:p>
        </p:txBody>
      </p:sp>
      <p:sp>
        <p:nvSpPr>
          <p:cNvPr id="14" name="Subtitle 2">
            <a:extLst>
              <a:ext uri="{FF2B5EF4-FFF2-40B4-BE49-F238E27FC236}">
                <a16:creationId xmlns:a16="http://schemas.microsoft.com/office/drawing/2014/main" id="{D1831C40-2A63-4308-8155-2886F8ADA87E}"/>
              </a:ext>
            </a:extLst>
          </p:cNvPr>
          <p:cNvSpPr>
            <a:spLocks noGrp="1"/>
          </p:cNvSpPr>
          <p:nvPr>
            <p:ph type="subTitle" idx="1" hasCustomPrompt="1"/>
          </p:nvPr>
        </p:nvSpPr>
        <p:spPr>
          <a:xfrm>
            <a:off x="819225" y="1495040"/>
            <a:ext cx="15701440" cy="593920"/>
          </a:xfrm>
        </p:spPr>
        <p:txBody>
          <a:bodyPr/>
          <a:lstStyle>
            <a:lvl1pPr marL="0" indent="0" algn="l">
              <a:lnSpc>
                <a:spcPct val="90000"/>
              </a:lnSpc>
              <a:spcBef>
                <a:spcPts val="0"/>
              </a:spcBef>
              <a:spcAft>
                <a:spcPts val="0"/>
              </a:spcAft>
              <a:buFont typeface="Arial" panose="020B0604020202020204" pitchFamily="34" charset="0"/>
              <a:buChar char="​"/>
              <a:defRPr sz="3556">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7" name="Text Placeholder 2"/>
          <p:cNvSpPr>
            <a:spLocks noGrp="1"/>
          </p:cNvSpPr>
          <p:nvPr>
            <p:ph type="body" sz="quarter" idx="13" hasCustomPrompt="1"/>
          </p:nvPr>
        </p:nvSpPr>
        <p:spPr>
          <a:xfrm>
            <a:off x="819225" y="2457601"/>
            <a:ext cx="9397532" cy="6065512"/>
          </a:xfrm>
        </p:spPr>
        <p:txBody>
          <a:bodyPr/>
          <a:lstStyle>
            <a:lvl1pPr marL="0" indent="0">
              <a:lnSpc>
                <a:spcPct val="100000"/>
              </a:lnSpc>
              <a:spcAft>
                <a:spcPts val="1280"/>
              </a:spcAft>
              <a:buFont typeface="Arial" panose="020B0604020202020204" pitchFamily="34" charset="0"/>
              <a:buChar char="​"/>
              <a:defRPr sz="2844">
                <a:solidFill>
                  <a:schemeClr val="bg1"/>
                </a:solidFill>
              </a:defRPr>
            </a:lvl1pPr>
            <a:lvl2pPr marL="0" indent="0">
              <a:lnSpc>
                <a:spcPct val="100000"/>
              </a:lnSpc>
              <a:spcBef>
                <a:spcPts val="0"/>
              </a:spcBef>
              <a:spcAft>
                <a:spcPts val="1280"/>
              </a:spcAft>
              <a:buFont typeface="Arial" panose="020B0604020202020204" pitchFamily="34" charset="0"/>
              <a:buChar char="​"/>
              <a:defRPr sz="2844" b="1">
                <a:solidFill>
                  <a:schemeClr val="bg1"/>
                </a:solidFill>
              </a:defRPr>
            </a:lvl2pPr>
            <a:lvl3pPr marL="0" indent="0">
              <a:lnSpc>
                <a:spcPct val="100000"/>
              </a:lnSpc>
              <a:spcBef>
                <a:spcPts val="0"/>
              </a:spcBef>
              <a:spcAft>
                <a:spcPts val="1280"/>
              </a:spcAft>
              <a:buFont typeface="Arial" panose="020B0604020202020204" pitchFamily="34" charset="0"/>
              <a:buChar char="​"/>
              <a:defRPr sz="2844">
                <a:solidFill>
                  <a:schemeClr val="bg1"/>
                </a:solidFill>
              </a:defRPr>
            </a:lvl3pPr>
            <a:lvl4pPr marL="0" indent="0">
              <a:lnSpc>
                <a:spcPct val="100000"/>
              </a:lnSpc>
              <a:spcBef>
                <a:spcPts val="0"/>
              </a:spcBef>
              <a:spcAft>
                <a:spcPts val="1280"/>
              </a:spcAft>
              <a:buFont typeface="Arial" panose="020B0604020202020204" pitchFamily="34" charset="0"/>
              <a:buChar char="​"/>
              <a:defRPr sz="2844">
                <a:solidFill>
                  <a:schemeClr val="bg1"/>
                </a:solidFill>
              </a:defRPr>
            </a:lvl4pPr>
            <a:lvl5pPr marL="0" indent="0">
              <a:lnSpc>
                <a:spcPct val="100000"/>
              </a:lnSpc>
              <a:spcBef>
                <a:spcPts val="0"/>
              </a:spcBef>
              <a:spcAft>
                <a:spcPts val="1280"/>
              </a:spcAft>
              <a:buFont typeface="Arial" panose="020B0604020202020204" pitchFamily="34" charset="0"/>
              <a:buChar char="​"/>
              <a:defRPr sz="2844">
                <a:solidFill>
                  <a:schemeClr val="bg1"/>
                </a:solidFill>
              </a:defRPr>
            </a:lvl5pPr>
            <a:lvl6pPr marL="0" indent="0">
              <a:lnSpc>
                <a:spcPct val="100000"/>
              </a:lnSpc>
              <a:spcBef>
                <a:spcPts val="0"/>
              </a:spcBef>
              <a:spcAft>
                <a:spcPts val="1280"/>
              </a:spcAft>
              <a:buFont typeface="Arial" panose="020B0604020202020204" pitchFamily="34" charset="0"/>
              <a:buChar char="​"/>
              <a:defRPr sz="2844">
                <a:solidFill>
                  <a:schemeClr val="bg1"/>
                </a:solidFill>
              </a:defRPr>
            </a:lvl6pPr>
            <a:lvl7pPr marL="0" indent="0">
              <a:lnSpc>
                <a:spcPct val="100000"/>
              </a:lnSpc>
              <a:spcBef>
                <a:spcPts val="0"/>
              </a:spcBef>
              <a:spcAft>
                <a:spcPts val="1280"/>
              </a:spcAft>
              <a:buFont typeface="Arial" panose="020B0604020202020204" pitchFamily="34" charset="0"/>
              <a:buChar char="​"/>
              <a:defRPr sz="2844">
                <a:solidFill>
                  <a:schemeClr val="bg1"/>
                </a:solidFill>
              </a:defRPr>
            </a:lvl7pPr>
            <a:lvl8pPr marL="0" indent="0">
              <a:lnSpc>
                <a:spcPct val="100000"/>
              </a:lnSpc>
              <a:spcBef>
                <a:spcPts val="0"/>
              </a:spcBef>
              <a:spcAft>
                <a:spcPts val="1280"/>
              </a:spcAft>
              <a:buFont typeface="Arial" panose="020B0604020202020204" pitchFamily="34" charset="0"/>
              <a:buChar char="​"/>
              <a:defRPr sz="2844" b="1">
                <a:solidFill>
                  <a:schemeClr val="bg1"/>
                </a:solidFill>
              </a:defRPr>
            </a:lvl8pPr>
            <a:lvl9pPr marL="0" indent="0">
              <a:lnSpc>
                <a:spcPct val="100000"/>
              </a:lnSpc>
              <a:spcBef>
                <a:spcPts val="0"/>
              </a:spcBef>
              <a:spcAft>
                <a:spcPts val="1280"/>
              </a:spcAft>
              <a:buFont typeface="Arial" panose="020B0604020202020204" pitchFamily="34" charset="0"/>
              <a:buChar char="​"/>
              <a:defRPr sz="2844">
                <a:solidFill>
                  <a:schemeClr val="bg1"/>
                </a:solidFill>
                <a:latin typeface="+mn-lt"/>
              </a:defRPr>
            </a:lvl9pPr>
          </a:lstStyle>
          <a:p>
            <a:pPr lvl="0"/>
            <a:r>
              <a:rPr lang="en-US" noProof="0" dirty="0"/>
              <a:t>Click to add agenda point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Tree>
    <p:extLst>
      <p:ext uri="{BB962C8B-B14F-4D97-AF65-F5344CB8AC3E}">
        <p14:creationId xmlns:p14="http://schemas.microsoft.com/office/powerpoint/2010/main" val="2198317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C">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840932BE-DDFC-4972-85A7-C427ACEB26D9}"/>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Footer Placeholder 8" hidden="1">
            <a:extLst>
              <a:ext uri="{FF2B5EF4-FFF2-40B4-BE49-F238E27FC236}">
                <a16:creationId xmlns:a16="http://schemas.microsoft.com/office/drawing/2014/main" id="{CDE982F8-DB66-4D32-95A2-375163C347BD}"/>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2" name="Slide Number Placeholder 10" hidden="1">
            <a:extLst>
              <a:ext uri="{FF2B5EF4-FFF2-40B4-BE49-F238E27FC236}">
                <a16:creationId xmlns:a16="http://schemas.microsoft.com/office/drawing/2014/main" id="{9936A8CC-0D3C-4064-8E29-0B36B3DADA88}"/>
              </a:ext>
            </a:extLst>
          </p:cNvPr>
          <p:cNvSpPr>
            <a:spLocks noGrp="1"/>
          </p:cNvSpPr>
          <p:nvPr>
            <p:ph type="sldNum" sz="quarter" idx="18"/>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a:extLst>
              <a:ext uri="{FF2B5EF4-FFF2-40B4-BE49-F238E27FC236}">
                <a16:creationId xmlns:a16="http://schemas.microsoft.com/office/drawing/2014/main" id="{679832B5-5EE2-42A0-B3B1-34D6BECE044B}"/>
              </a:ext>
            </a:extLst>
          </p:cNvPr>
          <p:cNvSpPr>
            <a:spLocks noGrp="1"/>
          </p:cNvSpPr>
          <p:nvPr>
            <p:ph type="pic" sz="quarter" idx="19" hasCustomPrompt="1"/>
          </p:nvPr>
        </p:nvSpPr>
        <p:spPr bwMode="white">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2" name="Title 1"/>
          <p:cNvSpPr>
            <a:spLocks noGrp="1"/>
          </p:cNvSpPr>
          <p:nvPr>
            <p:ph type="title" hasCustomPrompt="1"/>
          </p:nvPr>
        </p:nvSpPr>
        <p:spPr>
          <a:xfrm>
            <a:off x="819225" y="819201"/>
            <a:ext cx="15703520" cy="673707"/>
          </a:xfrm>
        </p:spPr>
        <p:txBody>
          <a:bodyPr/>
          <a:lstStyle>
            <a:lvl1pPr>
              <a:defRPr sz="4267">
                <a:solidFill>
                  <a:schemeClr val="bg1"/>
                </a:solidFill>
              </a:defRPr>
            </a:lvl1pPr>
          </a:lstStyle>
          <a:p>
            <a:r>
              <a:rPr lang="en-US" noProof="0" dirty="0"/>
              <a:t>Click to add Agenda title</a:t>
            </a:r>
            <a:endParaRPr lang="en-US"/>
          </a:p>
        </p:txBody>
      </p:sp>
      <p:sp>
        <p:nvSpPr>
          <p:cNvPr id="13" name="Subtitle 2">
            <a:extLst>
              <a:ext uri="{FF2B5EF4-FFF2-40B4-BE49-F238E27FC236}">
                <a16:creationId xmlns:a16="http://schemas.microsoft.com/office/drawing/2014/main" id="{7CE4FB65-A8EF-403F-9761-3779E10C069F}"/>
              </a:ext>
            </a:extLst>
          </p:cNvPr>
          <p:cNvSpPr>
            <a:spLocks noGrp="1"/>
          </p:cNvSpPr>
          <p:nvPr>
            <p:ph type="subTitle" idx="1" hasCustomPrompt="1"/>
          </p:nvPr>
        </p:nvSpPr>
        <p:spPr>
          <a:xfrm>
            <a:off x="819225" y="1495040"/>
            <a:ext cx="15701440" cy="593920"/>
          </a:xfrm>
        </p:spPr>
        <p:txBody>
          <a:bodyPr/>
          <a:lstStyle>
            <a:lvl1pPr marL="0" indent="0" algn="l">
              <a:lnSpc>
                <a:spcPct val="90000"/>
              </a:lnSpc>
              <a:spcBef>
                <a:spcPts val="0"/>
              </a:spcBef>
              <a:spcAft>
                <a:spcPts val="0"/>
              </a:spcAft>
              <a:buFont typeface="Arial" panose="020B0604020202020204" pitchFamily="34" charset="0"/>
              <a:buChar char="​"/>
              <a:defRPr sz="3556">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7" name="Text Placeholder 2"/>
          <p:cNvSpPr>
            <a:spLocks noGrp="1"/>
          </p:cNvSpPr>
          <p:nvPr>
            <p:ph type="body" sz="quarter" idx="13" hasCustomPrompt="1"/>
          </p:nvPr>
        </p:nvSpPr>
        <p:spPr>
          <a:xfrm>
            <a:off x="3093253" y="2457563"/>
            <a:ext cx="7123507" cy="6065550"/>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Bef>
                <a:spcPts val="0"/>
              </a:spcBef>
              <a:spcAft>
                <a:spcPts val="0"/>
              </a:spcAft>
              <a:buFont typeface="Arial" panose="020B0604020202020204" pitchFamily="34" charset="0"/>
              <a:buChar char="​"/>
              <a:defRPr sz="2844" b="1">
                <a:solidFill>
                  <a:schemeClr val="bg1"/>
                </a:solidFill>
              </a:defRPr>
            </a:lvl2pPr>
            <a:lvl3pPr marL="0" indent="0">
              <a:lnSpc>
                <a:spcPts val="3413"/>
              </a:lnSpc>
              <a:spcBef>
                <a:spcPts val="0"/>
              </a:spcBef>
              <a:spcAft>
                <a:spcPts val="0"/>
              </a:spcAft>
              <a:buFont typeface="Arial" panose="020B0604020202020204" pitchFamily="34" charset="0"/>
              <a:buChar char="​"/>
              <a:defRPr sz="2844">
                <a:solidFill>
                  <a:schemeClr val="bg1"/>
                </a:solidFill>
              </a:defRPr>
            </a:lvl3pPr>
            <a:lvl4pPr marL="0" indent="0">
              <a:lnSpc>
                <a:spcPts val="3413"/>
              </a:lnSpc>
              <a:spcBef>
                <a:spcPts val="0"/>
              </a:spcBef>
              <a:spcAft>
                <a:spcPts val="0"/>
              </a:spcAft>
              <a:buFont typeface="Arial" panose="020B0604020202020204" pitchFamily="34" charset="0"/>
              <a:buChar char="​"/>
              <a:defRPr sz="2844">
                <a:solidFill>
                  <a:schemeClr val="bg1"/>
                </a:solidFill>
              </a:defRPr>
            </a:lvl4pPr>
            <a:lvl5pPr marL="0" indent="0">
              <a:lnSpc>
                <a:spcPts val="3413"/>
              </a:lnSpc>
              <a:spcBef>
                <a:spcPts val="0"/>
              </a:spcBef>
              <a:spcAft>
                <a:spcPts val="0"/>
              </a:spcAft>
              <a:buFont typeface="Arial" panose="020B0604020202020204" pitchFamily="34" charset="0"/>
              <a:buChar char="​"/>
              <a:defRPr sz="2844">
                <a:solidFill>
                  <a:schemeClr val="bg1"/>
                </a:solidFill>
              </a:defRPr>
            </a:lvl5pPr>
            <a:lvl6pPr marL="0" indent="0">
              <a:lnSpc>
                <a:spcPts val="3413"/>
              </a:lnSpc>
              <a:spcBef>
                <a:spcPts val="0"/>
              </a:spcBef>
              <a:spcAft>
                <a:spcPts val="0"/>
              </a:spcAft>
              <a:buFont typeface="Arial" panose="020B0604020202020204" pitchFamily="34" charset="0"/>
              <a:buChar char="​"/>
              <a:defRPr sz="2844">
                <a:solidFill>
                  <a:schemeClr val="bg1"/>
                </a:solidFill>
              </a:defRPr>
            </a:lvl6pPr>
            <a:lvl7pPr marL="0" indent="0">
              <a:lnSpc>
                <a:spcPts val="3413"/>
              </a:lnSpc>
              <a:spcBef>
                <a:spcPts val="0"/>
              </a:spcBef>
              <a:spcAft>
                <a:spcPts val="0"/>
              </a:spcAft>
              <a:buFont typeface="Arial" panose="020B0604020202020204" pitchFamily="34" charset="0"/>
              <a:buChar char="​"/>
              <a:defRPr sz="2844">
                <a:solidFill>
                  <a:schemeClr val="bg1"/>
                </a:solidFill>
              </a:defRPr>
            </a:lvl7pPr>
            <a:lvl8pPr marL="0" indent="0">
              <a:lnSpc>
                <a:spcPts val="3413"/>
              </a:lnSpc>
              <a:spcBef>
                <a:spcPts val="0"/>
              </a:spcBef>
              <a:spcAft>
                <a:spcPts val="0"/>
              </a:spcAft>
              <a:buFont typeface="Arial" panose="020B0604020202020204" pitchFamily="34" charset="0"/>
              <a:buChar char="​"/>
              <a:defRPr sz="2844" b="1">
                <a:solidFill>
                  <a:schemeClr val="bg1"/>
                </a:solidFill>
              </a:defRPr>
            </a:lvl8pPr>
            <a:lvl9pPr marL="0" indent="0">
              <a:lnSpc>
                <a:spcPts val="3413"/>
              </a:lnSpc>
              <a:spcBef>
                <a:spcPts val="0"/>
              </a:spcBef>
              <a:buFont typeface="Arial" panose="020B0604020202020204" pitchFamily="34" charset="0"/>
              <a:buChar char="​"/>
              <a:defRPr sz="2844">
                <a:solidFill>
                  <a:schemeClr val="bg1"/>
                </a:solidFill>
                <a:latin typeface="+mn-lt"/>
              </a:defRPr>
            </a:lvl9pPr>
          </a:lstStyle>
          <a:p>
            <a:pPr lvl="0"/>
            <a:r>
              <a:rPr lang="en-US" noProof="0" dirty="0"/>
              <a:t>Click to add agenda point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 level</a:t>
            </a:r>
            <a:endParaRPr lang="en-US"/>
          </a:p>
          <a:p>
            <a:pPr lvl="6"/>
            <a:r>
              <a:rPr lang="en-US" noProof="0" dirty="0"/>
              <a:t>7 level</a:t>
            </a:r>
            <a:endParaRPr lang="en-US"/>
          </a:p>
          <a:p>
            <a:pPr lvl="7"/>
            <a:r>
              <a:rPr lang="en-US" noProof="0" dirty="0"/>
              <a:t>8 level</a:t>
            </a:r>
            <a:endParaRPr lang="en-US"/>
          </a:p>
          <a:p>
            <a:pPr lvl="8"/>
            <a:r>
              <a:rPr lang="en-US" noProof="0" dirty="0"/>
              <a:t>9 level</a:t>
            </a:r>
            <a:endParaRPr lang="en-US"/>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819226" y="2457563"/>
            <a:ext cx="2274025" cy="6067685"/>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Aft>
                <a:spcPts val="0"/>
              </a:spcAft>
              <a:buFont typeface="Arial" panose="020B0604020202020204" pitchFamily="34" charset="0"/>
              <a:buChar char="​"/>
              <a:defRPr sz="2844" b="1">
                <a:solidFill>
                  <a:schemeClr val="bg1"/>
                </a:solidFill>
              </a:defRPr>
            </a:lvl2pPr>
            <a:lvl3pPr marL="0" indent="0">
              <a:lnSpc>
                <a:spcPts val="3413"/>
              </a:lnSpc>
              <a:spcAft>
                <a:spcPts val="0"/>
              </a:spcAft>
              <a:buFont typeface="Arial" panose="020B0604020202020204" pitchFamily="34" charset="0"/>
              <a:buChar char="​"/>
              <a:defRPr sz="2844">
                <a:solidFill>
                  <a:schemeClr val="bg1"/>
                </a:solidFill>
              </a:defRPr>
            </a:lvl3pPr>
            <a:lvl4pPr>
              <a:lnSpc>
                <a:spcPts val="3413"/>
              </a:lnSpc>
              <a:spcAft>
                <a:spcPts val="0"/>
              </a:spcAft>
              <a:buFont typeface="Arial" panose="020B0604020202020204" pitchFamily="34" charset="0"/>
              <a:buChar char="​"/>
              <a:defRPr sz="2844">
                <a:solidFill>
                  <a:schemeClr val="bg1"/>
                </a:solidFill>
              </a:defRPr>
            </a:lvl4pPr>
            <a:lvl5pPr>
              <a:lnSpc>
                <a:spcPts val="3413"/>
              </a:lnSpc>
              <a:spcAft>
                <a:spcPts val="0"/>
              </a:spcAft>
              <a:buFont typeface="Arial" panose="020B0604020202020204" pitchFamily="34" charset="0"/>
              <a:buChar char="​"/>
              <a:defRPr sz="2844">
                <a:solidFill>
                  <a:schemeClr val="bg1"/>
                </a:solidFill>
              </a:defRPr>
            </a:lvl5pPr>
            <a:lvl6pPr marL="0" indent="0">
              <a:lnSpc>
                <a:spcPts val="3413"/>
              </a:lnSpc>
              <a:spcAft>
                <a:spcPts val="0"/>
              </a:spcAft>
              <a:buFont typeface="Arial" panose="020B0604020202020204" pitchFamily="34" charset="0"/>
              <a:buChar char="​"/>
              <a:defRPr sz="2844" b="1">
                <a:solidFill>
                  <a:schemeClr val="bg1"/>
                </a:solidFill>
              </a:defRPr>
            </a:lvl6pPr>
            <a:lvl7pPr>
              <a:lnSpc>
                <a:spcPts val="3413"/>
              </a:lnSpc>
              <a:spcAft>
                <a:spcPts val="0"/>
              </a:spcAft>
              <a:defRPr sz="2844" b="0">
                <a:solidFill>
                  <a:schemeClr val="bg1"/>
                </a:solidFill>
              </a:defRPr>
            </a:lvl7pPr>
            <a:lvl8pPr>
              <a:lnSpc>
                <a:spcPts val="3413"/>
              </a:lnSpc>
              <a:spcAft>
                <a:spcPts val="0"/>
              </a:spcAft>
              <a:defRPr sz="2844" b="1">
                <a:solidFill>
                  <a:schemeClr val="bg1"/>
                </a:solidFill>
              </a:defRPr>
            </a:lvl8pPr>
            <a:lvl9pPr>
              <a:lnSpc>
                <a:spcPts val="3413"/>
              </a:lnSpc>
              <a:spcAft>
                <a:spcPts val="0"/>
              </a:spcAft>
              <a:defRPr sz="2844">
                <a:solidFill>
                  <a:schemeClr val="bg1"/>
                </a:solidFill>
                <a:latin typeface="+mn-lt"/>
              </a:defRPr>
            </a:lvl9pPr>
          </a:lstStyle>
          <a:p>
            <a:pPr lvl="0"/>
            <a:r>
              <a:rPr lang="en-US" dirty="0"/>
              <a:t>09.00-10.00</a:t>
            </a:r>
            <a:endParaRPr lang="en-US"/>
          </a:p>
          <a:p>
            <a:pPr lvl="1"/>
            <a:r>
              <a:rPr lang="en-US" dirty="0"/>
              <a:t>02</a:t>
            </a:r>
            <a:endParaRPr lang="en-US"/>
          </a:p>
          <a:p>
            <a:pPr lvl="2"/>
            <a:r>
              <a:rPr lang="en-US" dirty="0"/>
              <a:t>03</a:t>
            </a:r>
            <a:endParaRPr lang="en-US"/>
          </a:p>
          <a:p>
            <a:pPr lvl="3"/>
            <a:r>
              <a:rPr lang="en-US" dirty="0"/>
              <a:t>04</a:t>
            </a:r>
            <a:endParaRPr lang="en-US"/>
          </a:p>
          <a:p>
            <a:pPr lvl="4"/>
            <a:r>
              <a:rPr lang="en-US" dirty="0"/>
              <a:t>05</a:t>
            </a:r>
            <a:endParaRPr lang="en-US"/>
          </a:p>
          <a:p>
            <a:pPr lvl="5"/>
            <a:r>
              <a:rPr lang="en-US" dirty="0"/>
              <a:t>06</a:t>
            </a:r>
            <a:endParaRPr lang="en-US"/>
          </a:p>
          <a:p>
            <a:pPr lvl="6"/>
            <a:r>
              <a:rPr lang="en-US" dirty="0"/>
              <a:t>07</a:t>
            </a:r>
            <a:endParaRPr lang="en-US"/>
          </a:p>
          <a:p>
            <a:pPr lvl="7"/>
            <a:r>
              <a:rPr lang="en-US" dirty="0"/>
              <a:t>08</a:t>
            </a:r>
            <a:endParaRPr lang="en-US"/>
          </a:p>
          <a:p>
            <a:pPr lvl="8"/>
            <a:r>
              <a:rPr lang="en-US" dirty="0"/>
              <a:t>09</a:t>
            </a:r>
            <a:endParaRPr lang="en-US"/>
          </a:p>
        </p:txBody>
      </p:sp>
      <p:sp>
        <p:nvSpPr>
          <p:cNvPr id="3" name="TextBox 2">
            <a:extLst>
              <a:ext uri="{FF2B5EF4-FFF2-40B4-BE49-F238E27FC236}">
                <a16:creationId xmlns:a16="http://schemas.microsoft.com/office/drawing/2014/main" id="{CD2080BB-E265-4531-8CDF-EED5AE7C2C5E}"/>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Tree>
    <p:extLst>
      <p:ext uri="{BB962C8B-B14F-4D97-AF65-F5344CB8AC3E}">
        <p14:creationId xmlns:p14="http://schemas.microsoft.com/office/powerpoint/2010/main" val="2341971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A">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buNone/>
              <a:defRPr sz="2844">
                <a:solidFill>
                  <a:schemeClr val="tx1"/>
                </a:solidFill>
              </a:defRPr>
            </a:lvl1pPr>
            <a:lvl2pPr marL="0" indent="0">
              <a:buNone/>
              <a:defRPr sz="2844">
                <a:solidFill>
                  <a:schemeClr val="tx1"/>
                </a:solidFill>
              </a:defRPr>
            </a:lvl2pPr>
            <a:lvl3pPr marL="0" indent="0">
              <a:buNone/>
              <a:defRPr sz="2844">
                <a:solidFill>
                  <a:schemeClr val="tx1"/>
                </a:solidFill>
              </a:defRPr>
            </a:lvl3pPr>
            <a:lvl4pPr>
              <a:buNone/>
              <a:defRPr sz="2844" b="0">
                <a:solidFill>
                  <a:schemeClr val="tx1"/>
                </a:solidFill>
              </a:defRPr>
            </a:lvl4pPr>
            <a:lvl5pPr>
              <a:buNone/>
              <a:defRPr sz="2844">
                <a:solidFill>
                  <a:schemeClr val="tx1"/>
                </a:solidFill>
              </a:defRPr>
            </a:lvl5pPr>
            <a:lvl6pPr>
              <a:defRPr sz="2844" b="0">
                <a:solidFill>
                  <a:schemeClr val="tx1"/>
                </a:solidFill>
                <a:latin typeface="+mn-lt"/>
              </a:defRPr>
            </a:lvl6pPr>
            <a:lvl7pPr>
              <a:defRPr sz="2844" b="0">
                <a:solidFill>
                  <a:schemeClr val="tx1"/>
                </a:solidFill>
                <a:latin typeface="+mn-lt"/>
              </a:defRPr>
            </a:lvl7pPr>
            <a:lvl8pPr>
              <a:defRPr sz="2844" b="0">
                <a:solidFill>
                  <a:schemeClr val="tx1"/>
                </a:solidFill>
                <a:latin typeface="+mn-lt"/>
              </a:defRPr>
            </a:lvl8pPr>
            <a:lvl9pPr>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971382265"/>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B">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5" name="Background">
            <a:extLst>
              <a:ext uri="{FF2B5EF4-FFF2-40B4-BE49-F238E27FC236}">
                <a16:creationId xmlns:a16="http://schemas.microsoft.com/office/drawing/2014/main" id="{B658BF75-1F8A-45AD-A77D-C0D0CD90E72A}"/>
              </a:ext>
            </a:extLst>
          </p:cNvPr>
          <p:cNvSpPr/>
          <p:nvPr userDrawn="1"/>
        </p:nvSpPr>
        <p:spPr bwMode="white">
          <a:xfrm>
            <a:off x="0" y="0"/>
            <a:ext cx="17341970" cy="9758720"/>
          </a:xfrm>
          <a:prstGeom prst="rect">
            <a:avLst/>
          </a:prstGeom>
          <a:solidFill>
            <a:srgbClr val="5F2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a:solidFill>
                  <a:schemeClr val="tx1"/>
                </a:solidFill>
              </a:defRPr>
            </a:lvl1pPr>
            <a:lvl2pPr marL="0" indent="0">
              <a:lnSpc>
                <a:spcPct val="100000"/>
              </a:lnSpc>
              <a:spcAft>
                <a:spcPts val="853"/>
              </a:spcAft>
              <a:buNone/>
              <a:defRPr sz="2844">
                <a:solidFill>
                  <a:schemeClr val="tx1"/>
                </a:solidFill>
              </a:defRPr>
            </a:lvl2pPr>
            <a:lvl3pPr marL="0" indent="0">
              <a:lnSpc>
                <a:spcPct val="100000"/>
              </a:lnSpc>
              <a:spcAft>
                <a:spcPts val="853"/>
              </a:spcAft>
              <a:buNone/>
              <a:defRPr sz="2844">
                <a:solidFill>
                  <a:schemeClr val="tx1"/>
                </a:solidFill>
              </a:defRPr>
            </a:lvl3pPr>
            <a:lvl4pPr>
              <a:lnSpc>
                <a:spcPct val="100000"/>
              </a:lnSpc>
              <a:spcAft>
                <a:spcPts val="853"/>
              </a:spcAft>
              <a:buNone/>
              <a:defRPr sz="2844" b="0">
                <a:solidFill>
                  <a:schemeClr val="tx1"/>
                </a:solidFill>
              </a:defRPr>
            </a:lvl4pPr>
            <a:lvl5pPr>
              <a:lnSpc>
                <a:spcPct val="100000"/>
              </a:lnSpc>
              <a:spcAft>
                <a:spcPts val="853"/>
              </a:spcAft>
              <a:buNone/>
              <a:defRPr sz="2844">
                <a:solidFill>
                  <a:schemeClr val="tx1"/>
                </a:solidFill>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275966019"/>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C">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4" name="Background">
            <a:extLst>
              <a:ext uri="{FF2B5EF4-FFF2-40B4-BE49-F238E27FC236}">
                <a16:creationId xmlns:a16="http://schemas.microsoft.com/office/drawing/2014/main" id="{FA2552B0-F9F4-472D-8719-15F02EAF1059}"/>
              </a:ext>
            </a:extLst>
          </p:cNvPr>
          <p:cNvSpPr/>
          <p:nvPr userDrawn="1"/>
        </p:nvSpPr>
        <p:spPr bwMode="white">
          <a:xfrm>
            <a:off x="0" y="0"/>
            <a:ext cx="17341970" cy="9758720"/>
          </a:xfrm>
          <a:prstGeom prst="rect">
            <a:avLst/>
          </a:prstGeom>
          <a:solidFill>
            <a:srgbClr val="DA2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a:solidFill>
                  <a:schemeClr val="tx1"/>
                </a:solidFill>
              </a:defRPr>
            </a:lvl1pPr>
            <a:lvl2pPr marL="0" indent="0">
              <a:lnSpc>
                <a:spcPct val="100000"/>
              </a:lnSpc>
              <a:spcAft>
                <a:spcPts val="853"/>
              </a:spcAft>
              <a:buNone/>
              <a:defRPr sz="2844">
                <a:solidFill>
                  <a:schemeClr val="tx1"/>
                </a:solidFill>
              </a:defRPr>
            </a:lvl2pPr>
            <a:lvl3pPr marL="0" indent="0">
              <a:lnSpc>
                <a:spcPct val="100000"/>
              </a:lnSpc>
              <a:spcAft>
                <a:spcPts val="853"/>
              </a:spcAft>
              <a:buNone/>
              <a:defRPr sz="2844">
                <a:solidFill>
                  <a:schemeClr val="tx1"/>
                </a:solidFill>
              </a:defRPr>
            </a:lvl3pPr>
            <a:lvl4pPr>
              <a:lnSpc>
                <a:spcPct val="100000"/>
              </a:lnSpc>
              <a:spcAft>
                <a:spcPts val="853"/>
              </a:spcAft>
              <a:buNone/>
              <a:defRPr sz="2844" b="0">
                <a:solidFill>
                  <a:schemeClr val="tx1"/>
                </a:solidFill>
              </a:defRPr>
            </a:lvl4pPr>
            <a:lvl5pPr>
              <a:lnSpc>
                <a:spcPct val="100000"/>
              </a:lnSpc>
              <a:spcAft>
                <a:spcPts val="853"/>
              </a:spcAft>
              <a:buNone/>
              <a:defRPr sz="2844">
                <a:solidFill>
                  <a:schemeClr val="tx1"/>
                </a:solidFill>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407301205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D">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A114224A-803F-4C98-9EB8-3F4F82D58381}"/>
              </a:ext>
            </a:extLst>
          </p:cNvPr>
          <p:cNvSpPr/>
          <p:nvPr userDrawn="1"/>
        </p:nvSpPr>
        <p:spPr bwMode="white">
          <a:xfrm>
            <a:off x="0" y="0"/>
            <a:ext cx="17341970" cy="9758720"/>
          </a:xfrm>
          <a:prstGeom prst="rect">
            <a:avLst/>
          </a:prstGeom>
          <a:solidFill>
            <a:srgbClr val="F1B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a:solidFill>
                  <a:schemeClr val="tx1"/>
                </a:solidFill>
              </a:defRPr>
            </a:lvl1pPr>
            <a:lvl2pPr marL="0" indent="0">
              <a:lnSpc>
                <a:spcPct val="100000"/>
              </a:lnSpc>
              <a:spcAft>
                <a:spcPts val="853"/>
              </a:spcAft>
              <a:buNone/>
              <a:defRPr sz="2844">
                <a:solidFill>
                  <a:schemeClr val="tx1"/>
                </a:solidFill>
              </a:defRPr>
            </a:lvl2pPr>
            <a:lvl3pPr marL="0" indent="0">
              <a:lnSpc>
                <a:spcPct val="100000"/>
              </a:lnSpc>
              <a:spcAft>
                <a:spcPts val="853"/>
              </a:spcAft>
              <a:buNone/>
              <a:defRPr sz="2844">
                <a:solidFill>
                  <a:schemeClr val="tx1"/>
                </a:solidFill>
              </a:defRPr>
            </a:lvl3pPr>
            <a:lvl4pPr>
              <a:lnSpc>
                <a:spcPct val="100000"/>
              </a:lnSpc>
              <a:spcAft>
                <a:spcPts val="853"/>
              </a:spcAft>
              <a:buNone/>
              <a:defRPr sz="2844" b="0">
                <a:solidFill>
                  <a:schemeClr val="tx1"/>
                </a:solidFill>
              </a:defRPr>
            </a:lvl4pPr>
            <a:lvl5pPr>
              <a:lnSpc>
                <a:spcPct val="100000"/>
              </a:lnSpc>
              <a:spcAft>
                <a:spcPts val="853"/>
              </a:spcAft>
              <a:buNone/>
              <a:defRPr sz="2844">
                <a:solidFill>
                  <a:schemeClr val="tx1"/>
                </a:solidFill>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071786806"/>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E">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9AE31396-456F-4C0E-80EB-CE8A7AB4795B}"/>
              </a:ext>
            </a:extLst>
          </p:cNvPr>
          <p:cNvSpPr/>
          <p:nvPr userDrawn="1"/>
        </p:nvSpPr>
        <p:spPr bwMode="white">
          <a:xfrm>
            <a:off x="0" y="0"/>
            <a:ext cx="17341970" cy="975872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i="0">
                <a:solidFill>
                  <a:schemeClr val="tx1"/>
                </a:solidFill>
                <a:latin typeface="+mn-lt"/>
              </a:defRPr>
            </a:lvl1pPr>
            <a:lvl2pPr marL="0" indent="0">
              <a:lnSpc>
                <a:spcPct val="100000"/>
              </a:lnSpc>
              <a:spcAft>
                <a:spcPts val="853"/>
              </a:spcAft>
              <a:buNone/>
              <a:defRPr sz="2844" b="0" i="0">
                <a:solidFill>
                  <a:schemeClr val="tx1"/>
                </a:solidFill>
                <a:latin typeface="+mn-lt"/>
              </a:defRPr>
            </a:lvl2pPr>
            <a:lvl3pPr marL="0" indent="0">
              <a:lnSpc>
                <a:spcPct val="100000"/>
              </a:lnSpc>
              <a:spcAft>
                <a:spcPts val="853"/>
              </a:spcAft>
              <a:buNone/>
              <a:defRPr sz="2844" b="0" i="0">
                <a:solidFill>
                  <a:schemeClr val="tx1"/>
                </a:solidFill>
                <a:latin typeface="+mn-lt"/>
              </a:defRPr>
            </a:lvl3pPr>
            <a:lvl4pPr>
              <a:lnSpc>
                <a:spcPct val="100000"/>
              </a:lnSpc>
              <a:spcAft>
                <a:spcPts val="853"/>
              </a:spcAft>
              <a:buNone/>
              <a:defRPr sz="2844" b="0" i="0">
                <a:solidFill>
                  <a:schemeClr val="tx1"/>
                </a:solidFill>
                <a:latin typeface="+mn-lt"/>
              </a:defRPr>
            </a:lvl4pPr>
            <a:lvl5pPr>
              <a:lnSpc>
                <a:spcPct val="100000"/>
              </a:lnSpc>
              <a:spcAft>
                <a:spcPts val="853"/>
              </a:spcAft>
              <a:buNone/>
              <a:defRPr sz="2844" b="0" i="0">
                <a:solidFill>
                  <a:schemeClr val="tx1"/>
                </a:solidFill>
                <a:latin typeface="+mn-lt"/>
              </a:defRPr>
            </a:lvl5pPr>
            <a:lvl6pPr>
              <a:lnSpc>
                <a:spcPct val="100000"/>
              </a:lnSpc>
              <a:spcAft>
                <a:spcPts val="853"/>
              </a:spcAft>
              <a:defRPr sz="2844" b="0" i="0">
                <a:solidFill>
                  <a:schemeClr val="tx1"/>
                </a:solidFill>
                <a:latin typeface="+mn-lt"/>
              </a:defRPr>
            </a:lvl6pPr>
            <a:lvl7pPr>
              <a:lnSpc>
                <a:spcPct val="100000"/>
              </a:lnSpc>
              <a:spcAft>
                <a:spcPts val="853"/>
              </a:spcAft>
              <a:defRPr sz="2844" b="0" i="0">
                <a:solidFill>
                  <a:schemeClr val="tx1"/>
                </a:solidFill>
                <a:latin typeface="+mn-lt"/>
              </a:defRPr>
            </a:lvl7pPr>
            <a:lvl8pPr>
              <a:lnSpc>
                <a:spcPct val="100000"/>
              </a:lnSpc>
              <a:spcAft>
                <a:spcPts val="853"/>
              </a:spcAft>
              <a:defRPr sz="2844" b="0" i="0">
                <a:solidFill>
                  <a:schemeClr val="tx1"/>
                </a:solidFill>
                <a:latin typeface="+mn-lt"/>
              </a:defRPr>
            </a:lvl8pPr>
            <a:lvl9pPr>
              <a:lnSpc>
                <a:spcPct val="100000"/>
              </a:lnSpc>
              <a:spcAft>
                <a:spcPts val="853"/>
              </a:spcAft>
              <a:defRPr sz="2844" b="0" i="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318640976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F">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33F421CA-6288-4C92-B792-DE8965B913A0}"/>
              </a:ext>
            </a:extLst>
          </p:cNvPr>
          <p:cNvSpPr/>
          <p:nvPr userDrawn="1"/>
        </p:nvSpPr>
        <p:spPr bwMode="white">
          <a:xfrm>
            <a:off x="0" y="0"/>
            <a:ext cx="17341970" cy="9758720"/>
          </a:xfrm>
          <a:prstGeom prst="rect">
            <a:avLst/>
          </a:prstGeom>
          <a:solidFill>
            <a:srgbClr val="00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63659160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G">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EF26F15E-2620-4AE5-8BAD-5E62B1FB4181}"/>
              </a:ext>
            </a:extLst>
          </p:cNvPr>
          <p:cNvSpPr/>
          <p:nvPr userDrawn="1"/>
        </p:nvSpPr>
        <p:spPr bwMode="white">
          <a:xfrm>
            <a:off x="0" y="0"/>
            <a:ext cx="17341970" cy="975872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388337390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H">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C01A3ED8-481D-4AD3-A0C0-68C5F74AEF33}"/>
              </a:ext>
            </a:extLst>
          </p:cNvPr>
          <p:cNvSpPr/>
          <p:nvPr userDrawn="1"/>
        </p:nvSpPr>
        <p:spPr bwMode="white">
          <a:xfrm>
            <a:off x="0" y="0"/>
            <a:ext cx="17341970" cy="9758720"/>
          </a:xfrm>
          <a:prstGeom prst="rect">
            <a:avLst/>
          </a:prstGeom>
          <a:solidFill>
            <a:srgbClr val="D00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47352523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image A">
    <p:bg>
      <p:bgRef idx="1001">
        <a:schemeClr val="bg1"/>
      </p:bgRef>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EF947FB-398C-49D8-9DB7-CF0D52B48244}"/>
              </a:ext>
            </a:extLst>
          </p:cNvPr>
          <p:cNvSpPr txBox="1"/>
          <p:nvPr userDrawn="1"/>
        </p:nvSpPr>
        <p:spPr>
          <a:xfrm>
            <a:off x="13547" y="-384507"/>
            <a:ext cx="17096416"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6" name="Text Placeholder overlay">
            <a:extLst>
              <a:ext uri="{FF2B5EF4-FFF2-40B4-BE49-F238E27FC236}">
                <a16:creationId xmlns:a16="http://schemas.microsoft.com/office/drawing/2014/main" id="{C70B7A3F-A3A4-4A09-BA64-09DA17002DB3}"/>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7" name="Picture Placeholder">
            <a:extLst>
              <a:ext uri="{FF2B5EF4-FFF2-40B4-BE49-F238E27FC236}">
                <a16:creationId xmlns:a16="http://schemas.microsoft.com/office/drawing/2014/main" id="{33330DFC-348E-45F1-B8EA-A838F9AC16FB}"/>
              </a:ext>
            </a:extLst>
          </p:cNvPr>
          <p:cNvSpPr>
            <a:spLocks noGrp="1"/>
          </p:cNvSpPr>
          <p:nvPr>
            <p:ph type="pic" sz="quarter" idx="19" hasCustomPrompt="1"/>
          </p:nvPr>
        </p:nvSpPr>
        <p:spPr bwMode="ltGray">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3126561361"/>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 image B">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6" name="TextBox 15">
            <a:extLst>
              <a:ext uri="{FF2B5EF4-FFF2-40B4-BE49-F238E27FC236}">
                <a16:creationId xmlns:a16="http://schemas.microsoft.com/office/drawing/2014/main" id="{1801EEA3-060B-479A-B5A2-5B65ECA02B8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0" name="Picture Placeholder 7">
            <a:extLst>
              <a:ext uri="{FF2B5EF4-FFF2-40B4-BE49-F238E27FC236}">
                <a16:creationId xmlns:a16="http://schemas.microsoft.com/office/drawing/2014/main" id="{052A9BED-7119-4011-8102-7EF2B42857C2}"/>
              </a:ext>
            </a:extLst>
          </p:cNvPr>
          <p:cNvSpPr>
            <a:spLocks noGrp="1"/>
          </p:cNvSpPr>
          <p:nvPr>
            <p:ph type="pic" sz="quarter" idx="13" hasCustomPrompt="1"/>
          </p:nvPr>
        </p:nvSpPr>
        <p:spPr bwMode="white">
          <a:xfrm>
            <a:off x="0" y="-1"/>
            <a:ext cx="17341970" cy="9758720"/>
          </a:xfrm>
          <a:solidFill>
            <a:schemeClr val="bg2"/>
          </a:solidFill>
          <a:ln>
            <a:noFill/>
          </a:ln>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bwMode="ltGray">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236508657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 image C">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6" name="TextBox 15">
            <a:extLst>
              <a:ext uri="{FF2B5EF4-FFF2-40B4-BE49-F238E27FC236}">
                <a16:creationId xmlns:a16="http://schemas.microsoft.com/office/drawing/2014/main" id="{1801EEA3-060B-479A-B5A2-5B65ECA02B8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0" name="Picture Placeholder 7">
            <a:extLst>
              <a:ext uri="{FF2B5EF4-FFF2-40B4-BE49-F238E27FC236}">
                <a16:creationId xmlns:a16="http://schemas.microsoft.com/office/drawing/2014/main" id="{052A9BED-7119-4011-8102-7EF2B42857C2}"/>
              </a:ext>
            </a:extLst>
          </p:cNvPr>
          <p:cNvSpPr>
            <a:spLocks noGrp="1"/>
          </p:cNvSpPr>
          <p:nvPr>
            <p:ph type="pic" sz="quarter" idx="13" hasCustomPrompt="1"/>
          </p:nvPr>
        </p:nvSpPr>
        <p:spPr bwMode="white">
          <a:xfrm>
            <a:off x="0" y="-1"/>
            <a:ext cx="17341970" cy="9758720"/>
          </a:xfrm>
          <a:solidFill>
            <a:schemeClr val="bg2"/>
          </a:solidFill>
          <a:ln>
            <a:noFill/>
          </a:ln>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alpha val="8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bwMode="white">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bwMode="white">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20239675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 image D">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4" name="TextBox 13">
            <a:extLst>
              <a:ext uri="{FF2B5EF4-FFF2-40B4-BE49-F238E27FC236}">
                <a16:creationId xmlns:a16="http://schemas.microsoft.com/office/drawing/2014/main" id="{68BFF504-19E5-4573-B8B7-8236172984B2}"/>
              </a:ext>
            </a:extLst>
          </p:cNvPr>
          <p:cNvSpPr txBox="1"/>
          <p:nvPr userDrawn="1"/>
        </p:nvSpPr>
        <p:spPr>
          <a:xfrm>
            <a:off x="13547" y="9825327"/>
            <a:ext cx="17096416"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0" name="TextBox 19">
            <a:extLst>
              <a:ext uri="{FF2B5EF4-FFF2-40B4-BE49-F238E27FC236}">
                <a16:creationId xmlns:a16="http://schemas.microsoft.com/office/drawing/2014/main" id="{CFEA7050-6C95-4A1A-AA39-73B319435CED}"/>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7" name="Text Placeholder overlay">
            <a:extLst>
              <a:ext uri="{FF2B5EF4-FFF2-40B4-BE49-F238E27FC236}">
                <a16:creationId xmlns:a16="http://schemas.microsoft.com/office/drawing/2014/main" id="{6890B414-5C5A-4ABC-B810-7A84853F6CAC}"/>
              </a:ext>
            </a:extLst>
          </p:cNvPr>
          <p:cNvSpPr>
            <a:spLocks noGrp="1"/>
          </p:cNvSpPr>
          <p:nvPr>
            <p:ph type="body" sz="quarter" idx="20" hasCustomPrompt="1"/>
          </p:nvPr>
        </p:nvSpPr>
        <p:spPr bwMode="ltGray">
          <a:xfrm>
            <a:off x="1195" y="1"/>
            <a:ext cx="17339068" cy="9753600"/>
          </a:xfrm>
          <a:prstGeom prst="rect">
            <a:avLst/>
          </a:prstGeom>
          <a:solidFill>
            <a:schemeClr val="accent1">
              <a:alpha val="7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9" name="Picture Placeholder">
            <a:extLst>
              <a:ext uri="{FF2B5EF4-FFF2-40B4-BE49-F238E27FC236}">
                <a16:creationId xmlns:a16="http://schemas.microsoft.com/office/drawing/2014/main" id="{BAA506D2-9531-46FA-91DC-CC7BBA283F9C}"/>
              </a:ext>
            </a:extLst>
          </p:cNvPr>
          <p:cNvSpPr>
            <a:spLocks noGrp="1"/>
          </p:cNvSpPr>
          <p:nvPr>
            <p:ph type="pic" sz="quarter" idx="19" hasCustomPrompt="1"/>
          </p:nvPr>
        </p:nvSpPr>
        <p:spPr bwMode="white">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bwMode="ltGray">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404748954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image E">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4" name="TextBox 13">
            <a:extLst>
              <a:ext uri="{FF2B5EF4-FFF2-40B4-BE49-F238E27FC236}">
                <a16:creationId xmlns:a16="http://schemas.microsoft.com/office/drawing/2014/main" id="{68BFF504-19E5-4573-B8B7-8236172984B2}"/>
              </a:ext>
            </a:extLst>
          </p:cNvPr>
          <p:cNvSpPr txBox="1"/>
          <p:nvPr userDrawn="1"/>
        </p:nvSpPr>
        <p:spPr>
          <a:xfrm>
            <a:off x="13547" y="9825327"/>
            <a:ext cx="17096416"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0" name="TextBox 19">
            <a:extLst>
              <a:ext uri="{FF2B5EF4-FFF2-40B4-BE49-F238E27FC236}">
                <a16:creationId xmlns:a16="http://schemas.microsoft.com/office/drawing/2014/main" id="{CFEA7050-6C95-4A1A-AA39-73B319435CED}"/>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7" name="Text Placeholder overlay">
            <a:extLst>
              <a:ext uri="{FF2B5EF4-FFF2-40B4-BE49-F238E27FC236}">
                <a16:creationId xmlns:a16="http://schemas.microsoft.com/office/drawing/2014/main" id="{6890B414-5C5A-4ABC-B810-7A84853F6CAC}"/>
              </a:ext>
            </a:extLst>
          </p:cNvPr>
          <p:cNvSpPr>
            <a:spLocks noGrp="1"/>
          </p:cNvSpPr>
          <p:nvPr>
            <p:ph type="body" sz="quarter" idx="20" hasCustomPrompt="1"/>
          </p:nvPr>
        </p:nvSpPr>
        <p:spPr bwMode="ltGray">
          <a:xfrm>
            <a:off x="1195" y="1"/>
            <a:ext cx="17339068" cy="9753600"/>
          </a:xfrm>
          <a:prstGeom prst="rect">
            <a:avLst/>
          </a:prstGeom>
          <a:solidFill>
            <a:schemeClr val="accent1">
              <a:alpha val="7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9" name="Picture Placeholder">
            <a:extLst>
              <a:ext uri="{FF2B5EF4-FFF2-40B4-BE49-F238E27FC236}">
                <a16:creationId xmlns:a16="http://schemas.microsoft.com/office/drawing/2014/main" id="{BAA506D2-9531-46FA-91DC-CC7BBA283F9C}"/>
              </a:ext>
            </a:extLst>
          </p:cNvPr>
          <p:cNvSpPr>
            <a:spLocks noGrp="1"/>
          </p:cNvSpPr>
          <p:nvPr>
            <p:ph type="pic" sz="quarter" idx="19" hasCustomPrompt="1"/>
          </p:nvPr>
        </p:nvSpPr>
        <p:spPr bwMode="white">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bwMode="ltGray">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alpha val="8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1519273567"/>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 image F">
    <p:bg>
      <p:bgRef idx="1001">
        <a:schemeClr val="bg1"/>
      </p:bgRef>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81E3379-4F1E-4DDF-B1F2-AB16C0348DEE}"/>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bg1"/>
                </a:solidFill>
              </a:rPr>
              <a:t>You have the option to change the color of the background</a:t>
            </a:r>
            <a:endParaRPr lang="en-US" sz="2276" dirty="0">
              <a:solidFill>
                <a:schemeClr val="bg1"/>
              </a:solidFill>
            </a:endParaRPr>
          </a:p>
        </p:txBody>
      </p:sp>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7" name="Text Placeholder background">
            <a:extLst>
              <a:ext uri="{FF2B5EF4-FFF2-40B4-BE49-F238E27FC236}">
                <a16:creationId xmlns:a16="http://schemas.microsoft.com/office/drawing/2014/main" id="{B5AE4C1C-C650-4BF8-A92F-EFE50E2025A0}"/>
              </a:ext>
            </a:extLst>
          </p:cNvPr>
          <p:cNvSpPr>
            <a:spLocks noGrp="1"/>
          </p:cNvSpPr>
          <p:nvPr>
            <p:ph type="body" sz="quarter" idx="18" hasCustomPrompt="1"/>
          </p:nvPr>
        </p:nvSpPr>
        <p:spPr bwMode="ltGray">
          <a:xfrm>
            <a:off x="3" y="-3"/>
            <a:ext cx="17340263" cy="9753604"/>
          </a:xfrm>
          <a:prstGeom prst="rect">
            <a:avLst/>
          </a:pr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26" name="Picture Placeholder 25">
            <a:extLst>
              <a:ext uri="{FF2B5EF4-FFF2-40B4-BE49-F238E27FC236}">
                <a16:creationId xmlns:a16="http://schemas.microsoft.com/office/drawing/2014/main" id="{5FA3D29B-510E-43E5-872C-2E256D9E2DE2}"/>
              </a:ext>
            </a:extLst>
          </p:cNvPr>
          <p:cNvSpPr>
            <a:spLocks noGrp="1"/>
          </p:cNvSpPr>
          <p:nvPr>
            <p:ph type="pic" sz="quarter" idx="13" hasCustomPrompt="1"/>
          </p:nvPr>
        </p:nvSpPr>
        <p:spPr bwMode="white">
          <a:xfrm>
            <a:off x="9081451" y="1"/>
            <a:ext cx="8258812" cy="9753600"/>
          </a:xfrm>
          <a:custGeom>
            <a:avLst/>
            <a:gdLst>
              <a:gd name="connsiteX0" fmla="*/ 1535604 w 5806800"/>
              <a:gd name="connsiteY0" fmla="*/ 0 h 6858000"/>
              <a:gd name="connsiteX1" fmla="*/ 5806800 w 5806800"/>
              <a:gd name="connsiteY1" fmla="*/ 0 h 6858000"/>
              <a:gd name="connsiteX2" fmla="*/ 5806800 w 5806800"/>
              <a:gd name="connsiteY2" fmla="*/ 6858000 h 6858000"/>
              <a:gd name="connsiteX3" fmla="*/ 1535600 w 5806800"/>
              <a:gd name="connsiteY3" fmla="*/ 6858000 h 6858000"/>
              <a:gd name="connsiteX4" fmla="*/ 1349099 w 5806800"/>
              <a:gd name="connsiteY4" fmla="*/ 6688497 h 6858000"/>
              <a:gd name="connsiteX5" fmla="*/ 4970 w 5806800"/>
              <a:gd name="connsiteY5" fmla="*/ 3666213 h 6858000"/>
              <a:gd name="connsiteX6" fmla="*/ 0 w 5806800"/>
              <a:gd name="connsiteY6" fmla="*/ 3469656 h 6858000"/>
              <a:gd name="connsiteX7" fmla="*/ 0 w 5806800"/>
              <a:gd name="connsiteY7" fmla="*/ 3388348 h 6858000"/>
              <a:gd name="connsiteX8" fmla="*/ 4970 w 5806800"/>
              <a:gd name="connsiteY8" fmla="*/ 3191792 h 6858000"/>
              <a:gd name="connsiteX9" fmla="*/ 1349099 w 5806800"/>
              <a:gd name="connsiteY9" fmla="*/ 1695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06800" h="6858000">
                <a:moveTo>
                  <a:pt x="1535604" y="0"/>
                </a:moveTo>
                <a:lnTo>
                  <a:pt x="5806800" y="0"/>
                </a:lnTo>
                <a:lnTo>
                  <a:pt x="5806800" y="6858000"/>
                </a:lnTo>
                <a:lnTo>
                  <a:pt x="1535600" y="6858000"/>
                </a:lnTo>
                <a:lnTo>
                  <a:pt x="1349099" y="6688497"/>
                </a:lnTo>
                <a:cubicBezTo>
                  <a:pt x="567058" y="5906456"/>
                  <a:pt x="64709" y="4844722"/>
                  <a:pt x="4970" y="3666213"/>
                </a:cubicBezTo>
                <a:lnTo>
                  <a:pt x="0" y="3469656"/>
                </a:lnTo>
                <a:lnTo>
                  <a:pt x="0" y="3388348"/>
                </a:lnTo>
                <a:lnTo>
                  <a:pt x="4970" y="3191792"/>
                </a:lnTo>
                <a:cubicBezTo>
                  <a:pt x="64709" y="2013283"/>
                  <a:pt x="567058" y="951549"/>
                  <a:pt x="1349099" y="169507"/>
                </a:cubicBezTo>
                <a:close/>
              </a:path>
            </a:pathLst>
          </a:custGeom>
          <a:solidFill>
            <a:schemeClr val="tx2"/>
          </a:solidFill>
        </p:spPr>
        <p:txBody>
          <a:bodyPr wrap="square" lIns="0" tIns="936000" rIns="0" bIns="0" anchor="ctr" anchorCtr="0">
            <a:noAutofit/>
          </a:bodyPr>
          <a:lstStyle>
            <a:lvl1pPr marL="0" indent="0" algn="ctr">
              <a:buNone/>
              <a:defRPr sz="2276"/>
            </a:lvl1pPr>
          </a:lstStyle>
          <a:p>
            <a:r>
              <a:rPr lang="en-US" dirty="0"/>
              <a:t>Click icon to add picture or click on </a:t>
            </a:r>
            <a:br>
              <a:rPr lang="en-GB" dirty="0"/>
            </a:br>
            <a:r>
              <a:rPr lang="en-US" dirty="0"/>
              <a:t>frame and insert picture from Templafy Images</a:t>
            </a:r>
          </a:p>
        </p:txBody>
      </p:sp>
      <p:sp>
        <p:nvSpPr>
          <p:cNvPr id="27" name="Title 1">
            <a:extLst>
              <a:ext uri="{FF2B5EF4-FFF2-40B4-BE49-F238E27FC236}">
                <a16:creationId xmlns:a16="http://schemas.microsoft.com/office/drawing/2014/main" id="{24CFC25A-A856-45D7-9185-559DFF3105C9}"/>
              </a:ext>
            </a:extLst>
          </p:cNvPr>
          <p:cNvSpPr>
            <a:spLocks noGrp="1"/>
          </p:cNvSpPr>
          <p:nvPr>
            <p:ph type="ctrTitle" hasCustomPrompt="1"/>
          </p:nvPr>
        </p:nvSpPr>
        <p:spPr>
          <a:xfrm>
            <a:off x="819225" y="1823904"/>
            <a:ext cx="7649514"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28" name="Subtitle 2">
            <a:extLst>
              <a:ext uri="{FF2B5EF4-FFF2-40B4-BE49-F238E27FC236}">
                <a16:creationId xmlns:a16="http://schemas.microsoft.com/office/drawing/2014/main" id="{7B52F83E-F1B6-48A0-9091-9E792296F460}"/>
              </a:ext>
            </a:extLst>
          </p:cNvPr>
          <p:cNvSpPr>
            <a:spLocks noGrp="1"/>
          </p:cNvSpPr>
          <p:nvPr>
            <p:ph type="subTitle" idx="1" hasCustomPrompt="1"/>
          </p:nvPr>
        </p:nvSpPr>
        <p:spPr>
          <a:xfrm>
            <a:off x="819225" y="3088819"/>
            <a:ext cx="7649514"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29" name="Text Placeholder 4">
            <a:extLst>
              <a:ext uri="{FF2B5EF4-FFF2-40B4-BE49-F238E27FC236}">
                <a16:creationId xmlns:a16="http://schemas.microsoft.com/office/drawing/2014/main" id="{E93E98F9-FDA9-4445-94BB-B5BAA4925922}"/>
              </a:ext>
            </a:extLst>
          </p:cNvPr>
          <p:cNvSpPr>
            <a:spLocks noGrp="1"/>
          </p:cNvSpPr>
          <p:nvPr>
            <p:ph type="body" sz="quarter" idx="19"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135045749"/>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9225" y="819200"/>
            <a:ext cx="15703520" cy="655360"/>
          </a:xfrm>
        </p:spPr>
        <p:txBody>
          <a:bodyPr/>
          <a:lstStyle/>
          <a:p>
            <a:r>
              <a:rPr lang="en-US" noProof="0" dirty="0"/>
              <a:t>Click to add title</a:t>
            </a:r>
            <a:endParaRPr lang="en-US"/>
          </a:p>
        </p:txBody>
      </p:sp>
      <p:sp>
        <p:nvSpPr>
          <p:cNvPr id="12" name="Subtitle">
            <a:extLst>
              <a:ext uri="{FF2B5EF4-FFF2-40B4-BE49-F238E27FC236}">
                <a16:creationId xmlns:a16="http://schemas.microsoft.com/office/drawing/2014/main" id="{1BFC480B-2A23-4458-8A22-50F3182580FC}"/>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3" name="Text Placeholder note">
            <a:extLst>
              <a:ext uri="{FF2B5EF4-FFF2-40B4-BE49-F238E27FC236}">
                <a16:creationId xmlns:a16="http://schemas.microsoft.com/office/drawing/2014/main" id="{2E290DD8-5829-4CF0-B3F6-DBF7FAE0C183}"/>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a:xfrm>
            <a:off x="9808089" y="9200641"/>
            <a:ext cx="5371239" cy="256000"/>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73101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 1 column content + image A">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6A9CABC-98CD-43FF-A429-11DB3204292A}"/>
              </a:ext>
            </a:extLst>
          </p:cNvPr>
          <p:cNvSpPr txBox="1"/>
          <p:nvPr userDrawn="1"/>
        </p:nvSpPr>
        <p:spPr>
          <a:xfrm>
            <a:off x="13547" y="-384507"/>
            <a:ext cx="16852568"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9" name="Text Placeholder overlay">
            <a:extLst>
              <a:ext uri="{FF2B5EF4-FFF2-40B4-BE49-F238E27FC236}">
                <a16:creationId xmlns:a16="http://schemas.microsoft.com/office/drawing/2014/main" id="{1D77A42B-8F50-4F8F-80BB-2FB39110D37D}"/>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2" name="Picture Placeholder">
            <a:extLst>
              <a:ext uri="{FF2B5EF4-FFF2-40B4-BE49-F238E27FC236}">
                <a16:creationId xmlns:a16="http://schemas.microsoft.com/office/drawing/2014/main" id="{50B80647-6F04-4785-9642-63BB3908B4DF}"/>
              </a:ext>
            </a:extLst>
          </p:cNvPr>
          <p:cNvSpPr>
            <a:spLocks noGrp="1"/>
          </p:cNvSpPr>
          <p:nvPr>
            <p:ph type="pic" sz="quarter" idx="19" hasCustomPrompt="1"/>
          </p:nvPr>
        </p:nvSpPr>
        <p:spPr bwMode="white">
          <a:xfrm>
            <a:off x="0" y="-1"/>
            <a:ext cx="17341970" cy="9758720"/>
          </a:xfrm>
          <a:noFill/>
        </p:spPr>
        <p:txBody>
          <a:bodyPr lIns="144000" tIns="36000" bIns="0" anchor="t"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2" name="Title 1"/>
          <p:cNvSpPr>
            <a:spLocks noGrp="1"/>
          </p:cNvSpPr>
          <p:nvPr>
            <p:ph type="title" hasCustomPrompt="1"/>
          </p:nvPr>
        </p:nvSpPr>
        <p:spPr>
          <a:xfrm>
            <a:off x="819225" y="819201"/>
            <a:ext cx="15703520" cy="757760"/>
          </a:xfrm>
        </p:spPr>
        <p:txBody>
          <a:bodyPr/>
          <a:lstStyle>
            <a:lvl1pPr>
              <a:defRPr>
                <a:solidFill>
                  <a:schemeClr val="bg1"/>
                </a:solidFill>
              </a:defRPr>
            </a:lvl1pPr>
          </a:lstStyle>
          <a:p>
            <a:r>
              <a:rPr lang="en-US" noProof="0" dirty="0"/>
              <a:t>Click to add title</a:t>
            </a:r>
            <a:endParaRPr lang="en-US"/>
          </a:p>
        </p:txBody>
      </p:sp>
      <p:sp>
        <p:nvSpPr>
          <p:cNvPr id="15" name="Subtitle">
            <a:extLst>
              <a:ext uri="{FF2B5EF4-FFF2-40B4-BE49-F238E27FC236}">
                <a16:creationId xmlns:a16="http://schemas.microsoft.com/office/drawing/2014/main" id="{341795AD-310E-4A37-B28E-7020A3BF6DF0}"/>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6" name="Text Placeholder note">
            <a:extLst>
              <a:ext uri="{FF2B5EF4-FFF2-40B4-BE49-F238E27FC236}">
                <a16:creationId xmlns:a16="http://schemas.microsoft.com/office/drawing/2014/main" id="{389D8D80-F6F5-4938-A58A-225BE81D020E}"/>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Content Placeholder 2"/>
          <p:cNvSpPr>
            <a:spLocks noGrp="1"/>
          </p:cNvSpPr>
          <p:nvPr>
            <p:ph idx="1"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1856608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1 column content + image B">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6A9CABC-98CD-43FF-A429-11DB3204292A}"/>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2" name="Picture Placeholder">
            <a:extLst>
              <a:ext uri="{FF2B5EF4-FFF2-40B4-BE49-F238E27FC236}">
                <a16:creationId xmlns:a16="http://schemas.microsoft.com/office/drawing/2014/main" id="{50B80647-6F04-4785-9642-63BB3908B4DF}"/>
              </a:ext>
            </a:extLst>
          </p:cNvPr>
          <p:cNvSpPr>
            <a:spLocks noGrp="1"/>
          </p:cNvSpPr>
          <p:nvPr>
            <p:ph type="pic" sz="quarter" idx="19" hasCustomPrompt="1"/>
          </p:nvPr>
        </p:nvSpPr>
        <p:spPr bwMode="white">
          <a:xfrm>
            <a:off x="0" y="-1"/>
            <a:ext cx="17341970" cy="9758720"/>
          </a:xfrm>
          <a:noFill/>
        </p:spPr>
        <p:txBody>
          <a:bodyPr lIns="144000" tIns="36000" bIns="0" anchor="t" anchorCtr="0"/>
          <a:lstStyle>
            <a:lvl1pPr marL="0" indent="0" algn="l">
              <a:spcAft>
                <a:spcPts val="0"/>
              </a:spcAft>
              <a:buNone/>
              <a:defRPr sz="2276">
                <a:solidFill>
                  <a:schemeClr val="tx1"/>
                </a:solidFill>
              </a:defRPr>
            </a:lvl1pPr>
          </a:lstStyle>
          <a:p>
            <a:r>
              <a:rPr lang="en-US" dirty="0"/>
              <a:t>Click on frame and insert picture using the Insert tab - Pictures or from Templafy Images.</a:t>
            </a:r>
          </a:p>
        </p:txBody>
      </p:sp>
      <p:sp>
        <p:nvSpPr>
          <p:cNvPr id="21" name="Freeform: Shape guidepost">
            <a:extLst>
              <a:ext uri="{FF2B5EF4-FFF2-40B4-BE49-F238E27FC236}">
                <a16:creationId xmlns:a16="http://schemas.microsoft.com/office/drawing/2014/main" id="{9C22143E-5A31-4617-8B8F-E2A2F8C483C9}"/>
              </a:ext>
            </a:extLst>
          </p:cNvPr>
          <p:cNvSpPr>
            <a:spLocks noGrp="1"/>
          </p:cNvSpPr>
          <p:nvPr>
            <p:ph type="body" sz="quarter" idx="18" hasCustomPrompt="1"/>
          </p:nvPr>
        </p:nvSpPr>
        <p:spPr bwMode="ltGray">
          <a:xfrm>
            <a:off x="1192" y="921729"/>
            <a:ext cx="17338037" cy="8830811"/>
          </a:xfrm>
          <a:custGeom>
            <a:avLst/>
            <a:gdLst>
              <a:gd name="connsiteX0" fmla="*/ 0 w 12190435"/>
              <a:gd name="connsiteY0" fmla="*/ 0 h 6209164"/>
              <a:gd name="connsiteX1" fmla="*/ 9256444 w 12190435"/>
              <a:gd name="connsiteY1" fmla="*/ 0 h 6209164"/>
              <a:gd name="connsiteX2" fmla="*/ 11319523 w 12190435"/>
              <a:gd name="connsiteY2" fmla="*/ 770186 h 6209164"/>
              <a:gd name="connsiteX3" fmla="*/ 12184851 w 12190435"/>
              <a:gd name="connsiteY3" fmla="*/ 1641648 h 6209164"/>
              <a:gd name="connsiteX4" fmla="*/ 12184851 w 12190435"/>
              <a:gd name="connsiteY4" fmla="*/ 5646056 h 6209164"/>
              <a:gd name="connsiteX5" fmla="*/ 12190435 w 12190435"/>
              <a:gd name="connsiteY5" fmla="*/ 5646056 h 6209164"/>
              <a:gd name="connsiteX6" fmla="*/ 12190435 w 12190435"/>
              <a:gd name="connsiteY6" fmla="*/ 6209164 h 6209164"/>
              <a:gd name="connsiteX7" fmla="*/ 5542 w 12190435"/>
              <a:gd name="connsiteY7" fmla="*/ 6209164 h 6209164"/>
              <a:gd name="connsiteX8" fmla="*/ 5542 w 12190435"/>
              <a:gd name="connsiteY8" fmla="*/ 6074130 h 6209164"/>
              <a:gd name="connsiteX9" fmla="*/ 0 w 12190435"/>
              <a:gd name="connsiteY9" fmla="*/ 6074130 h 620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0435" h="6209164">
                <a:moveTo>
                  <a:pt x="0" y="0"/>
                </a:moveTo>
                <a:lnTo>
                  <a:pt x="9256444" y="0"/>
                </a:lnTo>
                <a:cubicBezTo>
                  <a:pt x="10625146" y="0"/>
                  <a:pt x="10750747" y="197983"/>
                  <a:pt x="11319523" y="770186"/>
                </a:cubicBezTo>
                <a:lnTo>
                  <a:pt x="12184851" y="1641648"/>
                </a:lnTo>
                <a:lnTo>
                  <a:pt x="12184851" y="5646056"/>
                </a:lnTo>
                <a:lnTo>
                  <a:pt x="12190435" y="5646056"/>
                </a:lnTo>
                <a:lnTo>
                  <a:pt x="12190435" y="6209164"/>
                </a:lnTo>
                <a:lnTo>
                  <a:pt x="5542" y="6209164"/>
                </a:lnTo>
                <a:lnTo>
                  <a:pt x="5542" y="6074130"/>
                </a:lnTo>
                <a:lnTo>
                  <a:pt x="0" y="6074130"/>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title" hasCustomPrompt="1"/>
          </p:nvPr>
        </p:nvSpPr>
        <p:spPr>
          <a:xfrm>
            <a:off x="819228" y="1228801"/>
            <a:ext cx="14360279" cy="655360"/>
          </a:xfrm>
        </p:spPr>
        <p:txBody>
          <a:bodyPr/>
          <a:lstStyle>
            <a:lvl1pPr>
              <a:defRPr sz="4267">
                <a:solidFill>
                  <a:schemeClr val="bg1"/>
                </a:solidFill>
              </a:defRPr>
            </a:lvl1pPr>
          </a:lstStyle>
          <a:p>
            <a:r>
              <a:rPr lang="en-US" noProof="0" dirty="0"/>
              <a:t>Click to add title</a:t>
            </a:r>
            <a:endParaRPr lang="en-US"/>
          </a:p>
        </p:txBody>
      </p:sp>
      <p:sp>
        <p:nvSpPr>
          <p:cNvPr id="22" name="Subtitle">
            <a:extLst>
              <a:ext uri="{FF2B5EF4-FFF2-40B4-BE49-F238E27FC236}">
                <a16:creationId xmlns:a16="http://schemas.microsoft.com/office/drawing/2014/main" id="{581AC6BC-6431-40B2-9F4A-6E1D9D15B160}"/>
              </a:ext>
            </a:extLst>
          </p:cNvPr>
          <p:cNvSpPr>
            <a:spLocks noGrp="1"/>
          </p:cNvSpPr>
          <p:nvPr>
            <p:ph type="subTitle" idx="13" hasCustomPrompt="1"/>
          </p:nvPr>
        </p:nvSpPr>
        <p:spPr>
          <a:xfrm>
            <a:off x="819225" y="1903492"/>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944001"/>
            <a:ext cx="15703520" cy="55746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23" name="Text Placeholder note">
            <a:extLst>
              <a:ext uri="{FF2B5EF4-FFF2-40B4-BE49-F238E27FC236}">
                <a16:creationId xmlns:a16="http://schemas.microsoft.com/office/drawing/2014/main" id="{152B1AF4-60AE-4F67-B0DA-C7465BF97C5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304172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1 column content + image C ">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4511BF2C-6FDB-4024-978B-A8602D15830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15" name="Text Placeholder overlay">
            <a:extLst>
              <a:ext uri="{FF2B5EF4-FFF2-40B4-BE49-F238E27FC236}">
                <a16:creationId xmlns:a16="http://schemas.microsoft.com/office/drawing/2014/main" id="{D29E5F34-4C32-480C-A9B9-DD056676066F}"/>
              </a:ext>
            </a:extLst>
          </p:cNvPr>
          <p:cNvSpPr>
            <a:spLocks noGrp="1"/>
          </p:cNvSpPr>
          <p:nvPr>
            <p:ph type="body" sz="quarter" idx="20" hasCustomPrompt="1"/>
          </p:nvPr>
        </p:nvSpPr>
        <p:spPr bwMode="ltGray">
          <a:xfrm>
            <a:off x="1195" y="1"/>
            <a:ext cx="17339068" cy="9753600"/>
          </a:xfrm>
          <a:prstGeom prst="rect">
            <a:avLst/>
          </a:prstGeom>
          <a:solidFill>
            <a:schemeClr val="accent1">
              <a:alpha val="7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6" name="Picture Placeholder">
            <a:extLst>
              <a:ext uri="{FF2B5EF4-FFF2-40B4-BE49-F238E27FC236}">
                <a16:creationId xmlns:a16="http://schemas.microsoft.com/office/drawing/2014/main" id="{56C190E3-4144-470F-9492-F224C43E3490}"/>
              </a:ext>
            </a:extLst>
          </p:cNvPr>
          <p:cNvSpPr>
            <a:spLocks noGrp="1"/>
          </p:cNvSpPr>
          <p:nvPr>
            <p:ph type="pic" sz="quarter" idx="19" hasCustomPrompt="1"/>
          </p:nvPr>
        </p:nvSpPr>
        <p:spPr bwMode="white">
          <a:xfrm>
            <a:off x="0" y="-1"/>
            <a:ext cx="17341970" cy="9758720"/>
          </a:xfrm>
          <a:noFill/>
        </p:spPr>
        <p:txBody>
          <a:bodyPr lIns="144000" tIns="36000" bIns="0" anchor="t"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3" name="TextBox 12">
            <a:extLst>
              <a:ext uri="{FF2B5EF4-FFF2-40B4-BE49-F238E27FC236}">
                <a16:creationId xmlns:a16="http://schemas.microsoft.com/office/drawing/2014/main" id="{86A9CABC-98CD-43FF-A429-11DB3204292A}"/>
              </a:ext>
            </a:extLst>
          </p:cNvPr>
          <p:cNvSpPr txBox="1"/>
          <p:nvPr userDrawn="1"/>
        </p:nvSpPr>
        <p:spPr>
          <a:xfrm>
            <a:off x="13547" y="9827276"/>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21" name="Freeform: Shape guidepost">
            <a:extLst>
              <a:ext uri="{FF2B5EF4-FFF2-40B4-BE49-F238E27FC236}">
                <a16:creationId xmlns:a16="http://schemas.microsoft.com/office/drawing/2014/main" id="{9C22143E-5A31-4617-8B8F-E2A2F8C483C9}"/>
              </a:ext>
            </a:extLst>
          </p:cNvPr>
          <p:cNvSpPr>
            <a:spLocks noGrp="1"/>
          </p:cNvSpPr>
          <p:nvPr>
            <p:ph type="body" sz="quarter" idx="18" hasCustomPrompt="1"/>
          </p:nvPr>
        </p:nvSpPr>
        <p:spPr bwMode="ltGray">
          <a:xfrm>
            <a:off x="1192" y="921729"/>
            <a:ext cx="17338037" cy="8830811"/>
          </a:xfrm>
          <a:custGeom>
            <a:avLst/>
            <a:gdLst>
              <a:gd name="connsiteX0" fmla="*/ 0 w 12190435"/>
              <a:gd name="connsiteY0" fmla="*/ 0 h 6209164"/>
              <a:gd name="connsiteX1" fmla="*/ 9256444 w 12190435"/>
              <a:gd name="connsiteY1" fmla="*/ 0 h 6209164"/>
              <a:gd name="connsiteX2" fmla="*/ 11319523 w 12190435"/>
              <a:gd name="connsiteY2" fmla="*/ 770186 h 6209164"/>
              <a:gd name="connsiteX3" fmla="*/ 12184851 w 12190435"/>
              <a:gd name="connsiteY3" fmla="*/ 1641648 h 6209164"/>
              <a:gd name="connsiteX4" fmla="*/ 12184851 w 12190435"/>
              <a:gd name="connsiteY4" fmla="*/ 5646056 h 6209164"/>
              <a:gd name="connsiteX5" fmla="*/ 12190435 w 12190435"/>
              <a:gd name="connsiteY5" fmla="*/ 5646056 h 6209164"/>
              <a:gd name="connsiteX6" fmla="*/ 12190435 w 12190435"/>
              <a:gd name="connsiteY6" fmla="*/ 6209164 h 6209164"/>
              <a:gd name="connsiteX7" fmla="*/ 5542 w 12190435"/>
              <a:gd name="connsiteY7" fmla="*/ 6209164 h 6209164"/>
              <a:gd name="connsiteX8" fmla="*/ 5542 w 12190435"/>
              <a:gd name="connsiteY8" fmla="*/ 6074130 h 6209164"/>
              <a:gd name="connsiteX9" fmla="*/ 0 w 12190435"/>
              <a:gd name="connsiteY9" fmla="*/ 6074130 h 620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0435" h="6209164">
                <a:moveTo>
                  <a:pt x="0" y="0"/>
                </a:moveTo>
                <a:lnTo>
                  <a:pt x="9256444" y="0"/>
                </a:lnTo>
                <a:cubicBezTo>
                  <a:pt x="10625146" y="0"/>
                  <a:pt x="10750747" y="197983"/>
                  <a:pt x="11319523" y="770186"/>
                </a:cubicBezTo>
                <a:lnTo>
                  <a:pt x="12184851" y="1641648"/>
                </a:lnTo>
                <a:lnTo>
                  <a:pt x="12184851" y="5646056"/>
                </a:lnTo>
                <a:lnTo>
                  <a:pt x="12190435" y="5646056"/>
                </a:lnTo>
                <a:lnTo>
                  <a:pt x="12190435" y="6209164"/>
                </a:lnTo>
                <a:lnTo>
                  <a:pt x="5542" y="6209164"/>
                </a:lnTo>
                <a:lnTo>
                  <a:pt x="5542" y="6074130"/>
                </a:lnTo>
                <a:lnTo>
                  <a:pt x="0" y="6074130"/>
                </a:lnTo>
                <a:close/>
              </a:path>
            </a:pathLst>
          </a:custGeom>
          <a:solidFill>
            <a:schemeClr val="accent1">
              <a:alpha val="7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title" hasCustomPrompt="1"/>
          </p:nvPr>
        </p:nvSpPr>
        <p:spPr>
          <a:xfrm>
            <a:off x="819228" y="1228801"/>
            <a:ext cx="14360279" cy="655360"/>
          </a:xfrm>
        </p:spPr>
        <p:txBody>
          <a:bodyPr/>
          <a:lstStyle>
            <a:lvl1pPr>
              <a:defRPr sz="4267">
                <a:solidFill>
                  <a:schemeClr val="bg1"/>
                </a:solidFill>
              </a:defRPr>
            </a:lvl1pPr>
          </a:lstStyle>
          <a:p>
            <a:r>
              <a:rPr lang="en-US" noProof="0" dirty="0"/>
              <a:t>Click to add title</a:t>
            </a:r>
            <a:endParaRPr lang="en-US"/>
          </a:p>
        </p:txBody>
      </p:sp>
      <p:sp>
        <p:nvSpPr>
          <p:cNvPr id="17" name="Subtitle">
            <a:extLst>
              <a:ext uri="{FF2B5EF4-FFF2-40B4-BE49-F238E27FC236}">
                <a16:creationId xmlns:a16="http://schemas.microsoft.com/office/drawing/2014/main" id="{ABE57BC1-ED74-46E8-8356-EAE3A51D8412}"/>
              </a:ext>
            </a:extLst>
          </p:cNvPr>
          <p:cNvSpPr>
            <a:spLocks noGrp="1"/>
          </p:cNvSpPr>
          <p:nvPr>
            <p:ph type="subTitle" idx="13" hasCustomPrompt="1"/>
          </p:nvPr>
        </p:nvSpPr>
        <p:spPr>
          <a:xfrm>
            <a:off x="819225" y="1903490"/>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943999"/>
            <a:ext cx="15703520" cy="55746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8" name="Text Placeholder note">
            <a:extLst>
              <a:ext uri="{FF2B5EF4-FFF2-40B4-BE49-F238E27FC236}">
                <a16:creationId xmlns:a16="http://schemas.microsoft.com/office/drawing/2014/main" id="{948B132A-F9A1-4AB7-8050-5CD2776A2B5B}"/>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865979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2 column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A99923-C338-41DF-B562-C905F2E421FD}"/>
              </a:ext>
            </a:extLst>
          </p:cNvPr>
          <p:cNvSpPr>
            <a:spLocks noGrp="1"/>
          </p:cNvSpPr>
          <p:nvPr>
            <p:ph type="title" hasCustomPrompt="1"/>
          </p:nvPr>
        </p:nvSpPr>
        <p:spPr>
          <a:xfrm>
            <a:off x="819225" y="819202"/>
            <a:ext cx="15703520" cy="624641"/>
          </a:xfrm>
        </p:spPr>
        <p:txBody>
          <a:bodyPr/>
          <a:lstStyle/>
          <a:p>
            <a:r>
              <a:rPr lang="en-US" noProof="0" dirty="0"/>
              <a:t>Click to add title</a:t>
            </a:r>
            <a:endParaRPr lang="en-US" dirty="0"/>
          </a:p>
        </p:txBody>
      </p:sp>
      <p:sp>
        <p:nvSpPr>
          <p:cNvPr id="14" name="Subtitle">
            <a:extLst>
              <a:ext uri="{FF2B5EF4-FFF2-40B4-BE49-F238E27FC236}">
                <a16:creationId xmlns:a16="http://schemas.microsoft.com/office/drawing/2014/main" id="{6B70A4B5-82AE-483D-BA9B-D0EFAF87D71B}"/>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646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878351" y="245646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dirty="0"/>
          </a:p>
        </p:txBody>
      </p:sp>
      <p:sp>
        <p:nvSpPr>
          <p:cNvPr id="15" name="Text Placeholder note">
            <a:extLst>
              <a:ext uri="{FF2B5EF4-FFF2-40B4-BE49-F238E27FC236}">
                <a16:creationId xmlns:a16="http://schemas.microsoft.com/office/drawing/2014/main" id="{B6EB8BBF-CA8E-4F2A-99AB-D5799ECC71C4}"/>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a:xfrm>
            <a:off x="9808089" y="9200641"/>
            <a:ext cx="5371239" cy="256000"/>
          </a:xfrm>
          <a:prstGeom prst="rect">
            <a:avLst/>
          </a:prstGeom>
        </p:spPr>
        <p:txBody>
          <a:body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370926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2 column content wid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A99923-C338-41DF-B562-C905F2E421FD}"/>
              </a:ext>
            </a:extLst>
          </p:cNvPr>
          <p:cNvSpPr>
            <a:spLocks noGrp="1"/>
          </p:cNvSpPr>
          <p:nvPr>
            <p:ph type="title" hasCustomPrompt="1"/>
          </p:nvPr>
        </p:nvSpPr>
        <p:spPr>
          <a:xfrm>
            <a:off x="819225" y="819201"/>
            <a:ext cx="15703520" cy="653672"/>
          </a:xfrm>
        </p:spPr>
        <p:txBody>
          <a:bodyPr/>
          <a:lstStyle/>
          <a:p>
            <a:r>
              <a:rPr lang="en-US" noProof="0" dirty="0"/>
              <a:t>Click to add title</a:t>
            </a:r>
            <a:endParaRPr lang="en-US" dirty="0"/>
          </a:p>
        </p:txBody>
      </p:sp>
      <p:sp>
        <p:nvSpPr>
          <p:cNvPr id="14" name="Subtitle">
            <a:extLst>
              <a:ext uri="{FF2B5EF4-FFF2-40B4-BE49-F238E27FC236}">
                <a16:creationId xmlns:a16="http://schemas.microsoft.com/office/drawing/2014/main" id="{178EB922-0633-4676-BCEC-1E4ECA35EA44}"/>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6462"/>
            <a:ext cx="15703520" cy="283136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19225" y="5691752"/>
            <a:ext cx="15703520" cy="283136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5" name="Text Placeholder note">
            <a:extLst>
              <a:ext uri="{FF2B5EF4-FFF2-40B4-BE49-F238E27FC236}">
                <a16:creationId xmlns:a16="http://schemas.microsoft.com/office/drawing/2014/main" id="{AAAF2F0C-90F0-46A5-AE3A-EC29BB27ED91}"/>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a:xfrm>
            <a:off x="9808089" y="9200641"/>
            <a:ext cx="5371239" cy="256000"/>
          </a:xfrm>
          <a:prstGeom prst="rect">
            <a:avLst/>
          </a:prstGeom>
        </p:spPr>
        <p:txBody>
          <a:body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77217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3 column content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8F2545-7DAB-4DEC-A59D-A0B708676833}"/>
              </a:ext>
            </a:extLst>
          </p:cNvPr>
          <p:cNvSpPr>
            <a:spLocks noGrp="1"/>
          </p:cNvSpPr>
          <p:nvPr>
            <p:ph type="title" hasCustomPrompt="1"/>
          </p:nvPr>
        </p:nvSpPr>
        <p:spPr>
          <a:xfrm>
            <a:off x="819225" y="819200"/>
            <a:ext cx="15703520" cy="624640"/>
          </a:xfrm>
        </p:spPr>
        <p:txBody>
          <a:bodyPr/>
          <a:lstStyle/>
          <a:p>
            <a:r>
              <a:rPr lang="en-US" noProof="0" dirty="0"/>
              <a:t>Click to add title</a:t>
            </a:r>
            <a:endParaRPr lang="en-US" dirty="0"/>
          </a:p>
        </p:txBody>
      </p:sp>
      <p:sp>
        <p:nvSpPr>
          <p:cNvPr id="15" name="Subtitle">
            <a:extLst>
              <a:ext uri="{FF2B5EF4-FFF2-40B4-BE49-F238E27FC236}">
                <a16:creationId xmlns:a16="http://schemas.microsoft.com/office/drawing/2014/main" id="{86643FA2-4F91-4217-90BD-890949F44C4E}"/>
              </a:ext>
            </a:extLst>
          </p:cNvPr>
          <p:cNvSpPr>
            <a:spLocks noGrp="1"/>
          </p:cNvSpPr>
          <p:nvPr>
            <p:ph type="subTitle" idx="21"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7601"/>
            <a:ext cx="4961432"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190269" y="2457601"/>
            <a:ext cx="4961432"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8" name="Content Placeholder 3">
            <a:extLst>
              <a:ext uri="{FF2B5EF4-FFF2-40B4-BE49-F238E27FC236}">
                <a16:creationId xmlns:a16="http://schemas.microsoft.com/office/drawing/2014/main" id="{9A42D6F0-A4EA-4276-A4AC-9D1AB4342CE2}"/>
              </a:ext>
            </a:extLst>
          </p:cNvPr>
          <p:cNvSpPr>
            <a:spLocks noGrp="1"/>
          </p:cNvSpPr>
          <p:nvPr>
            <p:ph sz="half" idx="13" hasCustomPrompt="1"/>
          </p:nvPr>
        </p:nvSpPr>
        <p:spPr>
          <a:xfrm>
            <a:off x="11561313" y="2457601"/>
            <a:ext cx="4961432"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6" name="Text Placeholder note">
            <a:extLst>
              <a:ext uri="{FF2B5EF4-FFF2-40B4-BE49-F238E27FC236}">
                <a16:creationId xmlns:a16="http://schemas.microsoft.com/office/drawing/2014/main" id="{DB77C7F7-3EE3-42DC-8B11-3150B3B0F042}"/>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35598FA6-EE97-48FC-B8CE-B3D5929AB4A9}"/>
              </a:ext>
            </a:extLst>
          </p:cNvPr>
          <p:cNvSpPr>
            <a:spLocks noGrp="1"/>
          </p:cNvSpPr>
          <p:nvPr>
            <p:ph type="dt" sz="half" idx="18"/>
          </p:nvPr>
        </p:nvSpPr>
        <p:spPr/>
        <p:txBody>
          <a:bodyPr/>
          <a:lstStyle/>
          <a:p>
            <a:endParaRPr lang="en-US" dirty="0"/>
          </a:p>
        </p:txBody>
      </p:sp>
      <p:sp>
        <p:nvSpPr>
          <p:cNvPr id="6" name="Footer Placeholder 5">
            <a:extLst>
              <a:ext uri="{FF2B5EF4-FFF2-40B4-BE49-F238E27FC236}">
                <a16:creationId xmlns:a16="http://schemas.microsoft.com/office/drawing/2014/main" id="{60503BE5-E858-43E5-A9AF-FA1AED0629E7}"/>
              </a:ext>
            </a:extLst>
          </p:cNvPr>
          <p:cNvSpPr>
            <a:spLocks noGrp="1"/>
          </p:cNvSpPr>
          <p:nvPr>
            <p:ph type="ftr" sz="quarter" idx="19"/>
          </p:nvPr>
        </p:nvSpPr>
        <p:spPr>
          <a:xfrm>
            <a:off x="9808089" y="9200641"/>
            <a:ext cx="5371239" cy="256000"/>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BB0C1F13-4646-49DC-A7AD-FFA90EFE5E42}"/>
              </a:ext>
            </a:extLst>
          </p:cNvPr>
          <p:cNvSpPr>
            <a:spLocks noGrp="1"/>
          </p:cNvSpPr>
          <p:nvPr>
            <p:ph type="sldNum" sz="quarter" idx="20"/>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2575885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 3 column content B">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8F2545-7DAB-4DEC-A59D-A0B708676833}"/>
              </a:ext>
            </a:extLst>
          </p:cNvPr>
          <p:cNvSpPr>
            <a:spLocks noGrp="1"/>
          </p:cNvSpPr>
          <p:nvPr>
            <p:ph type="title" hasCustomPrompt="1"/>
          </p:nvPr>
        </p:nvSpPr>
        <p:spPr>
          <a:xfrm>
            <a:off x="819225" y="819200"/>
            <a:ext cx="15703520" cy="655360"/>
          </a:xfrm>
        </p:spPr>
        <p:txBody>
          <a:bodyPr/>
          <a:lstStyle/>
          <a:p>
            <a:r>
              <a:rPr lang="en-US" noProof="0" dirty="0"/>
              <a:t>Click to add title</a:t>
            </a:r>
            <a:endParaRPr lang="en-US" dirty="0"/>
          </a:p>
        </p:txBody>
      </p:sp>
      <p:sp>
        <p:nvSpPr>
          <p:cNvPr id="15" name="Subtitle">
            <a:extLst>
              <a:ext uri="{FF2B5EF4-FFF2-40B4-BE49-F238E27FC236}">
                <a16:creationId xmlns:a16="http://schemas.microsoft.com/office/drawing/2014/main" id="{831AE43E-8E8B-44B1-AE69-D0FDC6B92B78}"/>
              </a:ext>
            </a:extLst>
          </p:cNvPr>
          <p:cNvSpPr>
            <a:spLocks noGrp="1"/>
          </p:cNvSpPr>
          <p:nvPr>
            <p:ph type="subTitle" idx="21"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760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878351" y="2457600"/>
            <a:ext cx="7644394" cy="2831360"/>
          </a:xfrm>
        </p:spPr>
        <p:txBody>
          <a:bodyPr/>
          <a:lstStyle>
            <a:lvl1pPr>
              <a:defRPr/>
            </a:lvl1pPr>
            <a:lvl5pPr>
              <a:defRPr/>
            </a:lvl5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dirty="0"/>
          </a:p>
        </p:txBody>
      </p:sp>
      <p:sp>
        <p:nvSpPr>
          <p:cNvPr id="8" name="Content Placeholder 3">
            <a:extLst>
              <a:ext uri="{FF2B5EF4-FFF2-40B4-BE49-F238E27FC236}">
                <a16:creationId xmlns:a16="http://schemas.microsoft.com/office/drawing/2014/main" id="{9A42D6F0-A4EA-4276-A4AC-9D1AB4342CE2}"/>
              </a:ext>
            </a:extLst>
          </p:cNvPr>
          <p:cNvSpPr>
            <a:spLocks noGrp="1"/>
          </p:cNvSpPr>
          <p:nvPr>
            <p:ph sz="half" idx="13" hasCustomPrompt="1"/>
          </p:nvPr>
        </p:nvSpPr>
        <p:spPr>
          <a:xfrm>
            <a:off x="8878351" y="5693440"/>
            <a:ext cx="7644394" cy="2831360"/>
          </a:xfrm>
        </p:spPr>
        <p:txBody>
          <a:bodyPr/>
          <a:lstStyle>
            <a:lvl1pPr>
              <a:defRPr/>
            </a:lvl1pPr>
            <a:lvl5pPr>
              <a:defRPr/>
            </a:lvl5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dirty="0"/>
          </a:p>
        </p:txBody>
      </p:sp>
      <p:sp>
        <p:nvSpPr>
          <p:cNvPr id="16" name="Text Placeholder note">
            <a:extLst>
              <a:ext uri="{FF2B5EF4-FFF2-40B4-BE49-F238E27FC236}">
                <a16:creationId xmlns:a16="http://schemas.microsoft.com/office/drawing/2014/main" id="{8F0A84A2-47AD-425C-82A9-59BFE38C79B9}"/>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35598FA6-EE97-48FC-B8CE-B3D5929AB4A9}"/>
              </a:ext>
            </a:extLst>
          </p:cNvPr>
          <p:cNvSpPr>
            <a:spLocks noGrp="1"/>
          </p:cNvSpPr>
          <p:nvPr>
            <p:ph type="dt" sz="half" idx="18"/>
          </p:nvPr>
        </p:nvSpPr>
        <p:spPr/>
        <p:txBody>
          <a:bodyPr/>
          <a:lstStyle/>
          <a:p>
            <a:endParaRPr lang="en-US" dirty="0"/>
          </a:p>
        </p:txBody>
      </p:sp>
      <p:sp>
        <p:nvSpPr>
          <p:cNvPr id="6" name="Footer Placeholder 5">
            <a:extLst>
              <a:ext uri="{FF2B5EF4-FFF2-40B4-BE49-F238E27FC236}">
                <a16:creationId xmlns:a16="http://schemas.microsoft.com/office/drawing/2014/main" id="{60503BE5-E858-43E5-A9AF-FA1AED0629E7}"/>
              </a:ext>
            </a:extLst>
          </p:cNvPr>
          <p:cNvSpPr>
            <a:spLocks noGrp="1"/>
          </p:cNvSpPr>
          <p:nvPr>
            <p:ph type="ftr" sz="quarter" idx="19"/>
          </p:nvPr>
        </p:nvSpPr>
        <p:spPr>
          <a:xfrm>
            <a:off x="9808089" y="9200641"/>
            <a:ext cx="5371239" cy="256000"/>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BB0C1F13-4646-49DC-A7AD-FFA90EFE5E42}"/>
              </a:ext>
            </a:extLst>
          </p:cNvPr>
          <p:cNvSpPr>
            <a:spLocks noGrp="1"/>
          </p:cNvSpPr>
          <p:nvPr>
            <p:ph type="sldNum" sz="quarter" idx="20"/>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7276432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 1 column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2" y="0"/>
            <a:ext cx="8673545" cy="9751108"/>
          </a:xfrm>
          <a:solidFill>
            <a:schemeClr val="accent6"/>
          </a:solidFill>
        </p:spPr>
        <p:txBody>
          <a:bodyPr tIns="864000" anchor="ctr" anchorCtr="0"/>
          <a:lstStyle>
            <a:lvl1pPr marL="0" indent="0" algn="ctr">
              <a:spcAft>
                <a:spcPts val="0"/>
              </a:spcAft>
              <a:buNone/>
              <a:defRPr sz="2276"/>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2" name="Title 1"/>
          <p:cNvSpPr>
            <a:spLocks noGrp="1"/>
          </p:cNvSpPr>
          <p:nvPr>
            <p:ph type="title" hasCustomPrompt="1"/>
          </p:nvPr>
        </p:nvSpPr>
        <p:spPr>
          <a:xfrm>
            <a:off x="9492770" y="819200"/>
            <a:ext cx="7029975" cy="655360"/>
          </a:xfrm>
        </p:spPr>
        <p:txBody>
          <a:bodyPr/>
          <a:lstStyle>
            <a:lvl1pPr>
              <a:defRPr sz="4267"/>
            </a:lvl1pPr>
          </a:lstStyle>
          <a:p>
            <a:r>
              <a:rPr lang="en-US" noProof="0" dirty="0"/>
              <a:t>Click to add title</a:t>
            </a:r>
            <a:endParaRPr lang="en-US"/>
          </a:p>
        </p:txBody>
      </p:sp>
      <p:sp>
        <p:nvSpPr>
          <p:cNvPr id="15" name="Subtitle">
            <a:extLst>
              <a:ext uri="{FF2B5EF4-FFF2-40B4-BE49-F238E27FC236}">
                <a16:creationId xmlns:a16="http://schemas.microsoft.com/office/drawing/2014/main" id="{752E1E55-E612-48D1-9DE1-61E5FB78E5D1}"/>
              </a:ext>
            </a:extLst>
          </p:cNvPr>
          <p:cNvSpPr>
            <a:spLocks noGrp="1"/>
          </p:cNvSpPr>
          <p:nvPr>
            <p:ph type="subTitle" idx="13" hasCustomPrompt="1"/>
          </p:nvPr>
        </p:nvSpPr>
        <p:spPr>
          <a:xfrm>
            <a:off x="9492768" y="1474561"/>
            <a:ext cx="7029976"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9492770" y="2456463"/>
            <a:ext cx="7029975" cy="606665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6" name="Text Placeholder note">
            <a:extLst>
              <a:ext uri="{FF2B5EF4-FFF2-40B4-BE49-F238E27FC236}">
                <a16:creationId xmlns:a16="http://schemas.microsoft.com/office/drawing/2014/main" id="{ECED8AB3-9AC2-4CB3-BA0C-FA3693A8852E}"/>
              </a:ext>
            </a:extLst>
          </p:cNvPr>
          <p:cNvSpPr>
            <a:spLocks noGrp="1"/>
          </p:cNvSpPr>
          <p:nvPr>
            <p:ph type="body" sz="quarter" idx="233" hasCustomPrompt="1"/>
          </p:nvPr>
        </p:nvSpPr>
        <p:spPr>
          <a:xfrm>
            <a:off x="9492768" y="8524801"/>
            <a:ext cx="7029976"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7" name="Date Placeholder 6">
            <a:extLst>
              <a:ext uri="{FF2B5EF4-FFF2-40B4-BE49-F238E27FC236}">
                <a16:creationId xmlns:a16="http://schemas.microsoft.com/office/drawing/2014/main" id="{BBF37A88-64A0-43B7-9206-9DEC3FEB1C42}"/>
              </a:ext>
            </a:extLst>
          </p:cNvPr>
          <p:cNvSpPr>
            <a:spLocks noGrp="1"/>
          </p:cNvSpPr>
          <p:nvPr>
            <p:ph type="dt" sz="half" idx="15"/>
          </p:nvPr>
        </p:nvSpPr>
        <p:spPr/>
        <p:txBody>
          <a:bodyPr/>
          <a:lstStyle>
            <a:lvl1pPr>
              <a:defRPr>
                <a:solidFill>
                  <a:schemeClr val="bg1"/>
                </a:solidFill>
              </a:defRPr>
            </a:lvl1pPr>
          </a:lstStyle>
          <a:p>
            <a:endParaRPr lang="en-US" dirty="0"/>
          </a:p>
        </p:txBody>
      </p:sp>
      <p:sp>
        <p:nvSpPr>
          <p:cNvPr id="9" name="Footer Placeholder 8">
            <a:extLst>
              <a:ext uri="{FF2B5EF4-FFF2-40B4-BE49-F238E27FC236}">
                <a16:creationId xmlns:a16="http://schemas.microsoft.com/office/drawing/2014/main" id="{02941E57-741C-47B9-9AAC-43AA250EF03B}"/>
              </a:ext>
            </a:extLst>
          </p:cNvPr>
          <p:cNvSpPr>
            <a:spLocks noGrp="1"/>
          </p:cNvSpPr>
          <p:nvPr>
            <p:ph type="ftr" sz="quarter" idx="16"/>
          </p:nvPr>
        </p:nvSpPr>
        <p:spPr>
          <a:xfrm>
            <a:off x="9808089" y="9200641"/>
            <a:ext cx="5371239" cy="256000"/>
          </a:xfrm>
          <a:prstGeom prst="rect">
            <a:avLst/>
          </a:prstGeom>
        </p:spPr>
        <p:txBody>
          <a:bodyPr/>
          <a:lstStyle/>
          <a:p>
            <a:endParaRPr lang="en-US" dirty="0"/>
          </a:p>
        </p:txBody>
      </p:sp>
      <p:sp>
        <p:nvSpPr>
          <p:cNvPr id="10" name="Slide Number Placeholder 9">
            <a:extLst>
              <a:ext uri="{FF2B5EF4-FFF2-40B4-BE49-F238E27FC236}">
                <a16:creationId xmlns:a16="http://schemas.microsoft.com/office/drawing/2014/main" id="{F99F2B67-1D61-4179-8DB6-24F949504EE2}"/>
              </a:ext>
            </a:extLst>
          </p:cNvPr>
          <p:cNvSpPr>
            <a:spLocks noGrp="1"/>
          </p:cNvSpPr>
          <p:nvPr>
            <p:ph type="sldNum" sz="quarter" idx="17"/>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997695520"/>
      </p:ext>
    </p:extLst>
  </p:cSld>
  <p:clrMapOvr>
    <a:masterClrMapping/>
  </p:clrMapOvr>
  <p:extLst>
    <p:ext uri="{DCECCB84-F9BA-43D5-87BE-67443E8EF086}">
      <p15:sldGuideLst xmlns:p15="http://schemas.microsoft.com/office/powerpoint/2012/main">
        <p15:guide id="1" pos="5462" userDrawn="1">
          <p15:clr>
            <a:srgbClr val="FBAE40"/>
          </p15:clr>
        </p15:guide>
        <p15:guide id="2" pos="5979"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2 text">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0D108E6-D63B-430D-8F08-F531D573377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background</a:t>
            </a:r>
            <a:endParaRPr lang="en-US" sz="2276" dirty="0">
              <a:solidFill>
                <a:schemeClr val="tx1"/>
              </a:solidFill>
            </a:endParaRPr>
          </a:p>
        </p:txBody>
      </p:sp>
      <p:sp>
        <p:nvSpPr>
          <p:cNvPr id="18" name="Freeform: background">
            <a:extLst>
              <a:ext uri="{FF2B5EF4-FFF2-40B4-BE49-F238E27FC236}">
                <a16:creationId xmlns:a16="http://schemas.microsoft.com/office/drawing/2014/main" id="{5D71086E-9F75-4A6A-A8FA-6E163839B595}"/>
              </a:ext>
            </a:extLst>
          </p:cNvPr>
          <p:cNvSpPr>
            <a:spLocks noGrp="1"/>
          </p:cNvSpPr>
          <p:nvPr>
            <p:ph type="body" sz="quarter" idx="234" hasCustomPrompt="1"/>
          </p:nvPr>
        </p:nvSpPr>
        <p:spPr bwMode="ltGray">
          <a:xfrm>
            <a:off x="4" y="-3"/>
            <a:ext cx="10164018" cy="9753604"/>
          </a:xfrm>
          <a:custGeom>
            <a:avLst/>
            <a:gdLst>
              <a:gd name="connsiteX0" fmla="*/ 0 w 7146357"/>
              <a:gd name="connsiteY0" fmla="*/ 0 h 6858003"/>
              <a:gd name="connsiteX1" fmla="*/ 7146357 w 7146357"/>
              <a:gd name="connsiteY1" fmla="*/ 0 h 6858003"/>
              <a:gd name="connsiteX2" fmla="*/ 7141199 w 7146357"/>
              <a:gd name="connsiteY2" fmla="*/ 7253 h 6858003"/>
              <a:gd name="connsiteX3" fmla="*/ 6095999 w 7146357"/>
              <a:gd name="connsiteY3" fmla="*/ 3429003 h 6858003"/>
              <a:gd name="connsiteX4" fmla="*/ 7141199 w 7146357"/>
              <a:gd name="connsiteY4" fmla="*/ 6850754 h 6858003"/>
              <a:gd name="connsiteX5" fmla="*/ 7146354 w 7146357"/>
              <a:gd name="connsiteY5" fmla="*/ 6858003 h 6858003"/>
              <a:gd name="connsiteX6" fmla="*/ 0 w 7146357"/>
              <a:gd name="connsiteY6"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6357" h="6858003">
                <a:moveTo>
                  <a:pt x="0" y="0"/>
                </a:moveTo>
                <a:lnTo>
                  <a:pt x="7146357" y="0"/>
                </a:lnTo>
                <a:lnTo>
                  <a:pt x="7141199" y="7253"/>
                </a:lnTo>
                <a:cubicBezTo>
                  <a:pt x="6481314" y="984011"/>
                  <a:pt x="6095999" y="2161510"/>
                  <a:pt x="6095999" y="3429003"/>
                </a:cubicBezTo>
                <a:cubicBezTo>
                  <a:pt x="6095999" y="4696497"/>
                  <a:pt x="6481314" y="5873995"/>
                  <a:pt x="7141199" y="6850754"/>
                </a:cubicBezTo>
                <a:lnTo>
                  <a:pt x="7146354" y="6858003"/>
                </a:lnTo>
                <a:lnTo>
                  <a:pt x="0" y="6858003"/>
                </a:lnTo>
                <a:close/>
              </a:path>
            </a:pathLst>
          </a:cu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11" name="Title 10">
            <a:extLst>
              <a:ext uri="{FF2B5EF4-FFF2-40B4-BE49-F238E27FC236}">
                <a16:creationId xmlns:a16="http://schemas.microsoft.com/office/drawing/2014/main" id="{D6C050F6-82F4-476C-B6FF-FE11F88C7E9A}"/>
              </a:ext>
            </a:extLst>
          </p:cNvPr>
          <p:cNvSpPr>
            <a:spLocks noGrp="1"/>
          </p:cNvSpPr>
          <p:nvPr>
            <p:ph type="title" hasCustomPrompt="1"/>
          </p:nvPr>
        </p:nvSpPr>
        <p:spPr>
          <a:xfrm>
            <a:off x="819225" y="2474742"/>
            <a:ext cx="6712952" cy="685952"/>
          </a:xfrm>
        </p:spPr>
        <p:txBody>
          <a:bodyPr tIns="36000"/>
          <a:lstStyle>
            <a:lvl1pPr>
              <a:defRPr sz="2844" b="1">
                <a:solidFill>
                  <a:schemeClr val="bg1"/>
                </a:solidFill>
                <a:latin typeface="+mn-lt"/>
              </a:defRPr>
            </a:lvl1pPr>
          </a:lstStyle>
          <a:p>
            <a:r>
              <a:rPr lang="en-US" noProof="0" dirty="0"/>
              <a:t>Click to add title</a:t>
            </a:r>
            <a:endParaRPr lang="en-US" dirty="0"/>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3202644"/>
            <a:ext cx="6714836" cy="532046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5" name="Content Placeholder 14">
            <a:extLst>
              <a:ext uri="{FF2B5EF4-FFF2-40B4-BE49-F238E27FC236}">
                <a16:creationId xmlns:a16="http://schemas.microsoft.com/office/drawing/2014/main" id="{2514552F-C442-44AD-AF7A-CB0DEE390DD9}"/>
              </a:ext>
            </a:extLst>
          </p:cNvPr>
          <p:cNvSpPr>
            <a:spLocks noGrp="1"/>
          </p:cNvSpPr>
          <p:nvPr>
            <p:ph sz="quarter" idx="18" hasCustomPrompt="1"/>
          </p:nvPr>
        </p:nvSpPr>
        <p:spPr>
          <a:xfrm>
            <a:off x="10216757" y="2457601"/>
            <a:ext cx="6303908" cy="6066650"/>
          </a:xfrm>
        </p:spPr>
        <p:txBody>
          <a:body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2" name="Text Placeholder note">
            <a:extLst>
              <a:ext uri="{FF2B5EF4-FFF2-40B4-BE49-F238E27FC236}">
                <a16:creationId xmlns:a16="http://schemas.microsoft.com/office/drawing/2014/main" id="{2BF9B48A-EF4A-4395-96A5-C704B94A8BCA}"/>
              </a:ext>
            </a:extLst>
          </p:cNvPr>
          <p:cNvSpPr>
            <a:spLocks noGrp="1"/>
          </p:cNvSpPr>
          <p:nvPr>
            <p:ph type="body" sz="quarter" idx="233" hasCustomPrompt="1"/>
          </p:nvPr>
        </p:nvSpPr>
        <p:spPr>
          <a:xfrm>
            <a:off x="819226" y="8524801"/>
            <a:ext cx="6717645"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FBCC68E1-A442-4387-AE60-95134A67A472}"/>
              </a:ext>
            </a:extLst>
          </p:cNvPr>
          <p:cNvSpPr>
            <a:spLocks noGrp="1"/>
          </p:cNvSpPr>
          <p:nvPr>
            <p:ph type="dt" sz="half" idx="20"/>
          </p:nvPr>
        </p:nvSpPr>
        <p:spPr/>
        <p:txBody>
          <a:bodyPr/>
          <a:lstStyle>
            <a:lvl1pPr>
              <a:defRPr>
                <a:solidFill>
                  <a:schemeClr val="bg1"/>
                </a:solidFill>
              </a:defRPr>
            </a:lvl1pPr>
          </a:lstStyle>
          <a:p>
            <a:endParaRPr lang="en-US" dirty="0"/>
          </a:p>
        </p:txBody>
      </p:sp>
      <p:sp>
        <p:nvSpPr>
          <p:cNvPr id="3" name="Footer Placeholder 2">
            <a:extLst>
              <a:ext uri="{FF2B5EF4-FFF2-40B4-BE49-F238E27FC236}">
                <a16:creationId xmlns:a16="http://schemas.microsoft.com/office/drawing/2014/main" id="{672CE263-2672-4827-A3A7-2E3CD3A7383E}"/>
              </a:ext>
            </a:extLst>
          </p:cNvPr>
          <p:cNvSpPr>
            <a:spLocks noGrp="1"/>
          </p:cNvSpPr>
          <p:nvPr>
            <p:ph type="ftr" sz="quarter" idx="21"/>
          </p:nvPr>
        </p:nvSpPr>
        <p:spPr>
          <a:xfrm>
            <a:off x="9808089" y="9200641"/>
            <a:ext cx="5371239" cy="25600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F4C4F34-BAEA-40B6-9E44-988A7E2416E8}"/>
              </a:ext>
            </a:extLst>
          </p:cNvPr>
          <p:cNvSpPr>
            <a:spLocks noGrp="1"/>
          </p:cNvSpPr>
          <p:nvPr>
            <p:ph type="sldNum" sz="quarter" idx="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9710387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1 text + picture A">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22B77C1-E4FA-4809-BE66-228DF218C9E6}"/>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background</a:t>
            </a:r>
            <a:endParaRPr lang="en-US" sz="2276" dirty="0">
              <a:solidFill>
                <a:schemeClr val="tx1"/>
              </a:solidFill>
            </a:endParaRPr>
          </a:p>
        </p:txBody>
      </p:sp>
      <p:sp>
        <p:nvSpPr>
          <p:cNvPr id="20" name="Freeform: background">
            <a:extLst>
              <a:ext uri="{FF2B5EF4-FFF2-40B4-BE49-F238E27FC236}">
                <a16:creationId xmlns:a16="http://schemas.microsoft.com/office/drawing/2014/main" id="{676F4D24-A664-468E-B055-32AC6BBBEFF6}"/>
              </a:ext>
            </a:extLst>
          </p:cNvPr>
          <p:cNvSpPr>
            <a:spLocks noGrp="1"/>
          </p:cNvSpPr>
          <p:nvPr>
            <p:ph type="body" sz="quarter" idx="234" hasCustomPrompt="1"/>
          </p:nvPr>
        </p:nvSpPr>
        <p:spPr bwMode="ltGray">
          <a:xfrm>
            <a:off x="3" y="-3"/>
            <a:ext cx="17340260" cy="9753604"/>
          </a:xfrm>
          <a:prstGeom prst="rect">
            <a:avLst/>
          </a:pr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13">
            <a:extLst>
              <a:ext uri="{FF2B5EF4-FFF2-40B4-BE49-F238E27FC236}">
                <a16:creationId xmlns:a16="http://schemas.microsoft.com/office/drawing/2014/main" id="{647DE13F-B66E-4774-8A6E-2E6F48068D9A}"/>
              </a:ext>
            </a:extLst>
          </p:cNvPr>
          <p:cNvSpPr>
            <a:spLocks noGrp="1"/>
          </p:cNvSpPr>
          <p:nvPr>
            <p:ph type="pic" sz="quarter" idx="18" hasCustomPrompt="1"/>
          </p:nvPr>
        </p:nvSpPr>
        <p:spPr>
          <a:xfrm>
            <a:off x="8670131" y="0"/>
            <a:ext cx="8670132"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chemeClr val="bg2"/>
          </a:solidFill>
        </p:spPr>
        <p:txBody>
          <a:bodyPr wrap="square" tIns="864000" anchor="ctr" anchorCtr="0">
            <a:noAutofit/>
          </a:bodyPr>
          <a:lstStyle>
            <a:lvl1pPr marL="0" indent="0" algn="ctr">
              <a:spcAft>
                <a:spcPts val="0"/>
              </a:spcAft>
              <a:buNone/>
              <a:defRPr sz="2276">
                <a:solidFill>
                  <a:schemeClr val="tx2"/>
                </a:solidFill>
              </a:defRPr>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17" name="Title 10">
            <a:extLst>
              <a:ext uri="{FF2B5EF4-FFF2-40B4-BE49-F238E27FC236}">
                <a16:creationId xmlns:a16="http://schemas.microsoft.com/office/drawing/2014/main" id="{C2337132-DA09-4C73-9A90-7704523628F5}"/>
              </a:ext>
            </a:extLst>
          </p:cNvPr>
          <p:cNvSpPr>
            <a:spLocks noGrp="1"/>
          </p:cNvSpPr>
          <p:nvPr>
            <p:ph type="title" hasCustomPrompt="1"/>
          </p:nvPr>
        </p:nvSpPr>
        <p:spPr>
          <a:xfrm>
            <a:off x="819225" y="2474742"/>
            <a:ext cx="6712952" cy="685952"/>
          </a:xfrm>
        </p:spPr>
        <p:txBody>
          <a:bodyPr tIns="36000"/>
          <a:lstStyle>
            <a:lvl1pPr>
              <a:defRPr sz="2844" b="1">
                <a:solidFill>
                  <a:schemeClr val="bg1"/>
                </a:solidFill>
                <a:latin typeface="+mn-lt"/>
              </a:defRPr>
            </a:lvl1pPr>
          </a:lstStyle>
          <a:p>
            <a:r>
              <a:rPr lang="en-US" noProof="0" dirty="0"/>
              <a:t>Click to add title</a:t>
            </a:r>
            <a:endParaRPr lang="en-US" dirty="0"/>
          </a:p>
        </p:txBody>
      </p:sp>
      <p:sp>
        <p:nvSpPr>
          <p:cNvPr id="18" name="Text Placeholder 7">
            <a:extLst>
              <a:ext uri="{FF2B5EF4-FFF2-40B4-BE49-F238E27FC236}">
                <a16:creationId xmlns:a16="http://schemas.microsoft.com/office/drawing/2014/main" id="{41A5EF0F-6A34-472C-9ECD-CBD12FFFA7B1}"/>
              </a:ext>
            </a:extLst>
          </p:cNvPr>
          <p:cNvSpPr>
            <a:spLocks noGrp="1"/>
          </p:cNvSpPr>
          <p:nvPr>
            <p:ph type="body" sz="quarter" idx="17" hasCustomPrompt="1"/>
          </p:nvPr>
        </p:nvSpPr>
        <p:spPr>
          <a:xfrm>
            <a:off x="817341" y="3202644"/>
            <a:ext cx="6714836" cy="532046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9" name="Text Placeholder note">
            <a:extLst>
              <a:ext uri="{FF2B5EF4-FFF2-40B4-BE49-F238E27FC236}">
                <a16:creationId xmlns:a16="http://schemas.microsoft.com/office/drawing/2014/main" id="{05F768AD-6AE0-4931-AC07-B5816B54767A}"/>
              </a:ext>
            </a:extLst>
          </p:cNvPr>
          <p:cNvSpPr>
            <a:spLocks noGrp="1"/>
          </p:cNvSpPr>
          <p:nvPr>
            <p:ph type="body" sz="quarter" idx="233" hasCustomPrompt="1"/>
          </p:nvPr>
        </p:nvSpPr>
        <p:spPr>
          <a:xfrm>
            <a:off x="819226" y="8524801"/>
            <a:ext cx="6717645"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791265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 1 text + picture B">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9225672-78D1-47FF-B84B-4F476C084040}"/>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background</a:t>
            </a:r>
            <a:endParaRPr lang="en-US" sz="2276" dirty="0">
              <a:solidFill>
                <a:schemeClr val="tx1"/>
              </a:solidFill>
            </a:endParaRPr>
          </a:p>
        </p:txBody>
      </p:sp>
      <p:sp>
        <p:nvSpPr>
          <p:cNvPr id="12" name="Freeform: background">
            <a:extLst>
              <a:ext uri="{FF2B5EF4-FFF2-40B4-BE49-F238E27FC236}">
                <a16:creationId xmlns:a16="http://schemas.microsoft.com/office/drawing/2014/main" id="{2116DC2F-F316-440A-8125-532C719EFCCD}"/>
              </a:ext>
            </a:extLst>
          </p:cNvPr>
          <p:cNvSpPr>
            <a:spLocks noGrp="1"/>
          </p:cNvSpPr>
          <p:nvPr>
            <p:ph type="body" sz="quarter" idx="234" hasCustomPrompt="1"/>
          </p:nvPr>
        </p:nvSpPr>
        <p:spPr bwMode="ltGray">
          <a:xfrm>
            <a:off x="3" y="-3"/>
            <a:ext cx="17340260" cy="9753604"/>
          </a:xfrm>
          <a:prstGeom prst="rect">
            <a:avLst/>
          </a:pr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13">
            <a:extLst>
              <a:ext uri="{FF2B5EF4-FFF2-40B4-BE49-F238E27FC236}">
                <a16:creationId xmlns:a16="http://schemas.microsoft.com/office/drawing/2014/main" id="{647DE13F-B66E-4774-8A6E-2E6F48068D9A}"/>
              </a:ext>
            </a:extLst>
          </p:cNvPr>
          <p:cNvSpPr>
            <a:spLocks noGrp="1"/>
          </p:cNvSpPr>
          <p:nvPr>
            <p:ph type="pic" sz="quarter" idx="18" hasCustomPrompt="1"/>
          </p:nvPr>
        </p:nvSpPr>
        <p:spPr>
          <a:xfrm>
            <a:off x="8670131" y="0"/>
            <a:ext cx="8670132"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chemeClr val="bg2"/>
          </a:solidFill>
        </p:spPr>
        <p:txBody>
          <a:bodyPr wrap="square" tIns="864000" anchor="ctr" anchorCtr="0">
            <a:noAutofit/>
          </a:bodyPr>
          <a:lstStyle>
            <a:lvl1pPr marL="0" indent="0" algn="ctr">
              <a:spcAft>
                <a:spcPts val="0"/>
              </a:spcAft>
              <a:buNone/>
              <a:defRPr sz="2276">
                <a:solidFill>
                  <a:schemeClr val="tx2"/>
                </a:solidFill>
              </a:defRPr>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24640"/>
          </a:xfrm>
        </p:spPr>
        <p:txBody>
          <a:bodyPr/>
          <a:lstStyle>
            <a:lvl1pPr>
              <a:defRPr sz="4267">
                <a:solidFill>
                  <a:schemeClr val="bg1"/>
                </a:solidFill>
              </a:defRPr>
            </a:lvl1pPr>
          </a:lstStyle>
          <a:p>
            <a:r>
              <a:rPr lang="en-US" noProof="0" dirty="0"/>
              <a:t>Click to add title</a:t>
            </a:r>
            <a:endParaRPr lang="en-US" dirty="0"/>
          </a:p>
        </p:txBody>
      </p:sp>
      <p:sp>
        <p:nvSpPr>
          <p:cNvPr id="19" name="Subtitle">
            <a:extLst>
              <a:ext uri="{FF2B5EF4-FFF2-40B4-BE49-F238E27FC236}">
                <a16:creationId xmlns:a16="http://schemas.microsoft.com/office/drawing/2014/main" id="{445BEE09-E98D-4A7B-81FA-A460FA6F1181}"/>
              </a:ext>
            </a:extLst>
          </p:cNvPr>
          <p:cNvSpPr>
            <a:spLocks noGrp="1"/>
          </p:cNvSpPr>
          <p:nvPr>
            <p:ph type="subTitle" idx="13"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0" name="Text Placeholder note">
            <a:extLst>
              <a:ext uri="{FF2B5EF4-FFF2-40B4-BE49-F238E27FC236}">
                <a16:creationId xmlns:a16="http://schemas.microsoft.com/office/drawing/2014/main" id="{81696A35-CF4A-432D-BED4-E5BC664F6824}"/>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4632917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 1 text + picture C">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47DE13F-B66E-4774-8A6E-2E6F48068D9A}"/>
              </a:ext>
            </a:extLst>
          </p:cNvPr>
          <p:cNvSpPr>
            <a:spLocks noGrp="1"/>
          </p:cNvSpPr>
          <p:nvPr>
            <p:ph type="pic" sz="quarter" idx="18" hasCustomPrompt="1"/>
          </p:nvPr>
        </p:nvSpPr>
        <p:spPr>
          <a:xfrm>
            <a:off x="8670131" y="0"/>
            <a:ext cx="8670132"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chemeClr val="bg2"/>
          </a:solidFill>
        </p:spPr>
        <p:txBody>
          <a:bodyPr wrap="square" tIns="864000" anchor="ctr" anchorCtr="0">
            <a:noAutofit/>
          </a:bodyPr>
          <a:lstStyle>
            <a:lvl1pPr marL="0" indent="0" algn="ctr">
              <a:spcAft>
                <a:spcPts val="0"/>
              </a:spcAft>
              <a:buNone/>
              <a:defRPr sz="2276">
                <a:solidFill>
                  <a:schemeClr val="tx2"/>
                </a:solidFill>
              </a:defRPr>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55360"/>
          </a:xfrm>
        </p:spPr>
        <p:txBody>
          <a:bodyPr/>
          <a:lstStyle>
            <a:lvl1pPr>
              <a:defRPr sz="4267">
                <a:solidFill>
                  <a:schemeClr val="accent1"/>
                </a:solidFill>
              </a:defRPr>
            </a:lvl1pPr>
          </a:lstStyle>
          <a:p>
            <a:r>
              <a:rPr lang="en-US" noProof="0" dirty="0"/>
              <a:t>Click to add title</a:t>
            </a:r>
            <a:endParaRPr lang="en-US" dirty="0"/>
          </a:p>
        </p:txBody>
      </p:sp>
      <p:sp>
        <p:nvSpPr>
          <p:cNvPr id="10" name="Subtitle">
            <a:extLst>
              <a:ext uri="{FF2B5EF4-FFF2-40B4-BE49-F238E27FC236}">
                <a16:creationId xmlns:a16="http://schemas.microsoft.com/office/drawing/2014/main" id="{48CD1AC8-13AB-4BC2-809D-CD9F6BEE0E05}"/>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rgbClr val="545859"/>
                </a:solidFill>
              </a:defRPr>
            </a:lvl1pPr>
            <a:lvl2pPr>
              <a:defRPr>
                <a:solidFill>
                  <a:srgbClr val="545859"/>
                </a:solidFill>
              </a:defRPr>
            </a:lvl2pPr>
            <a:lvl3pPr>
              <a:defRPr>
                <a:solidFill>
                  <a:srgbClr val="545859"/>
                </a:solidFill>
              </a:defRPr>
            </a:lvl3pPr>
            <a:lvl4pPr>
              <a:defRPr>
                <a:solidFill>
                  <a:srgbClr val="545859"/>
                </a:solidFill>
              </a:defRPr>
            </a:lvl4pPr>
            <a:lvl5pPr>
              <a:defRPr>
                <a:solidFill>
                  <a:srgbClr val="545859"/>
                </a:solidFill>
              </a:defRPr>
            </a:lvl5pPr>
            <a:lvl6pPr>
              <a:defRPr>
                <a:solidFill>
                  <a:srgbClr val="545859"/>
                </a:solidFill>
              </a:defRPr>
            </a:lvl6pPr>
            <a:lvl7pPr>
              <a:defRPr>
                <a:solidFill>
                  <a:srgbClr val="545859"/>
                </a:solidFill>
              </a:defRPr>
            </a:lvl7pPr>
            <a:lvl8pPr>
              <a:defRPr>
                <a:solidFill>
                  <a:srgbClr val="545859"/>
                </a:solidFill>
              </a:defRPr>
            </a:lvl8pPr>
            <a:lvl9pPr>
              <a:defRPr>
                <a:solidFill>
                  <a:srgbClr val="545859"/>
                </a:solidFill>
              </a:defRPr>
            </a:lvl9pPr>
          </a:lstStyle>
          <a:p>
            <a:pPr lvl="0"/>
            <a:r>
              <a:rPr lang="en-US" noProof="0" dirty="0"/>
              <a:t>Click to add text point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 name="Text Placeholder note">
            <a:extLst>
              <a:ext uri="{FF2B5EF4-FFF2-40B4-BE49-F238E27FC236}">
                <a16:creationId xmlns:a16="http://schemas.microsoft.com/office/drawing/2014/main" id="{A7C247D9-0E31-43F6-88C7-A515B38A2A04}"/>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CE624523-DFDE-44AF-95BF-334B98295B73}"/>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ABFBFD6A-6F80-4CF1-A8FA-8E5A6F5E5C87}"/>
              </a:ext>
            </a:extLst>
          </p:cNvPr>
          <p:cNvSpPr>
            <a:spLocks noGrp="1"/>
          </p:cNvSpPr>
          <p:nvPr>
            <p:ph type="ftr" sz="quarter" idx="221"/>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7" name="Slide Number Placeholder 6">
            <a:extLst>
              <a:ext uri="{FF2B5EF4-FFF2-40B4-BE49-F238E27FC236}">
                <a16:creationId xmlns:a16="http://schemas.microsoft.com/office/drawing/2014/main" id="{39982023-7D4E-48A2-8E3D-FF66C0E7EFD9}"/>
              </a:ext>
            </a:extLst>
          </p:cNvPr>
          <p:cNvSpPr>
            <a:spLocks noGrp="1"/>
          </p:cNvSpPr>
          <p:nvPr>
            <p:ph type="sldNum" sz="quarter" idx="222"/>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9819910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 1 text + picture 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1074BFFD-E540-45A5-8FC5-6D6E3B8652CC}"/>
              </a:ext>
            </a:extLst>
          </p:cNvPr>
          <p:cNvSpPr txBox="1"/>
          <p:nvPr userDrawn="1"/>
        </p:nvSpPr>
        <p:spPr>
          <a:xfrm>
            <a:off x="4679278" y="9825323"/>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9" name="TextBox 18">
            <a:extLst>
              <a:ext uri="{FF2B5EF4-FFF2-40B4-BE49-F238E27FC236}">
                <a16:creationId xmlns:a16="http://schemas.microsoft.com/office/drawing/2014/main" id="{5DAC383E-36F9-4C97-9527-8711F9D2C465}"/>
              </a:ext>
            </a:extLst>
          </p:cNvPr>
          <p:cNvSpPr txBox="1"/>
          <p:nvPr userDrawn="1"/>
        </p:nvSpPr>
        <p:spPr>
          <a:xfrm>
            <a:off x="13547" y="-384507"/>
            <a:ext cx="16852568"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a:t>
            </a:r>
            <a:endParaRPr lang="en-US" sz="1991" dirty="0">
              <a:solidFill>
                <a:schemeClr val="tx2"/>
              </a:solidFill>
            </a:endParaRPr>
          </a:p>
        </p:txBody>
      </p:sp>
      <p:sp>
        <p:nvSpPr>
          <p:cNvPr id="18" name="Overlay">
            <a:extLst>
              <a:ext uri="{FF2B5EF4-FFF2-40B4-BE49-F238E27FC236}">
                <a16:creationId xmlns:a16="http://schemas.microsoft.com/office/drawing/2014/main" id="{A35D48C2-BF06-4B2F-BE11-5D7A15F7C2BD}"/>
              </a:ext>
            </a:extLst>
          </p:cNvPr>
          <p:cNvSpPr>
            <a:spLocks noGrp="1"/>
          </p:cNvSpPr>
          <p:nvPr>
            <p:ph type="body" sz="quarter" idx="20" hasCustomPrompt="1"/>
          </p:nvPr>
        </p:nvSpPr>
        <p:spPr bwMode="ltGray">
          <a:xfrm>
            <a:off x="3" y="1"/>
            <a:ext cx="17340263" cy="9753600"/>
          </a:xfrm>
          <a:prstGeom prst="rect">
            <a:avLst/>
          </a:prstGeom>
          <a:gradFill>
            <a:gsLst>
              <a:gs pos="45000">
                <a:schemeClr val="tx1">
                  <a:alpha val="25000"/>
                </a:schemeClr>
              </a:gs>
              <a:gs pos="100000">
                <a:schemeClr val="bg1">
                  <a:alpha val="24559"/>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2" name="Picture Placeholder 7">
            <a:extLst>
              <a:ext uri="{FF2B5EF4-FFF2-40B4-BE49-F238E27FC236}">
                <a16:creationId xmlns:a16="http://schemas.microsoft.com/office/drawing/2014/main" id="{762B2AAB-0CDA-4757-93D0-AEA700334D1D}"/>
              </a:ext>
            </a:extLst>
          </p:cNvPr>
          <p:cNvSpPr>
            <a:spLocks noGrp="1"/>
          </p:cNvSpPr>
          <p:nvPr>
            <p:ph type="pic" sz="quarter" idx="13" hasCustomPrompt="1"/>
          </p:nvPr>
        </p:nvSpPr>
        <p:spPr>
          <a:xfrm>
            <a:off x="0" y="-1"/>
            <a:ext cx="17341970" cy="9758720"/>
          </a:xfrm>
          <a:solidFill>
            <a:schemeClr val="bg2"/>
          </a:solidFill>
        </p:spPr>
        <p:txBody>
          <a:bodyPr lIns="144000" tIns="108000"/>
          <a:lstStyle>
            <a:lvl1pPr marL="0" indent="0" algn="l">
              <a:buNone/>
              <a:defRPr sz="2276"/>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7" name="Overlay bubble">
            <a:extLst>
              <a:ext uri="{FF2B5EF4-FFF2-40B4-BE49-F238E27FC236}">
                <a16:creationId xmlns:a16="http://schemas.microsoft.com/office/drawing/2014/main" id="{7E84BF0B-909D-479A-B927-7FC528B47E4B}"/>
              </a:ext>
            </a:extLst>
          </p:cNvPr>
          <p:cNvSpPr>
            <a:spLocks noGrp="1"/>
          </p:cNvSpPr>
          <p:nvPr>
            <p:ph type="body" sz="quarter" idx="22" hasCustomPrompt="1"/>
          </p:nvPr>
        </p:nvSpPr>
        <p:spPr bwMode="ltGray">
          <a:xfrm>
            <a:off x="12030661" y="1"/>
            <a:ext cx="5309602" cy="9753600"/>
          </a:xfrm>
          <a:custGeom>
            <a:avLst/>
            <a:gdLst>
              <a:gd name="connsiteX0" fmla="*/ 1050355 w 3733200"/>
              <a:gd name="connsiteY0" fmla="*/ 0 h 6858000"/>
              <a:gd name="connsiteX1" fmla="*/ 3733200 w 3733200"/>
              <a:gd name="connsiteY1" fmla="*/ 0 h 6858000"/>
              <a:gd name="connsiteX2" fmla="*/ 3733200 w 3733200"/>
              <a:gd name="connsiteY2" fmla="*/ 6858000 h 6858000"/>
              <a:gd name="connsiteX3" fmla="*/ 1050355 w 3733200"/>
              <a:gd name="connsiteY3" fmla="*/ 6858000 h 6858000"/>
              <a:gd name="connsiteX4" fmla="*/ 1045200 w 3733200"/>
              <a:gd name="connsiteY4" fmla="*/ 6850751 h 6858000"/>
              <a:gd name="connsiteX5" fmla="*/ 0 w 3733200"/>
              <a:gd name="connsiteY5" fmla="*/ 3429000 h 6858000"/>
              <a:gd name="connsiteX6" fmla="*/ 1045200 w 3733200"/>
              <a:gd name="connsiteY6" fmla="*/ 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3200" h="6858000">
                <a:moveTo>
                  <a:pt x="1050355" y="0"/>
                </a:moveTo>
                <a:lnTo>
                  <a:pt x="3733200" y="0"/>
                </a:lnTo>
                <a:lnTo>
                  <a:pt x="3733200" y="6858000"/>
                </a:lnTo>
                <a:lnTo>
                  <a:pt x="1050355" y="6858000"/>
                </a:lnTo>
                <a:lnTo>
                  <a:pt x="1045200" y="6850751"/>
                </a:lnTo>
                <a:cubicBezTo>
                  <a:pt x="385315" y="5873992"/>
                  <a:pt x="0" y="4696494"/>
                  <a:pt x="0" y="3429000"/>
                </a:cubicBezTo>
                <a:cubicBezTo>
                  <a:pt x="0" y="2161507"/>
                  <a:pt x="385315" y="984008"/>
                  <a:pt x="1045200" y="7250"/>
                </a:cubicBezTo>
                <a:close/>
              </a:path>
            </a:pathLst>
          </a:cu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1" name="Title 10">
            <a:extLst>
              <a:ext uri="{FF2B5EF4-FFF2-40B4-BE49-F238E27FC236}">
                <a16:creationId xmlns:a16="http://schemas.microsoft.com/office/drawing/2014/main" id="{D6C050F6-82F4-476C-B6FF-FE11F88C7E9A}"/>
              </a:ext>
            </a:extLst>
          </p:cNvPr>
          <p:cNvSpPr>
            <a:spLocks noGrp="1"/>
          </p:cNvSpPr>
          <p:nvPr>
            <p:ph type="title" hasCustomPrompt="1"/>
          </p:nvPr>
        </p:nvSpPr>
        <p:spPr>
          <a:xfrm>
            <a:off x="819226" y="1233921"/>
            <a:ext cx="9400607" cy="2122156"/>
          </a:xfrm>
        </p:spPr>
        <p:txBody>
          <a:bodyPr tIns="0" anchor="b" anchorCtr="0"/>
          <a:lstStyle>
            <a:lvl1pPr>
              <a:lnSpc>
                <a:spcPct val="90000"/>
              </a:lnSpc>
              <a:spcAft>
                <a:spcPts val="427"/>
              </a:spcAft>
              <a:defRPr sz="6827" b="1">
                <a:solidFill>
                  <a:schemeClr val="bg1"/>
                </a:solidFill>
                <a:latin typeface="+mn-lt"/>
              </a:defRPr>
            </a:lvl1pPr>
          </a:lstStyle>
          <a:p>
            <a:r>
              <a:rPr lang="en-US" noProof="0" dirty="0"/>
              <a:t>Click to add title</a:t>
            </a:r>
            <a:endParaRPr lang="en-US" dirty="0"/>
          </a:p>
        </p:txBody>
      </p:sp>
      <p:sp>
        <p:nvSpPr>
          <p:cNvPr id="16" name="Subtitle">
            <a:extLst>
              <a:ext uri="{FF2B5EF4-FFF2-40B4-BE49-F238E27FC236}">
                <a16:creationId xmlns:a16="http://schemas.microsoft.com/office/drawing/2014/main" id="{2DBE087B-3AC1-46BC-8D4A-35AF7E337210}"/>
              </a:ext>
            </a:extLst>
          </p:cNvPr>
          <p:cNvSpPr>
            <a:spLocks noGrp="1"/>
          </p:cNvSpPr>
          <p:nvPr>
            <p:ph type="subTitle" idx="21" hasCustomPrompt="1"/>
          </p:nvPr>
        </p:nvSpPr>
        <p:spPr>
          <a:xfrm>
            <a:off x="819226" y="3471862"/>
            <a:ext cx="9400607" cy="1118137"/>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5693440"/>
            <a:ext cx="3614830" cy="2826240"/>
          </a:xfrm>
        </p:spPr>
        <p:txBody>
          <a:bodyPr anchor="b" anchorCtr="0"/>
          <a:lstStyle>
            <a:lvl1pPr marL="0" indent="0">
              <a:buFontTx/>
              <a:buNone/>
              <a:defRPr sz="1422">
                <a:solidFill>
                  <a:schemeClr val="bg1"/>
                </a:solidFill>
              </a:defRPr>
            </a:lvl1pPr>
            <a:lvl2pPr marL="0" indent="0">
              <a:buFontTx/>
              <a:buNone/>
              <a:defRPr sz="1422">
                <a:solidFill>
                  <a:schemeClr val="bg1"/>
                </a:solidFill>
              </a:defRPr>
            </a:lvl2pPr>
            <a:lvl3pPr marL="0" indent="0">
              <a:buFontTx/>
              <a:buNone/>
              <a:defRPr sz="1422">
                <a:solidFill>
                  <a:schemeClr val="bg1"/>
                </a:solidFill>
              </a:defRPr>
            </a:lvl3pPr>
            <a:lvl4pPr>
              <a:buFontTx/>
              <a:buNone/>
              <a:defRPr sz="1422" b="0">
                <a:solidFill>
                  <a:schemeClr val="bg1"/>
                </a:solidFill>
              </a:defRPr>
            </a:lvl4pPr>
            <a:lvl5pPr>
              <a:buFontTx/>
              <a:buNone/>
              <a:defRPr sz="1422">
                <a:solidFill>
                  <a:schemeClr val="bg1"/>
                </a:solidFill>
              </a:defRPr>
            </a:lvl5pPr>
            <a:lvl6pPr>
              <a:buFontTx/>
              <a:buNone/>
              <a:defRPr sz="1422">
                <a:solidFill>
                  <a:schemeClr val="bg1"/>
                </a:solidFill>
                <a:latin typeface="+mn-lt"/>
              </a:defRPr>
            </a:lvl6pPr>
            <a:lvl7pPr>
              <a:buFontTx/>
              <a:buNone/>
              <a:defRPr sz="1422">
                <a:solidFill>
                  <a:schemeClr val="bg1"/>
                </a:solidFill>
                <a:latin typeface="+mn-lt"/>
              </a:defRPr>
            </a:lvl7pPr>
            <a:lvl8pPr>
              <a:buFontTx/>
              <a:buNone/>
              <a:defRPr sz="1422">
                <a:solidFill>
                  <a:schemeClr val="bg1"/>
                </a:solidFill>
                <a:latin typeface="+mn-lt"/>
              </a:defRPr>
            </a:lvl8pPr>
            <a:lvl9pPr>
              <a:buFontTx/>
              <a:buNone/>
              <a:defRPr sz="1422">
                <a:solidFill>
                  <a:schemeClr val="bg1"/>
                </a:solidFill>
                <a:latin typeface="+mn-lt"/>
              </a:defRPr>
            </a:lvl9pPr>
          </a:lstStyle>
          <a:p>
            <a:pPr lvl="0"/>
            <a:r>
              <a:rPr lang="en-US" noProof="0" dirty="0"/>
              <a:t>Click to add text</a:t>
            </a:r>
            <a:endParaRPr lang="en-US" dirty="0"/>
          </a:p>
        </p:txBody>
      </p:sp>
      <p:sp>
        <p:nvSpPr>
          <p:cNvPr id="15" name="Text Placeholder 7">
            <a:extLst>
              <a:ext uri="{FF2B5EF4-FFF2-40B4-BE49-F238E27FC236}">
                <a16:creationId xmlns:a16="http://schemas.microsoft.com/office/drawing/2014/main" id="{E14D8863-9DA5-43C0-BC9B-0A9132C19F64}"/>
              </a:ext>
            </a:extLst>
          </p:cNvPr>
          <p:cNvSpPr>
            <a:spLocks noGrp="1"/>
          </p:cNvSpPr>
          <p:nvPr>
            <p:ph type="body" sz="quarter" idx="18" hasCustomPrompt="1"/>
          </p:nvPr>
        </p:nvSpPr>
        <p:spPr>
          <a:xfrm>
            <a:off x="12906208" y="2459218"/>
            <a:ext cx="3614830" cy="2826240"/>
          </a:xfrm>
        </p:spPr>
        <p:txBody>
          <a:bodyPr anchor="t" anchorCtr="0"/>
          <a:lstStyle>
            <a:lvl1pPr marL="0" indent="0">
              <a:buFontTx/>
              <a:buNone/>
              <a:defRPr sz="1422">
                <a:solidFill>
                  <a:schemeClr val="bg1"/>
                </a:solidFill>
              </a:defRPr>
            </a:lvl1pPr>
            <a:lvl2pPr marL="0" indent="0">
              <a:buFontTx/>
              <a:buNone/>
              <a:defRPr sz="1422">
                <a:solidFill>
                  <a:schemeClr val="bg1"/>
                </a:solidFill>
              </a:defRPr>
            </a:lvl2pPr>
            <a:lvl3pPr marL="0" indent="0">
              <a:buFontTx/>
              <a:buNone/>
              <a:defRPr sz="1422">
                <a:solidFill>
                  <a:schemeClr val="bg1"/>
                </a:solidFill>
              </a:defRPr>
            </a:lvl3pPr>
            <a:lvl4pPr>
              <a:buFontTx/>
              <a:buNone/>
              <a:defRPr sz="1422" b="0">
                <a:solidFill>
                  <a:schemeClr val="bg1"/>
                </a:solidFill>
              </a:defRPr>
            </a:lvl4pPr>
            <a:lvl5pPr>
              <a:buFontTx/>
              <a:buNone/>
              <a:defRPr sz="1422">
                <a:solidFill>
                  <a:schemeClr val="bg1"/>
                </a:solidFill>
              </a:defRPr>
            </a:lvl5pPr>
            <a:lvl6pPr>
              <a:buFontTx/>
              <a:buNone/>
              <a:defRPr sz="1422">
                <a:solidFill>
                  <a:schemeClr val="bg1"/>
                </a:solidFill>
                <a:latin typeface="+mn-lt"/>
              </a:defRPr>
            </a:lvl6pPr>
            <a:lvl7pPr>
              <a:buFontTx/>
              <a:buNone/>
              <a:defRPr sz="1422">
                <a:solidFill>
                  <a:schemeClr val="bg1"/>
                </a:solidFill>
                <a:latin typeface="+mn-lt"/>
              </a:defRPr>
            </a:lvl7pPr>
            <a:lvl8pPr>
              <a:buFontTx/>
              <a:buNone/>
              <a:defRPr sz="1422">
                <a:solidFill>
                  <a:schemeClr val="bg1"/>
                </a:solidFill>
                <a:latin typeface="+mn-lt"/>
              </a:defRPr>
            </a:lvl8pPr>
            <a:lvl9pPr>
              <a:buFontTx/>
              <a:buNone/>
              <a:defRPr sz="1422">
                <a:solidFill>
                  <a:schemeClr val="bg1"/>
                </a:solidFill>
                <a:latin typeface="+mn-lt"/>
              </a:defRPr>
            </a:lvl9pPr>
          </a:lstStyle>
          <a:p>
            <a:pPr lvl="0"/>
            <a:r>
              <a:rPr lang="en-US" noProof="0" dirty="0"/>
              <a:t>Click to add text</a:t>
            </a:r>
            <a:endParaRPr lang="en-US" dirty="0"/>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8289863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1 text + picture/overlay A">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FD2F42FA-AFF8-4C0D-BE47-5FF877E4B896}"/>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24" name="TextBox 23">
            <a:extLst>
              <a:ext uri="{FF2B5EF4-FFF2-40B4-BE49-F238E27FC236}">
                <a16:creationId xmlns:a16="http://schemas.microsoft.com/office/drawing/2014/main" id="{1548939C-F3C5-4E8D-AD87-F7C4A7A4C5D1}"/>
              </a:ext>
            </a:extLst>
          </p:cNvPr>
          <p:cNvSpPr txBox="1"/>
          <p:nvPr userDrawn="1"/>
        </p:nvSpPr>
        <p:spPr>
          <a:xfrm>
            <a:off x="4693401" y="9827276"/>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4" name="Overlay">
            <a:extLst>
              <a:ext uri="{FF2B5EF4-FFF2-40B4-BE49-F238E27FC236}">
                <a16:creationId xmlns:a16="http://schemas.microsoft.com/office/drawing/2014/main" id="{65C63FBD-AF8E-438B-ADE0-4CC16532B702}"/>
              </a:ext>
            </a:extLst>
          </p:cNvPr>
          <p:cNvSpPr>
            <a:spLocks noGrp="1"/>
          </p:cNvSpPr>
          <p:nvPr>
            <p:ph type="body" sz="quarter" idx="234" hasCustomPrompt="1"/>
          </p:nvPr>
        </p:nvSpPr>
        <p:spPr bwMode="ltGray">
          <a:xfrm>
            <a:off x="3" y="1"/>
            <a:ext cx="17340263" cy="9753600"/>
          </a:xfrm>
          <a:prstGeom prst="rect">
            <a:avLst/>
          </a:prstGeom>
          <a:gradFill>
            <a:gsLst>
              <a:gs pos="45000">
                <a:schemeClr val="tx1">
                  <a:alpha val="34595"/>
                </a:schemeClr>
              </a:gs>
              <a:gs pos="100000">
                <a:schemeClr val="bg1">
                  <a:alpha val="24559"/>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8" name="Picture Placeholder">
            <a:extLst>
              <a:ext uri="{FF2B5EF4-FFF2-40B4-BE49-F238E27FC236}">
                <a16:creationId xmlns:a16="http://schemas.microsoft.com/office/drawing/2014/main" id="{4D276DFC-0D47-444F-9013-CA86083882F7}"/>
              </a:ext>
            </a:extLst>
          </p:cNvPr>
          <p:cNvSpPr>
            <a:spLocks noGrp="1"/>
          </p:cNvSpPr>
          <p:nvPr>
            <p:ph type="pic" sz="quarter" idx="220" hasCustomPrompt="1"/>
          </p:nvPr>
        </p:nvSpPr>
        <p:spPr bwMode="white">
          <a:xfrm>
            <a:off x="0" y="-1"/>
            <a:ext cx="17341970" cy="9758720"/>
          </a:xfrm>
          <a:solidFill>
            <a:schemeClr val="bg2"/>
          </a:solidFill>
        </p:spPr>
        <p:txBody>
          <a:bodyPr lIns="36000" tIns="36000" rIns="5184000" bIns="108000" anchor="t" anchorCtr="0"/>
          <a:lstStyle>
            <a:lvl1pPr marL="0" indent="0" algn="l">
              <a:spcAft>
                <a:spcPts val="0"/>
              </a:spcAft>
              <a:buNone/>
              <a:defRPr sz="1991">
                <a:solidFill>
                  <a:schemeClr val="tx2"/>
                </a:solidFill>
              </a:defRPr>
            </a:lvl1pPr>
          </a:lstStyle>
          <a:p>
            <a:r>
              <a:rPr lang="en-US" dirty="0"/>
              <a:t>Click on frame and insert picture using the Insert tab - Pictures or from Templafy Images. Right click on picture and choose Send to Back to get overlay in front</a:t>
            </a:r>
          </a:p>
        </p:txBody>
      </p:sp>
      <p:sp>
        <p:nvSpPr>
          <p:cNvPr id="20" name="Freeform: Shape overlay">
            <a:extLst>
              <a:ext uri="{FF2B5EF4-FFF2-40B4-BE49-F238E27FC236}">
                <a16:creationId xmlns:a16="http://schemas.microsoft.com/office/drawing/2014/main" id="{F7E026B5-03CD-442C-AA38-2B3730ACE252}"/>
              </a:ext>
            </a:extLst>
          </p:cNvPr>
          <p:cNvSpPr>
            <a:spLocks noGrp="1"/>
          </p:cNvSpPr>
          <p:nvPr>
            <p:ph type="body" sz="quarter" idx="20" hasCustomPrompt="1"/>
          </p:nvPr>
        </p:nvSpPr>
        <p:spPr bwMode="ltGray">
          <a:xfrm>
            <a:off x="8670131" y="1"/>
            <a:ext cx="8670132" cy="9753600"/>
          </a:xfrm>
          <a:custGeom>
            <a:avLst/>
            <a:gdLst>
              <a:gd name="connsiteX0" fmla="*/ 1050355 w 6096000"/>
              <a:gd name="connsiteY0" fmla="*/ 0 h 6858000"/>
              <a:gd name="connsiteX1" fmla="*/ 6096000 w 6096000"/>
              <a:gd name="connsiteY1" fmla="*/ 0 h 6858000"/>
              <a:gd name="connsiteX2" fmla="*/ 6096000 w 6096000"/>
              <a:gd name="connsiteY2" fmla="*/ 6858000 h 6858000"/>
              <a:gd name="connsiteX3" fmla="*/ 1050355 w 6096000"/>
              <a:gd name="connsiteY3" fmla="*/ 6858000 h 6858000"/>
              <a:gd name="connsiteX4" fmla="*/ 1045200 w 6096000"/>
              <a:gd name="connsiteY4" fmla="*/ 6850751 h 6858000"/>
              <a:gd name="connsiteX5" fmla="*/ 0 w 6096000"/>
              <a:gd name="connsiteY5" fmla="*/ 3429000 h 6858000"/>
              <a:gd name="connsiteX6" fmla="*/ 1045200 w 6096000"/>
              <a:gd name="connsiteY6" fmla="*/ 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1050355" y="0"/>
                </a:moveTo>
                <a:lnTo>
                  <a:pt x="6096000" y="0"/>
                </a:lnTo>
                <a:lnTo>
                  <a:pt x="6096000" y="6858000"/>
                </a:lnTo>
                <a:lnTo>
                  <a:pt x="1050355" y="6858000"/>
                </a:lnTo>
                <a:lnTo>
                  <a:pt x="1045200" y="6850751"/>
                </a:lnTo>
                <a:cubicBezTo>
                  <a:pt x="385315" y="5873992"/>
                  <a:pt x="0" y="4696494"/>
                  <a:pt x="0" y="3429000"/>
                </a:cubicBezTo>
                <a:cubicBezTo>
                  <a:pt x="0" y="2161507"/>
                  <a:pt x="385315" y="984008"/>
                  <a:pt x="1045200" y="7250"/>
                </a:cubicBezTo>
                <a:close/>
              </a:path>
            </a:pathLst>
          </a:cu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24640"/>
          </a:xfrm>
        </p:spPr>
        <p:txBody>
          <a:bodyPr/>
          <a:lstStyle>
            <a:lvl1pPr>
              <a:defRPr sz="4267">
                <a:solidFill>
                  <a:schemeClr val="bg1"/>
                </a:solidFill>
              </a:defRPr>
            </a:lvl1pPr>
          </a:lstStyle>
          <a:p>
            <a:r>
              <a:rPr lang="en-US" noProof="0" dirty="0"/>
              <a:t>Click to add title</a:t>
            </a:r>
            <a:endParaRPr lang="en-US" dirty="0"/>
          </a:p>
        </p:txBody>
      </p:sp>
      <p:sp>
        <p:nvSpPr>
          <p:cNvPr id="15" name="Subtitle">
            <a:extLst>
              <a:ext uri="{FF2B5EF4-FFF2-40B4-BE49-F238E27FC236}">
                <a16:creationId xmlns:a16="http://schemas.microsoft.com/office/drawing/2014/main" id="{D39FEA10-A863-4399-BFC5-D8C6908F6EC5}"/>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9" name="Text Placeholder note">
            <a:extLst>
              <a:ext uri="{FF2B5EF4-FFF2-40B4-BE49-F238E27FC236}">
                <a16:creationId xmlns:a16="http://schemas.microsoft.com/office/drawing/2014/main" id="{A82BC9E5-1F0C-4829-852D-931D8501B6D7}"/>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4024074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 1 text + picture/overlay B">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B7ABC4BD-5A21-415F-934F-F31895735664}"/>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21" name="TextBox 20">
            <a:extLst>
              <a:ext uri="{FF2B5EF4-FFF2-40B4-BE49-F238E27FC236}">
                <a16:creationId xmlns:a16="http://schemas.microsoft.com/office/drawing/2014/main" id="{2C941901-4818-4FCF-BEB1-0744ADC13571}"/>
              </a:ext>
            </a:extLst>
          </p:cNvPr>
          <p:cNvSpPr txBox="1"/>
          <p:nvPr userDrawn="1"/>
        </p:nvSpPr>
        <p:spPr>
          <a:xfrm>
            <a:off x="4693401" y="9827276"/>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3" name="Overlay">
            <a:extLst>
              <a:ext uri="{FF2B5EF4-FFF2-40B4-BE49-F238E27FC236}">
                <a16:creationId xmlns:a16="http://schemas.microsoft.com/office/drawing/2014/main" id="{F670BDC8-87FE-4EB9-A204-6452C515357F}"/>
              </a:ext>
            </a:extLst>
          </p:cNvPr>
          <p:cNvSpPr>
            <a:spLocks noGrp="1"/>
          </p:cNvSpPr>
          <p:nvPr>
            <p:ph type="body" sz="quarter" idx="22" hasCustomPrompt="1"/>
          </p:nvPr>
        </p:nvSpPr>
        <p:spPr bwMode="ltGray">
          <a:xfrm>
            <a:off x="3" y="1"/>
            <a:ext cx="17340263" cy="9753600"/>
          </a:xfrm>
          <a:prstGeom prst="rect">
            <a:avLst/>
          </a:prstGeom>
          <a:gradFill>
            <a:gsLst>
              <a:gs pos="45000">
                <a:schemeClr val="tx1">
                  <a:alpha val="20000"/>
                </a:schemeClr>
              </a:gs>
              <a:gs pos="100000">
                <a:schemeClr val="bg1">
                  <a:alpha val="24559"/>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8" name="Picture Placeholder">
            <a:extLst>
              <a:ext uri="{FF2B5EF4-FFF2-40B4-BE49-F238E27FC236}">
                <a16:creationId xmlns:a16="http://schemas.microsoft.com/office/drawing/2014/main" id="{4D276DFC-0D47-444F-9013-CA86083882F7}"/>
              </a:ext>
            </a:extLst>
          </p:cNvPr>
          <p:cNvSpPr>
            <a:spLocks noGrp="1"/>
          </p:cNvSpPr>
          <p:nvPr>
            <p:ph type="pic" sz="quarter" idx="220" hasCustomPrompt="1"/>
          </p:nvPr>
        </p:nvSpPr>
        <p:spPr bwMode="white">
          <a:xfrm>
            <a:off x="0" y="-1"/>
            <a:ext cx="17341970" cy="9758720"/>
          </a:xfrm>
          <a:solidFill>
            <a:schemeClr val="bg2"/>
          </a:solidFill>
        </p:spPr>
        <p:txBody>
          <a:bodyPr lIns="36000" tIns="36000" rIns="5112000" bIns="108000" anchor="t" anchorCtr="0"/>
          <a:lstStyle>
            <a:lvl1pPr marL="0" indent="0" algn="l">
              <a:spcAft>
                <a:spcPts val="0"/>
              </a:spcAft>
              <a:buNone/>
              <a:defRPr sz="1991">
                <a:solidFill>
                  <a:schemeClr val="tx2"/>
                </a:solidFill>
              </a:defRPr>
            </a:lvl1pPr>
          </a:lstStyle>
          <a:p>
            <a:r>
              <a:rPr lang="en-US" dirty="0"/>
              <a:t>Click on frame and insert picture using the Insert tab - Pictures or from Templafy Images. Right click on picture and choose Send to Back to get right picture in front</a:t>
            </a:r>
          </a:p>
        </p:txBody>
      </p:sp>
      <p:sp>
        <p:nvSpPr>
          <p:cNvPr id="20" name="Freeform: Shape overlay">
            <a:extLst>
              <a:ext uri="{FF2B5EF4-FFF2-40B4-BE49-F238E27FC236}">
                <a16:creationId xmlns:a16="http://schemas.microsoft.com/office/drawing/2014/main" id="{F7E026B5-03CD-442C-AA38-2B3730ACE252}"/>
              </a:ext>
            </a:extLst>
          </p:cNvPr>
          <p:cNvSpPr>
            <a:spLocks noGrp="1"/>
          </p:cNvSpPr>
          <p:nvPr>
            <p:ph type="body" sz="quarter" idx="20" hasCustomPrompt="1"/>
          </p:nvPr>
        </p:nvSpPr>
        <p:spPr bwMode="ltGray">
          <a:xfrm>
            <a:off x="8670131" y="1"/>
            <a:ext cx="8670132" cy="9753600"/>
          </a:xfrm>
          <a:custGeom>
            <a:avLst/>
            <a:gdLst>
              <a:gd name="connsiteX0" fmla="*/ 1050355 w 6096000"/>
              <a:gd name="connsiteY0" fmla="*/ 0 h 6858000"/>
              <a:gd name="connsiteX1" fmla="*/ 6096000 w 6096000"/>
              <a:gd name="connsiteY1" fmla="*/ 0 h 6858000"/>
              <a:gd name="connsiteX2" fmla="*/ 6096000 w 6096000"/>
              <a:gd name="connsiteY2" fmla="*/ 6858000 h 6858000"/>
              <a:gd name="connsiteX3" fmla="*/ 1050355 w 6096000"/>
              <a:gd name="connsiteY3" fmla="*/ 6858000 h 6858000"/>
              <a:gd name="connsiteX4" fmla="*/ 1045200 w 6096000"/>
              <a:gd name="connsiteY4" fmla="*/ 6850751 h 6858000"/>
              <a:gd name="connsiteX5" fmla="*/ 0 w 6096000"/>
              <a:gd name="connsiteY5" fmla="*/ 3429000 h 6858000"/>
              <a:gd name="connsiteX6" fmla="*/ 1045200 w 6096000"/>
              <a:gd name="connsiteY6" fmla="*/ 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1050355" y="0"/>
                </a:moveTo>
                <a:lnTo>
                  <a:pt x="6096000" y="0"/>
                </a:lnTo>
                <a:lnTo>
                  <a:pt x="6096000" y="6858000"/>
                </a:lnTo>
                <a:lnTo>
                  <a:pt x="1050355" y="6858000"/>
                </a:lnTo>
                <a:lnTo>
                  <a:pt x="1045200" y="6850751"/>
                </a:lnTo>
                <a:cubicBezTo>
                  <a:pt x="385315" y="5873992"/>
                  <a:pt x="0" y="4696494"/>
                  <a:pt x="0" y="3429000"/>
                </a:cubicBezTo>
                <a:cubicBezTo>
                  <a:pt x="0" y="2161507"/>
                  <a:pt x="385315" y="984008"/>
                  <a:pt x="1045200" y="7250"/>
                </a:cubicBezTo>
                <a:close/>
              </a:path>
            </a:pathLst>
          </a:custGeom>
          <a:solidFill>
            <a:schemeClr val="bg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24640"/>
          </a:xfrm>
        </p:spPr>
        <p:txBody>
          <a:bodyPr/>
          <a:lstStyle>
            <a:lvl1pPr>
              <a:defRPr sz="4267">
                <a:solidFill>
                  <a:schemeClr val="bg1"/>
                </a:solidFill>
              </a:defRPr>
            </a:lvl1pPr>
          </a:lstStyle>
          <a:p>
            <a:r>
              <a:rPr lang="en-US" noProof="0" dirty="0"/>
              <a:t>Click to add title</a:t>
            </a:r>
            <a:endParaRPr lang="en-US" dirty="0"/>
          </a:p>
        </p:txBody>
      </p:sp>
      <p:sp>
        <p:nvSpPr>
          <p:cNvPr id="15" name="Subtitle">
            <a:extLst>
              <a:ext uri="{FF2B5EF4-FFF2-40B4-BE49-F238E27FC236}">
                <a16:creationId xmlns:a16="http://schemas.microsoft.com/office/drawing/2014/main" id="{D39FEA10-A863-4399-BFC5-D8C6908F6EC5}"/>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9" name="Text Placeholder note">
            <a:extLst>
              <a:ext uri="{FF2B5EF4-FFF2-40B4-BE49-F238E27FC236}">
                <a16:creationId xmlns:a16="http://schemas.microsoft.com/office/drawing/2014/main" id="{A82BC9E5-1F0C-4829-852D-931D8501B6D7}"/>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C04DA42E-EB3F-4249-8A7D-2CAC6618214B}"/>
              </a:ext>
            </a:extLst>
          </p:cNvPr>
          <p:cNvSpPr>
            <a:spLocks noGrp="1"/>
          </p:cNvSpPr>
          <p:nvPr>
            <p:ph type="dt" sz="half" idx="234"/>
          </p:nvPr>
        </p:nvSpPr>
        <p:spPr/>
        <p:txBody>
          <a:bodyPr/>
          <a:lstStyle/>
          <a:p>
            <a:endParaRPr lang="en-US" dirty="0"/>
          </a:p>
        </p:txBody>
      </p:sp>
      <p:sp>
        <p:nvSpPr>
          <p:cNvPr id="4" name="Footer Placeholder 3">
            <a:extLst>
              <a:ext uri="{FF2B5EF4-FFF2-40B4-BE49-F238E27FC236}">
                <a16:creationId xmlns:a16="http://schemas.microsoft.com/office/drawing/2014/main" id="{F0454BED-BD27-424F-9C5B-A94C9E33A5FF}"/>
              </a:ext>
            </a:extLst>
          </p:cNvPr>
          <p:cNvSpPr>
            <a:spLocks noGrp="1"/>
          </p:cNvSpPr>
          <p:nvPr>
            <p:ph type="ftr" sz="quarter" idx="235"/>
          </p:nvPr>
        </p:nvSpPr>
        <p:spPr>
          <a:xfrm>
            <a:off x="9808089" y="9200641"/>
            <a:ext cx="5371239" cy="256000"/>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6AE0B0-3D16-43A6-ABE0-87A2DC2549B1}"/>
              </a:ext>
            </a:extLst>
          </p:cNvPr>
          <p:cNvSpPr>
            <a:spLocks noGrp="1"/>
          </p:cNvSpPr>
          <p:nvPr>
            <p:ph type="sldNum" sz="quarter" idx="236"/>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913919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 1 text + picture/overlay C">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E7EC8212-5D7F-4300-97B2-D430B1C8E5F8}"/>
              </a:ext>
            </a:extLst>
          </p:cNvPr>
          <p:cNvSpPr txBox="1"/>
          <p:nvPr userDrawn="1"/>
        </p:nvSpPr>
        <p:spPr>
          <a:xfrm>
            <a:off x="4693401" y="-384507"/>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21" name="TextBox 20">
            <a:extLst>
              <a:ext uri="{FF2B5EF4-FFF2-40B4-BE49-F238E27FC236}">
                <a16:creationId xmlns:a16="http://schemas.microsoft.com/office/drawing/2014/main" id="{E39631E8-8598-4386-9FC4-772A5DE22A45}"/>
              </a:ext>
            </a:extLst>
          </p:cNvPr>
          <p:cNvSpPr txBox="1"/>
          <p:nvPr userDrawn="1"/>
        </p:nvSpPr>
        <p:spPr>
          <a:xfrm>
            <a:off x="13408" y="9827276"/>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5" name="Overlay">
            <a:extLst>
              <a:ext uri="{FF2B5EF4-FFF2-40B4-BE49-F238E27FC236}">
                <a16:creationId xmlns:a16="http://schemas.microsoft.com/office/drawing/2014/main" id="{6D429644-6A85-4F66-85DE-A2C5EA585A06}"/>
              </a:ext>
            </a:extLst>
          </p:cNvPr>
          <p:cNvSpPr>
            <a:spLocks noGrp="1"/>
          </p:cNvSpPr>
          <p:nvPr>
            <p:ph type="body" sz="quarter" idx="234" hasCustomPrompt="1"/>
          </p:nvPr>
        </p:nvSpPr>
        <p:spPr bwMode="ltGray">
          <a:xfrm>
            <a:off x="3" y="1"/>
            <a:ext cx="17340263" cy="9753600"/>
          </a:xfrm>
          <a:prstGeom prst="rect">
            <a:avLst/>
          </a:prstGeom>
          <a:gradFill>
            <a:gsLst>
              <a:gs pos="80000">
                <a:schemeClr val="tx1">
                  <a:alpha val="25000"/>
                </a:schemeClr>
              </a:gs>
              <a:gs pos="49000">
                <a:schemeClr val="bg1">
                  <a:alpha val="0"/>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2" name="Picture Placeholder">
            <a:extLst>
              <a:ext uri="{FF2B5EF4-FFF2-40B4-BE49-F238E27FC236}">
                <a16:creationId xmlns:a16="http://schemas.microsoft.com/office/drawing/2014/main" id="{898D5925-2C96-4F42-91E8-61B1C164C566}"/>
              </a:ext>
            </a:extLst>
          </p:cNvPr>
          <p:cNvSpPr>
            <a:spLocks noGrp="1"/>
          </p:cNvSpPr>
          <p:nvPr>
            <p:ph type="pic" sz="quarter" idx="220" hasCustomPrompt="1"/>
          </p:nvPr>
        </p:nvSpPr>
        <p:spPr bwMode="white">
          <a:xfrm>
            <a:off x="0" y="-1"/>
            <a:ext cx="17341970" cy="9758720"/>
          </a:xfrm>
          <a:solidFill>
            <a:schemeClr val="bg2"/>
          </a:solidFill>
        </p:spPr>
        <p:txBody>
          <a:bodyPr lIns="5076000" tIns="36000" rIns="72000" bIns="108000" anchor="t" anchorCtr="0"/>
          <a:lstStyle>
            <a:lvl1pPr marL="0" indent="0" algn="r">
              <a:spcAft>
                <a:spcPts val="0"/>
              </a:spcAft>
              <a:buNone/>
              <a:defRPr sz="1991">
                <a:solidFill>
                  <a:srgbClr val="545859"/>
                </a:solidFill>
              </a:defRPr>
            </a:lvl1pPr>
          </a:lstStyle>
          <a:p>
            <a:r>
              <a:rPr lang="en-US" dirty="0"/>
              <a:t>Click on frame and insert picture using the Insert tab - Pictures or from Templafy Images. Right click on picture and choose Send to Back to get right picture in front</a:t>
            </a:r>
          </a:p>
        </p:txBody>
      </p:sp>
      <p:sp>
        <p:nvSpPr>
          <p:cNvPr id="24" name="Text Placeholder overlay">
            <a:extLst>
              <a:ext uri="{FF2B5EF4-FFF2-40B4-BE49-F238E27FC236}">
                <a16:creationId xmlns:a16="http://schemas.microsoft.com/office/drawing/2014/main" id="{E32F7837-E0AB-4194-A646-4A1496593A86}"/>
              </a:ext>
            </a:extLst>
          </p:cNvPr>
          <p:cNvSpPr>
            <a:spLocks noGrp="1"/>
          </p:cNvSpPr>
          <p:nvPr>
            <p:ph type="body" sz="quarter" idx="20" hasCustomPrompt="1"/>
          </p:nvPr>
        </p:nvSpPr>
        <p:spPr>
          <a:xfrm>
            <a:off x="1197" y="1"/>
            <a:ext cx="8668937" cy="9753600"/>
          </a:xfrm>
          <a:custGeom>
            <a:avLst/>
            <a:gdLst>
              <a:gd name="connsiteX0" fmla="*/ 0 w 6095160"/>
              <a:gd name="connsiteY0" fmla="*/ 0 h 6858000"/>
              <a:gd name="connsiteX1" fmla="*/ 5043098 w 6095160"/>
              <a:gd name="connsiteY1" fmla="*/ 0 h 6858000"/>
              <a:gd name="connsiteX2" fmla="*/ 5111017 w 6095160"/>
              <a:gd name="connsiteY2" fmla="*/ 99405 h 6858000"/>
              <a:gd name="connsiteX3" fmla="*/ 6095160 w 6095160"/>
              <a:gd name="connsiteY3" fmla="*/ 3429000 h 6858000"/>
              <a:gd name="connsiteX4" fmla="*/ 5111017 w 6095160"/>
              <a:gd name="connsiteY4" fmla="*/ 6758595 h 6858000"/>
              <a:gd name="connsiteX5" fmla="*/ 5043098 w 6095160"/>
              <a:gd name="connsiteY5" fmla="*/ 6858000 h 6858000"/>
              <a:gd name="connsiteX6" fmla="*/ 0 w 609516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160" h="6858000">
                <a:moveTo>
                  <a:pt x="0" y="0"/>
                </a:moveTo>
                <a:lnTo>
                  <a:pt x="5043098" y="0"/>
                </a:lnTo>
                <a:lnTo>
                  <a:pt x="5111017" y="99405"/>
                </a:lnTo>
                <a:cubicBezTo>
                  <a:pt x="5733551" y="1057689"/>
                  <a:pt x="6095160" y="2201116"/>
                  <a:pt x="6095160" y="3429000"/>
                </a:cubicBezTo>
                <a:cubicBezTo>
                  <a:pt x="6095160" y="4656885"/>
                  <a:pt x="5733551" y="5800311"/>
                  <a:pt x="5111017" y="6758595"/>
                </a:cubicBezTo>
                <a:lnTo>
                  <a:pt x="5043098" y="6858000"/>
                </a:lnTo>
                <a:lnTo>
                  <a:pt x="0" y="6858000"/>
                </a:lnTo>
                <a:close/>
              </a:path>
            </a:pathLst>
          </a:custGeom>
          <a:solidFill>
            <a:schemeClr val="bg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878353" y="819200"/>
            <a:ext cx="7645443" cy="655360"/>
          </a:xfrm>
        </p:spPr>
        <p:txBody>
          <a:bodyPr/>
          <a:lstStyle>
            <a:lvl1pPr>
              <a:defRPr sz="4267">
                <a:solidFill>
                  <a:schemeClr val="bg1"/>
                </a:solidFill>
              </a:defRPr>
            </a:lvl1pPr>
          </a:lstStyle>
          <a:p>
            <a:r>
              <a:rPr lang="en-US" noProof="0" dirty="0"/>
              <a:t>Click to add title</a:t>
            </a:r>
            <a:endParaRPr lang="en-US" dirty="0"/>
          </a:p>
        </p:txBody>
      </p:sp>
      <p:sp>
        <p:nvSpPr>
          <p:cNvPr id="13" name="Subtitle">
            <a:extLst>
              <a:ext uri="{FF2B5EF4-FFF2-40B4-BE49-F238E27FC236}">
                <a16:creationId xmlns:a16="http://schemas.microsoft.com/office/drawing/2014/main" id="{15FB8EC3-40F1-47BA-8C4F-72737F4CCF6F}"/>
              </a:ext>
            </a:extLst>
          </p:cNvPr>
          <p:cNvSpPr>
            <a:spLocks noGrp="1"/>
          </p:cNvSpPr>
          <p:nvPr>
            <p:ph type="subTitle" idx="13" hasCustomPrompt="1"/>
          </p:nvPr>
        </p:nvSpPr>
        <p:spPr>
          <a:xfrm>
            <a:off x="8875600" y="1474561"/>
            <a:ext cx="7647147"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878352"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4" name="Text Placeholder note">
            <a:extLst>
              <a:ext uri="{FF2B5EF4-FFF2-40B4-BE49-F238E27FC236}">
                <a16:creationId xmlns:a16="http://schemas.microsoft.com/office/drawing/2014/main" id="{496DB025-D296-4EFC-96C6-267E04AE920C}"/>
              </a:ext>
            </a:extLst>
          </p:cNvPr>
          <p:cNvSpPr>
            <a:spLocks noGrp="1"/>
          </p:cNvSpPr>
          <p:nvPr>
            <p:ph type="body" sz="quarter" idx="233" hasCustomPrompt="1"/>
          </p:nvPr>
        </p:nvSpPr>
        <p:spPr>
          <a:xfrm>
            <a:off x="8875600" y="8524801"/>
            <a:ext cx="7647147"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10" name="Date Placeholder 9">
            <a:extLst>
              <a:ext uri="{FF2B5EF4-FFF2-40B4-BE49-F238E27FC236}">
                <a16:creationId xmlns:a16="http://schemas.microsoft.com/office/drawing/2014/main" id="{034A567E-C95E-4DC0-A9B8-0B309A177F24}"/>
              </a:ext>
            </a:extLst>
          </p:cNvPr>
          <p:cNvSpPr>
            <a:spLocks noGrp="1"/>
          </p:cNvSpPr>
          <p:nvPr>
            <p:ph type="dt" sz="half" idx="221"/>
          </p:nvPr>
        </p:nvSpPr>
        <p:spPr/>
        <p:txBody>
          <a:bodyPr/>
          <a:lstStyle/>
          <a:p>
            <a:endParaRPr lang="en-US" dirty="0"/>
          </a:p>
        </p:txBody>
      </p:sp>
      <p:sp>
        <p:nvSpPr>
          <p:cNvPr id="19" name="Footer Placeholder 18">
            <a:extLst>
              <a:ext uri="{FF2B5EF4-FFF2-40B4-BE49-F238E27FC236}">
                <a16:creationId xmlns:a16="http://schemas.microsoft.com/office/drawing/2014/main" id="{FEF8C18F-2B87-45E4-895B-642B74C0BB26}"/>
              </a:ext>
            </a:extLst>
          </p:cNvPr>
          <p:cNvSpPr>
            <a:spLocks noGrp="1"/>
          </p:cNvSpPr>
          <p:nvPr>
            <p:ph type="ftr" sz="quarter" idx="222"/>
          </p:nvPr>
        </p:nvSpPr>
        <p:spPr>
          <a:xfrm>
            <a:off x="9808089" y="9200641"/>
            <a:ext cx="5371239" cy="256000"/>
          </a:xfrm>
          <a:prstGeom prst="rect">
            <a:avLst/>
          </a:prstGeom>
        </p:spPr>
        <p:txBody>
          <a:bodyPr/>
          <a:lstStyle/>
          <a:p>
            <a:endParaRPr lang="en-US" dirty="0"/>
          </a:p>
        </p:txBody>
      </p:sp>
      <p:sp>
        <p:nvSpPr>
          <p:cNvPr id="20" name="Slide Number Placeholder 19">
            <a:extLst>
              <a:ext uri="{FF2B5EF4-FFF2-40B4-BE49-F238E27FC236}">
                <a16:creationId xmlns:a16="http://schemas.microsoft.com/office/drawing/2014/main" id="{3E6F9E50-788D-42F3-8628-74D68CA855B0}"/>
              </a:ext>
            </a:extLst>
          </p:cNvPr>
          <p:cNvSpPr>
            <a:spLocks noGrp="1"/>
          </p:cNvSpPr>
          <p:nvPr>
            <p:ph type="sldNum" sz="quarter" idx="223"/>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0150550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 1 text + picture/overlay D">
    <p:spTree>
      <p:nvGrpSpPr>
        <p:cNvPr id="1" name=""/>
        <p:cNvGrpSpPr/>
        <p:nvPr/>
      </p:nvGrpSpPr>
      <p:grpSpPr>
        <a:xfrm>
          <a:off x="0" y="0"/>
          <a:ext cx="0" cy="0"/>
          <a:chOff x="0" y="0"/>
          <a:chExt cx="0" cy="0"/>
        </a:xfrm>
      </p:grpSpPr>
      <p:sp>
        <p:nvSpPr>
          <p:cNvPr id="18" name="Freeform: Shape overlay">
            <a:extLst>
              <a:ext uri="{FF2B5EF4-FFF2-40B4-BE49-F238E27FC236}">
                <a16:creationId xmlns:a16="http://schemas.microsoft.com/office/drawing/2014/main" id="{A2B7CC84-0E4E-478C-AE5F-CE62EC5F06E3}"/>
              </a:ext>
            </a:extLst>
          </p:cNvPr>
          <p:cNvSpPr>
            <a:spLocks noGrp="1"/>
          </p:cNvSpPr>
          <p:nvPr>
            <p:ph type="body" sz="quarter" idx="20" hasCustomPrompt="1"/>
          </p:nvPr>
        </p:nvSpPr>
        <p:spPr>
          <a:xfrm>
            <a:off x="9113340" y="3"/>
            <a:ext cx="8226925" cy="9753599"/>
          </a:xfrm>
          <a:custGeom>
            <a:avLst/>
            <a:gdLst>
              <a:gd name="connsiteX0" fmla="*/ 1581728 w 5784380"/>
              <a:gd name="connsiteY0" fmla="*/ 0 h 6857999"/>
              <a:gd name="connsiteX1" fmla="*/ 5784380 w 5784380"/>
              <a:gd name="connsiteY1" fmla="*/ 0 h 6857999"/>
              <a:gd name="connsiteX2" fmla="*/ 5784380 w 5784380"/>
              <a:gd name="connsiteY2" fmla="*/ 6857999 h 6857999"/>
              <a:gd name="connsiteX3" fmla="*/ 1425446 w 5784380"/>
              <a:gd name="connsiteY3" fmla="*/ 6857999 h 6857999"/>
              <a:gd name="connsiteX4" fmla="*/ 1268210 w 5784380"/>
              <a:gd name="connsiteY4" fmla="*/ 6697437 h 6857999"/>
              <a:gd name="connsiteX5" fmla="*/ 0 w 5784380"/>
              <a:gd name="connsiteY5" fmla="*/ 3501736 h 6857999"/>
              <a:gd name="connsiteX6" fmla="*/ 1429854 w 5784380"/>
              <a:gd name="connsiteY6" fmla="*/ 140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4380" h="6857999">
                <a:moveTo>
                  <a:pt x="1581728" y="0"/>
                </a:moveTo>
                <a:lnTo>
                  <a:pt x="5784380" y="0"/>
                </a:lnTo>
                <a:lnTo>
                  <a:pt x="5784380" y="6857999"/>
                </a:lnTo>
                <a:lnTo>
                  <a:pt x="1425446" y="6857999"/>
                </a:lnTo>
                <a:lnTo>
                  <a:pt x="1268210" y="6697437"/>
                </a:lnTo>
                <a:cubicBezTo>
                  <a:pt x="480250" y="5853394"/>
                  <a:pt x="0" y="4732168"/>
                  <a:pt x="0" y="3501736"/>
                </a:cubicBezTo>
                <a:cubicBezTo>
                  <a:pt x="0" y="2189276"/>
                  <a:pt x="546417" y="1001067"/>
                  <a:pt x="1429854" y="140972"/>
                </a:cubicBezTo>
                <a:close/>
              </a:path>
            </a:pathLst>
          </a:custGeom>
          <a:solidFill>
            <a:schemeClr val="accent1">
              <a:alpha val="4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6" name="Picture Placeholder 15">
            <a:extLst>
              <a:ext uri="{FF2B5EF4-FFF2-40B4-BE49-F238E27FC236}">
                <a16:creationId xmlns:a16="http://schemas.microsoft.com/office/drawing/2014/main" id="{66C30EE2-BC7B-4FD0-B7A8-FEE354C4B21E}"/>
              </a:ext>
            </a:extLst>
          </p:cNvPr>
          <p:cNvSpPr>
            <a:spLocks noGrp="1"/>
          </p:cNvSpPr>
          <p:nvPr>
            <p:ph type="pic" sz="quarter" idx="18" hasCustomPrompt="1"/>
          </p:nvPr>
        </p:nvSpPr>
        <p:spPr>
          <a:xfrm>
            <a:off x="9113337" y="4"/>
            <a:ext cx="8226925" cy="9751107"/>
          </a:xfrm>
          <a:custGeom>
            <a:avLst/>
            <a:gdLst>
              <a:gd name="connsiteX0" fmla="*/ 1581728 w 5784380"/>
              <a:gd name="connsiteY0" fmla="*/ 0 h 6856247"/>
              <a:gd name="connsiteX1" fmla="*/ 5784380 w 5784380"/>
              <a:gd name="connsiteY1" fmla="*/ 0 h 6856247"/>
              <a:gd name="connsiteX2" fmla="*/ 5784380 w 5784380"/>
              <a:gd name="connsiteY2" fmla="*/ 6856247 h 6856247"/>
              <a:gd name="connsiteX3" fmla="*/ 1423731 w 5784380"/>
              <a:gd name="connsiteY3" fmla="*/ 6856247 h 6856247"/>
              <a:gd name="connsiteX4" fmla="*/ 1268210 w 5784380"/>
              <a:gd name="connsiteY4" fmla="*/ 6697437 h 6856247"/>
              <a:gd name="connsiteX5" fmla="*/ 0 w 5784380"/>
              <a:gd name="connsiteY5" fmla="*/ 3501736 h 6856247"/>
              <a:gd name="connsiteX6" fmla="*/ 1429854 w 5784380"/>
              <a:gd name="connsiteY6" fmla="*/ 140972 h 685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4380" h="6856247">
                <a:moveTo>
                  <a:pt x="1581728" y="0"/>
                </a:moveTo>
                <a:lnTo>
                  <a:pt x="5784380" y="0"/>
                </a:lnTo>
                <a:lnTo>
                  <a:pt x="5784380" y="6856247"/>
                </a:lnTo>
                <a:lnTo>
                  <a:pt x="1423731" y="6856247"/>
                </a:lnTo>
                <a:lnTo>
                  <a:pt x="1268210" y="6697437"/>
                </a:lnTo>
                <a:cubicBezTo>
                  <a:pt x="480250" y="5853394"/>
                  <a:pt x="0" y="4732168"/>
                  <a:pt x="0" y="3501736"/>
                </a:cubicBezTo>
                <a:cubicBezTo>
                  <a:pt x="0" y="2189276"/>
                  <a:pt x="546417" y="1001067"/>
                  <a:pt x="1429854" y="140972"/>
                </a:cubicBezTo>
                <a:close/>
              </a:path>
            </a:pathLst>
          </a:custGeom>
          <a:noFill/>
        </p:spPr>
        <p:txBody>
          <a:bodyPr wrap="square" lIns="180000" tIns="1368000" rIns="180000" anchor="ctr" anchorCtr="0">
            <a:noAutofit/>
          </a:bodyPr>
          <a:lstStyle>
            <a:lvl1pPr marL="0" indent="0" algn="ctr">
              <a:spcAft>
                <a:spcPts val="0"/>
              </a:spcAft>
              <a:buNone/>
              <a:defRPr sz="2276">
                <a:solidFill>
                  <a:schemeClr val="tx2"/>
                </a:solidFill>
              </a:defRPr>
            </a:lvl1pPr>
          </a:lstStyle>
          <a:p>
            <a:pPr marL="0" marR="0" lvl="0" indent="0" algn="ctr" defTabSz="130041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Click icon to add picture or click on </a:t>
            </a:r>
            <a:br>
              <a:rPr lang="en-GB" noProof="0" dirty="0"/>
            </a:br>
            <a:r>
              <a:rPr lang="en-US" noProof="0" dirty="0"/>
              <a:t>frame and insert picture from Templafy Images. </a:t>
            </a:r>
            <a:br>
              <a:rPr lang="en-GB" noProof="0" dirty="0"/>
            </a:br>
            <a:r>
              <a:rPr lang="en-US" dirty="0"/>
              <a:t>Right click on picture and choose Send to Back to get overlay in front</a:t>
            </a:r>
            <a:endParaRPr lang="en-US" noProof="0" dirty="0"/>
          </a:p>
        </p:txBody>
      </p:sp>
      <p:sp>
        <p:nvSpPr>
          <p:cNvPr id="14" name="TextBox 13">
            <a:extLst>
              <a:ext uri="{FF2B5EF4-FFF2-40B4-BE49-F238E27FC236}">
                <a16:creationId xmlns:a16="http://schemas.microsoft.com/office/drawing/2014/main" id="{A25648CB-1F60-48C2-ADEE-FF2B9D705B65}"/>
              </a:ext>
            </a:extLst>
          </p:cNvPr>
          <p:cNvSpPr txBox="1"/>
          <p:nvPr userDrawn="1"/>
        </p:nvSpPr>
        <p:spPr>
          <a:xfrm>
            <a:off x="2831340" y="-384507"/>
            <a:ext cx="14443536" cy="306366"/>
          </a:xfrm>
          <a:prstGeom prst="rect">
            <a:avLst/>
          </a:prstGeom>
          <a:noFill/>
        </p:spPr>
        <p:txBody>
          <a:bodyPr wrap="square" lIns="0" tIns="0" rIns="0" bIns="0" rtlCol="0" anchor="b" anchorCtr="0">
            <a:spAutoFit/>
          </a:bodyPr>
          <a:lstStyle/>
          <a:p>
            <a:pPr marL="0" marR="0" lvl="0" indent="0" algn="r"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a:t>
            </a:r>
            <a:endParaRPr lang="en-US" sz="1991" dirty="0">
              <a:solidFill>
                <a:schemeClr val="tx2"/>
              </a:solidFill>
            </a:endParaRPr>
          </a:p>
        </p:txBody>
      </p:sp>
      <p:sp>
        <p:nvSpPr>
          <p:cNvPr id="4" name="Title 3">
            <a:extLst>
              <a:ext uri="{FF2B5EF4-FFF2-40B4-BE49-F238E27FC236}">
                <a16:creationId xmlns:a16="http://schemas.microsoft.com/office/drawing/2014/main" id="{20A99923-C338-41DF-B562-C905F2E421FD}"/>
              </a:ext>
            </a:extLst>
          </p:cNvPr>
          <p:cNvSpPr>
            <a:spLocks noGrp="1"/>
          </p:cNvSpPr>
          <p:nvPr>
            <p:ph type="title" hasCustomPrompt="1"/>
          </p:nvPr>
        </p:nvSpPr>
        <p:spPr>
          <a:xfrm>
            <a:off x="819225" y="819202"/>
            <a:ext cx="7644394" cy="756621"/>
          </a:xfrm>
        </p:spPr>
        <p:txBody>
          <a:bodyPr/>
          <a:lstStyle>
            <a:lvl1pPr>
              <a:defRPr sz="4267"/>
            </a:lvl1pPr>
          </a:lstStyle>
          <a:p>
            <a:r>
              <a:rPr lang="en-US" noProof="0" dirty="0"/>
              <a:t>Click to add title</a:t>
            </a:r>
            <a:endParaRPr lang="en-US" dirty="0"/>
          </a:p>
        </p:txBody>
      </p:sp>
      <p:sp>
        <p:nvSpPr>
          <p:cNvPr id="13" name="Subtitle">
            <a:extLst>
              <a:ext uri="{FF2B5EF4-FFF2-40B4-BE49-F238E27FC236}">
                <a16:creationId xmlns:a16="http://schemas.microsoft.com/office/drawing/2014/main" id="{04B319CB-B60A-46D6-B877-407E320F9A88}"/>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646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5" name="Text Placeholder note">
            <a:extLst>
              <a:ext uri="{FF2B5EF4-FFF2-40B4-BE49-F238E27FC236}">
                <a16:creationId xmlns:a16="http://schemas.microsoft.com/office/drawing/2014/main" id="{49F1882B-676A-48F2-8EC4-51EFD17D6398}"/>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C1FE5B66-FE35-4EFE-9383-93A0CEA6252C}"/>
              </a:ext>
            </a:extLst>
          </p:cNvPr>
          <p:cNvSpPr>
            <a:spLocks noGrp="1"/>
          </p:cNvSpPr>
          <p:nvPr>
            <p:ph type="dt" sz="half" idx="220"/>
          </p:nvPr>
        </p:nvSpPr>
        <p:spPr/>
        <p:txBody>
          <a:bodyPr/>
          <a:lstStyle/>
          <a:p>
            <a:endParaRPr lang="en-US" dirty="0"/>
          </a:p>
        </p:txBody>
      </p:sp>
      <p:sp>
        <p:nvSpPr>
          <p:cNvPr id="8" name="Footer Placeholder 7">
            <a:extLst>
              <a:ext uri="{FF2B5EF4-FFF2-40B4-BE49-F238E27FC236}">
                <a16:creationId xmlns:a16="http://schemas.microsoft.com/office/drawing/2014/main" id="{96561717-2188-4B1C-A08A-6D385B6C8DB5}"/>
              </a:ext>
            </a:extLst>
          </p:cNvPr>
          <p:cNvSpPr>
            <a:spLocks noGrp="1"/>
          </p:cNvSpPr>
          <p:nvPr>
            <p:ph type="ftr" sz="quarter" idx="221"/>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19" name="Slide Number Placeholder 18">
            <a:extLst>
              <a:ext uri="{FF2B5EF4-FFF2-40B4-BE49-F238E27FC236}">
                <a16:creationId xmlns:a16="http://schemas.microsoft.com/office/drawing/2014/main" id="{5528A7DB-3725-468C-BEC5-FD2888252F4A}"/>
              </a:ext>
            </a:extLst>
          </p:cNvPr>
          <p:cNvSpPr>
            <a:spLocks noGrp="1"/>
          </p:cNvSpPr>
          <p:nvPr>
            <p:ph type="sldNum" sz="quarter" idx="222"/>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
        <p:nvSpPr>
          <p:cNvPr id="12" name="TextBox 11">
            <a:extLst>
              <a:ext uri="{FF2B5EF4-FFF2-40B4-BE49-F238E27FC236}">
                <a16:creationId xmlns:a16="http://schemas.microsoft.com/office/drawing/2014/main" id="{0722452E-DDF5-4B7D-9EF2-BE16C3110428}"/>
              </a:ext>
            </a:extLst>
          </p:cNvPr>
          <p:cNvSpPr txBox="1"/>
          <p:nvPr userDrawn="1"/>
        </p:nvSpPr>
        <p:spPr>
          <a:xfrm>
            <a:off x="4693401" y="9827276"/>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Tree>
    <p:extLst>
      <p:ext uri="{BB962C8B-B14F-4D97-AF65-F5344CB8AC3E}">
        <p14:creationId xmlns:p14="http://schemas.microsoft.com/office/powerpoint/2010/main" val="3787359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A">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grpSp>
        <p:nvGrpSpPr>
          <p:cNvPr id="11" name="Graphic 20">
            <a:extLst>
              <a:ext uri="{FF2B5EF4-FFF2-40B4-BE49-F238E27FC236}">
                <a16:creationId xmlns:a16="http://schemas.microsoft.com/office/drawing/2014/main" id="{9936D9C5-9646-46FC-9A92-D9424A380BCA}"/>
              </a:ext>
            </a:extLst>
          </p:cNvPr>
          <p:cNvGrpSpPr/>
          <p:nvPr userDrawn="1"/>
        </p:nvGrpSpPr>
        <p:grpSpPr>
          <a:xfrm>
            <a:off x="721519" y="593292"/>
            <a:ext cx="1616790" cy="1616741"/>
            <a:chOff x="464908" y="576000"/>
            <a:chExt cx="1426881" cy="1426881"/>
          </a:xfrm>
          <a:solidFill>
            <a:schemeClr val="tx1"/>
          </a:solidFill>
        </p:grpSpPr>
        <p:sp>
          <p:nvSpPr>
            <p:cNvPr id="12" name="Freeform 11">
              <a:extLst>
                <a:ext uri="{FF2B5EF4-FFF2-40B4-BE49-F238E27FC236}">
                  <a16:creationId xmlns:a16="http://schemas.microsoft.com/office/drawing/2014/main" id="{F3E531F1-4D6F-4F1E-BBCD-54B234F21D65}"/>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3" name="Freeform 12">
              <a:extLst>
                <a:ext uri="{FF2B5EF4-FFF2-40B4-BE49-F238E27FC236}">
                  <a16:creationId xmlns:a16="http://schemas.microsoft.com/office/drawing/2014/main" id="{25870BA9-E099-43C3-B0F3-0206368A960B}"/>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4" name="Freeform 13">
              <a:extLst>
                <a:ext uri="{FF2B5EF4-FFF2-40B4-BE49-F238E27FC236}">
                  <a16:creationId xmlns:a16="http://schemas.microsoft.com/office/drawing/2014/main" id="{445A079D-8CCD-4D4A-9F77-F7571677E78F}"/>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1" y="2456462"/>
            <a:ext cx="13005197" cy="3599360"/>
          </a:xfrm>
        </p:spPr>
        <p:txBody>
          <a:bodyPr/>
          <a:lstStyle>
            <a:lvl1pPr marL="0" indent="0">
              <a:lnSpc>
                <a:spcPct val="90000"/>
              </a:lnSpc>
              <a:spcAft>
                <a:spcPts val="0"/>
              </a:spcAft>
              <a:buFont typeface="Arial" panose="020B0604020202020204" pitchFamily="34" charset="0"/>
              <a:buChar char="​"/>
              <a:defRPr sz="5689">
                <a:solidFill>
                  <a:schemeClr val="tx1"/>
                </a:solidFill>
              </a:defRPr>
            </a:lvl1pPr>
            <a:lvl2pPr marL="460775" indent="-460775">
              <a:spcBef>
                <a:spcPts val="1707"/>
              </a:spcBef>
              <a:spcAft>
                <a:spcPts val="0"/>
              </a:spcAft>
              <a:buFont typeface="Arial" panose="020B0604020202020204" pitchFamily="34" charset="0"/>
              <a:buChar char="—"/>
              <a:defRPr sz="2844">
                <a:solidFill>
                  <a:schemeClr val="tx1"/>
                </a:solidFill>
              </a:defRPr>
            </a:lvl2pPr>
            <a:lvl3pPr marL="0" indent="0">
              <a:buFont typeface="Arial" panose="020B0604020202020204" pitchFamily="34" charset="0"/>
              <a:buChar char="​"/>
              <a:defRPr sz="6258">
                <a:solidFill>
                  <a:schemeClr val="tx1"/>
                </a:solidFill>
              </a:defRPr>
            </a:lvl3pPr>
            <a:lvl4pPr>
              <a:defRPr sz="1991" b="0">
                <a:solidFill>
                  <a:schemeClr val="tx1"/>
                </a:solidFill>
              </a:defRPr>
            </a:lvl4pPr>
            <a:lvl5pPr>
              <a:defRPr sz="6258">
                <a:solidFill>
                  <a:schemeClr val="tx1"/>
                </a:solidFill>
              </a:defRPr>
            </a:lvl5pPr>
            <a:lvl6pPr marL="0" indent="0">
              <a:buFont typeface="Arial" panose="020B0604020202020204" pitchFamily="34" charset="0"/>
              <a:buChar char="​"/>
              <a:defRPr sz="1991">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a:xfrm>
            <a:off x="9808089" y="9200641"/>
            <a:ext cx="5371239" cy="256000"/>
          </a:xfrm>
          <a:prstGeom prst="rect">
            <a:avLst/>
          </a:prstGeom>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22302076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B">
    <p:bg>
      <p:bgRef idx="1001">
        <a:schemeClr val="bg1"/>
      </p:bgRef>
    </p:bg>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12523BD3-DE08-44C0-97E6-077BFE3AD4FA}"/>
              </a:ext>
            </a:extLst>
          </p:cNvPr>
          <p:cNvSpPr>
            <a:spLocks noGrp="1"/>
          </p:cNvSpPr>
          <p:nvPr>
            <p:ph type="body" sz="quarter" idx="22" hasCustomPrompt="1"/>
          </p:nvPr>
        </p:nvSpPr>
        <p:spPr bwMode="ltGray">
          <a:xfrm>
            <a:off x="1195" y="1"/>
            <a:ext cx="17339068" cy="9753600"/>
          </a:xfrm>
          <a:custGeom>
            <a:avLst/>
            <a:gdLst>
              <a:gd name="connsiteX0" fmla="*/ 994686 w 12191160"/>
              <a:gd name="connsiteY0" fmla="*/ 1233180 h 6858000"/>
              <a:gd name="connsiteX1" fmla="*/ 1069964 w 12191160"/>
              <a:gd name="connsiteY1" fmla="*/ 1233180 h 6858000"/>
              <a:gd name="connsiteX2" fmla="*/ 1069964 w 12191160"/>
              <a:gd name="connsiteY2" fmla="*/ 1308458 h 6858000"/>
              <a:gd name="connsiteX3" fmla="*/ 994686 w 12191160"/>
              <a:gd name="connsiteY3" fmla="*/ 1308458 h 6858000"/>
              <a:gd name="connsiteX4" fmla="*/ 766759 w 12191160"/>
              <a:gd name="connsiteY4" fmla="*/ 1233179 h 6858000"/>
              <a:gd name="connsiteX5" fmla="*/ 842037 w 12191160"/>
              <a:gd name="connsiteY5" fmla="*/ 1233179 h 6858000"/>
              <a:gd name="connsiteX6" fmla="*/ 839946 w 12191160"/>
              <a:gd name="connsiteY6" fmla="*/ 1308458 h 6858000"/>
              <a:gd name="connsiteX7" fmla="*/ 766759 w 12191160"/>
              <a:gd name="connsiteY7" fmla="*/ 1308458 h 6858000"/>
              <a:gd name="connsiteX8" fmla="*/ 1028664 w 12191160"/>
              <a:gd name="connsiteY8" fmla="*/ 1056455 h 6858000"/>
              <a:gd name="connsiteX9" fmla="*/ 1019360 w 12191160"/>
              <a:gd name="connsiteY9" fmla="*/ 1062130 h 6858000"/>
              <a:gd name="connsiteX10" fmla="*/ 944500 w 12191160"/>
              <a:gd name="connsiteY10" fmla="*/ 1209341 h 6858000"/>
              <a:gd name="connsiteX11" fmla="*/ 944500 w 12191160"/>
              <a:gd name="connsiteY11" fmla="*/ 1313895 h 6858000"/>
              <a:gd name="connsiteX12" fmla="*/ 990503 w 12191160"/>
              <a:gd name="connsiteY12" fmla="*/ 1359898 h 6858000"/>
              <a:gd name="connsiteX13" fmla="*/ 1074146 w 12191160"/>
              <a:gd name="connsiteY13" fmla="*/ 1359898 h 6858000"/>
              <a:gd name="connsiteX14" fmla="*/ 1120150 w 12191160"/>
              <a:gd name="connsiteY14" fmla="*/ 1313895 h 6858000"/>
              <a:gd name="connsiteX15" fmla="*/ 1120150 w 12191160"/>
              <a:gd name="connsiteY15" fmla="*/ 1230252 h 6858000"/>
              <a:gd name="connsiteX16" fmla="*/ 1075418 w 12191160"/>
              <a:gd name="connsiteY16" fmla="*/ 1183011 h 6858000"/>
              <a:gd name="connsiteX17" fmla="*/ 1074146 w 12191160"/>
              <a:gd name="connsiteY17" fmla="*/ 1182993 h 6858000"/>
              <a:gd name="connsiteX18" fmla="*/ 995104 w 12191160"/>
              <a:gd name="connsiteY18" fmla="*/ 1182993 h 6858000"/>
              <a:gd name="connsiteX19" fmla="*/ 1044871 w 12191160"/>
              <a:gd name="connsiteY19" fmla="*/ 1103951 h 6858000"/>
              <a:gd name="connsiteX20" fmla="*/ 1060516 w 12191160"/>
              <a:gd name="connsiteY20" fmla="*/ 1072099 h 6858000"/>
              <a:gd name="connsiteX21" fmla="*/ 1028664 w 12191160"/>
              <a:gd name="connsiteY21" fmla="*/ 1056455 h 6858000"/>
              <a:gd name="connsiteX22" fmla="*/ 798646 w 12191160"/>
              <a:gd name="connsiteY22" fmla="*/ 1056455 h 6858000"/>
              <a:gd name="connsiteX23" fmla="*/ 789342 w 12191160"/>
              <a:gd name="connsiteY23" fmla="*/ 1062129 h 6858000"/>
              <a:gd name="connsiteX24" fmla="*/ 714482 w 12191160"/>
              <a:gd name="connsiteY24" fmla="*/ 1208086 h 6858000"/>
              <a:gd name="connsiteX25" fmla="*/ 714482 w 12191160"/>
              <a:gd name="connsiteY25" fmla="*/ 1312639 h 6858000"/>
              <a:gd name="connsiteX26" fmla="*/ 760485 w 12191160"/>
              <a:gd name="connsiteY26" fmla="*/ 1358643 h 6858000"/>
              <a:gd name="connsiteX27" fmla="*/ 844129 w 12191160"/>
              <a:gd name="connsiteY27" fmla="*/ 1358643 h 6858000"/>
              <a:gd name="connsiteX28" fmla="*/ 892176 w 12191160"/>
              <a:gd name="connsiteY28" fmla="*/ 1314778 h 6858000"/>
              <a:gd name="connsiteX29" fmla="*/ 892223 w 12191160"/>
              <a:gd name="connsiteY29" fmla="*/ 1312639 h 6858000"/>
              <a:gd name="connsiteX30" fmla="*/ 892223 w 12191160"/>
              <a:gd name="connsiteY30" fmla="*/ 1228997 h 6858000"/>
              <a:gd name="connsiteX31" fmla="*/ 846267 w 12191160"/>
              <a:gd name="connsiteY31" fmla="*/ 1182946 h 6858000"/>
              <a:gd name="connsiteX32" fmla="*/ 844129 w 12191160"/>
              <a:gd name="connsiteY32" fmla="*/ 1182994 h 6858000"/>
              <a:gd name="connsiteX33" fmla="*/ 844129 w 12191160"/>
              <a:gd name="connsiteY33" fmla="*/ 1182993 h 6858000"/>
              <a:gd name="connsiteX34" fmla="*/ 766759 w 12191160"/>
              <a:gd name="connsiteY34" fmla="*/ 1182993 h 6858000"/>
              <a:gd name="connsiteX35" fmla="*/ 814853 w 12191160"/>
              <a:gd name="connsiteY35" fmla="*/ 1103951 h 6858000"/>
              <a:gd name="connsiteX36" fmla="*/ 830498 w 12191160"/>
              <a:gd name="connsiteY36" fmla="*/ 1072099 h 6858000"/>
              <a:gd name="connsiteX37" fmla="*/ 798646 w 12191160"/>
              <a:gd name="connsiteY37" fmla="*/ 1056455 h 6858000"/>
              <a:gd name="connsiteX38" fmla="*/ 917317 w 12191160"/>
              <a:gd name="connsiteY38" fmla="*/ 856787 h 6858000"/>
              <a:gd name="connsiteX39" fmla="*/ 1268616 w 12191160"/>
              <a:gd name="connsiteY39" fmla="*/ 1208087 h 6858000"/>
              <a:gd name="connsiteX40" fmla="*/ 917317 w 12191160"/>
              <a:gd name="connsiteY40" fmla="*/ 1559386 h 6858000"/>
              <a:gd name="connsiteX41" fmla="*/ 566017 w 12191160"/>
              <a:gd name="connsiteY41" fmla="*/ 1208087 h 6858000"/>
              <a:gd name="connsiteX42" fmla="*/ 917317 w 12191160"/>
              <a:gd name="connsiteY42" fmla="*/ 856787 h 6858000"/>
              <a:gd name="connsiteX43" fmla="*/ 917317 w 12191160"/>
              <a:gd name="connsiteY43" fmla="*/ 806601 h 6858000"/>
              <a:gd name="connsiteX44" fmla="*/ 515831 w 12191160"/>
              <a:gd name="connsiteY44" fmla="*/ 1208087 h 6858000"/>
              <a:gd name="connsiteX45" fmla="*/ 917317 w 12191160"/>
              <a:gd name="connsiteY45" fmla="*/ 1609572 h 6858000"/>
              <a:gd name="connsiteX46" fmla="*/ 1318802 w 12191160"/>
              <a:gd name="connsiteY46" fmla="*/ 1208087 h 6858000"/>
              <a:gd name="connsiteX47" fmla="*/ 917317 w 12191160"/>
              <a:gd name="connsiteY47" fmla="*/ 806601 h 6858000"/>
              <a:gd name="connsiteX48" fmla="*/ 0 w 12191160"/>
              <a:gd name="connsiteY48" fmla="*/ 0 h 6858000"/>
              <a:gd name="connsiteX49" fmla="*/ 12191160 w 12191160"/>
              <a:gd name="connsiteY49" fmla="*/ 0 h 6858000"/>
              <a:gd name="connsiteX50" fmla="*/ 12191160 w 12191160"/>
              <a:gd name="connsiteY50" fmla="*/ 6858000 h 6858000"/>
              <a:gd name="connsiteX51" fmla="*/ 0 w 12191160"/>
              <a:gd name="connsiteY5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160" h="6858000">
                <a:moveTo>
                  <a:pt x="994686" y="1233180"/>
                </a:moveTo>
                <a:lnTo>
                  <a:pt x="1069964" y="1233180"/>
                </a:lnTo>
                <a:lnTo>
                  <a:pt x="1069964" y="1308458"/>
                </a:lnTo>
                <a:lnTo>
                  <a:pt x="994686" y="1308458"/>
                </a:lnTo>
                <a:close/>
                <a:moveTo>
                  <a:pt x="766759" y="1233179"/>
                </a:moveTo>
                <a:lnTo>
                  <a:pt x="842037" y="1233179"/>
                </a:lnTo>
                <a:lnTo>
                  <a:pt x="839946" y="1308458"/>
                </a:lnTo>
                <a:lnTo>
                  <a:pt x="766759" y="1308458"/>
                </a:lnTo>
                <a:close/>
                <a:moveTo>
                  <a:pt x="1028664" y="1056455"/>
                </a:moveTo>
                <a:cubicBezTo>
                  <a:pt x="1025184" y="1057642"/>
                  <a:pt x="1022008" y="1059579"/>
                  <a:pt x="1019360" y="1062130"/>
                </a:cubicBezTo>
                <a:cubicBezTo>
                  <a:pt x="966247" y="1093914"/>
                  <a:pt x="944500" y="1115661"/>
                  <a:pt x="944500" y="1209341"/>
                </a:cubicBezTo>
                <a:lnTo>
                  <a:pt x="944500" y="1313895"/>
                </a:lnTo>
                <a:cubicBezTo>
                  <a:pt x="944500" y="1339302"/>
                  <a:pt x="965096" y="1359898"/>
                  <a:pt x="990503" y="1359898"/>
                </a:cubicBezTo>
                <a:lnTo>
                  <a:pt x="1074146" y="1359898"/>
                </a:lnTo>
                <a:cubicBezTo>
                  <a:pt x="1099553" y="1359898"/>
                  <a:pt x="1120150" y="1339302"/>
                  <a:pt x="1120150" y="1313895"/>
                </a:cubicBezTo>
                <a:lnTo>
                  <a:pt x="1120150" y="1230252"/>
                </a:lnTo>
                <a:cubicBezTo>
                  <a:pt x="1120843" y="1204854"/>
                  <a:pt x="1100815" y="1183703"/>
                  <a:pt x="1075418" y="1183011"/>
                </a:cubicBezTo>
                <a:cubicBezTo>
                  <a:pt x="1074994" y="1182999"/>
                  <a:pt x="1074570" y="1182993"/>
                  <a:pt x="1074146" y="1182993"/>
                </a:cubicBezTo>
                <a:lnTo>
                  <a:pt x="995104" y="1182993"/>
                </a:lnTo>
                <a:cubicBezTo>
                  <a:pt x="991365" y="1148295"/>
                  <a:pt x="1011966" y="1115577"/>
                  <a:pt x="1044871" y="1103951"/>
                </a:cubicBezTo>
                <a:cubicBezTo>
                  <a:pt x="1057987" y="1099476"/>
                  <a:pt x="1064991" y="1085214"/>
                  <a:pt x="1060516" y="1072099"/>
                </a:cubicBezTo>
                <a:cubicBezTo>
                  <a:pt x="1056040" y="1058983"/>
                  <a:pt x="1041779" y="1051979"/>
                  <a:pt x="1028664" y="1056455"/>
                </a:cubicBezTo>
                <a:close/>
                <a:moveTo>
                  <a:pt x="798646" y="1056455"/>
                </a:moveTo>
                <a:cubicBezTo>
                  <a:pt x="795166" y="1057642"/>
                  <a:pt x="791990" y="1059579"/>
                  <a:pt x="789342" y="1062129"/>
                </a:cubicBezTo>
                <a:cubicBezTo>
                  <a:pt x="736229" y="1092659"/>
                  <a:pt x="714482" y="1114406"/>
                  <a:pt x="714482" y="1208086"/>
                </a:cubicBezTo>
                <a:lnTo>
                  <a:pt x="714482" y="1312639"/>
                </a:lnTo>
                <a:cubicBezTo>
                  <a:pt x="714482" y="1338047"/>
                  <a:pt x="735079" y="1358643"/>
                  <a:pt x="760485" y="1358643"/>
                </a:cubicBezTo>
                <a:lnTo>
                  <a:pt x="844129" y="1358643"/>
                </a:lnTo>
                <a:cubicBezTo>
                  <a:pt x="869509" y="1359798"/>
                  <a:pt x="891020" y="1340159"/>
                  <a:pt x="892176" y="1314778"/>
                </a:cubicBezTo>
                <a:cubicBezTo>
                  <a:pt x="892208" y="1314066"/>
                  <a:pt x="892224" y="1313353"/>
                  <a:pt x="892223" y="1312639"/>
                </a:cubicBezTo>
                <a:lnTo>
                  <a:pt x="892223" y="1228997"/>
                </a:lnTo>
                <a:cubicBezTo>
                  <a:pt x="892249" y="1203590"/>
                  <a:pt x="871674" y="1182972"/>
                  <a:pt x="846267" y="1182946"/>
                </a:cubicBezTo>
                <a:cubicBezTo>
                  <a:pt x="845554" y="1182945"/>
                  <a:pt x="844841" y="1182961"/>
                  <a:pt x="844129" y="1182994"/>
                </a:cubicBezTo>
                <a:lnTo>
                  <a:pt x="844129" y="1182993"/>
                </a:lnTo>
                <a:lnTo>
                  <a:pt x="766759" y="1182993"/>
                </a:lnTo>
                <a:cubicBezTo>
                  <a:pt x="762795" y="1148740"/>
                  <a:pt x="782611" y="1116174"/>
                  <a:pt x="814853" y="1103951"/>
                </a:cubicBezTo>
                <a:cubicBezTo>
                  <a:pt x="827969" y="1099476"/>
                  <a:pt x="834974" y="1085214"/>
                  <a:pt x="830498" y="1072099"/>
                </a:cubicBezTo>
                <a:cubicBezTo>
                  <a:pt x="826022" y="1058983"/>
                  <a:pt x="811762" y="1051979"/>
                  <a:pt x="798646" y="1056455"/>
                </a:cubicBezTo>
                <a:close/>
                <a:moveTo>
                  <a:pt x="917317" y="856787"/>
                </a:moveTo>
                <a:cubicBezTo>
                  <a:pt x="1111334" y="856787"/>
                  <a:pt x="1268616" y="1014069"/>
                  <a:pt x="1268616" y="1208087"/>
                </a:cubicBezTo>
                <a:cubicBezTo>
                  <a:pt x="1268386" y="1402009"/>
                  <a:pt x="1111239" y="1559156"/>
                  <a:pt x="917317" y="1559386"/>
                </a:cubicBezTo>
                <a:cubicBezTo>
                  <a:pt x="723299" y="1559386"/>
                  <a:pt x="566017" y="1402104"/>
                  <a:pt x="566017" y="1208087"/>
                </a:cubicBezTo>
                <a:cubicBezTo>
                  <a:pt x="566017" y="1014069"/>
                  <a:pt x="723299" y="856787"/>
                  <a:pt x="917317" y="856787"/>
                </a:cubicBezTo>
                <a:close/>
                <a:moveTo>
                  <a:pt x="917317" y="806601"/>
                </a:moveTo>
                <a:cubicBezTo>
                  <a:pt x="695582" y="806601"/>
                  <a:pt x="515831" y="986352"/>
                  <a:pt x="515831" y="1208087"/>
                </a:cubicBezTo>
                <a:cubicBezTo>
                  <a:pt x="515831" y="1429821"/>
                  <a:pt x="695582" y="1609572"/>
                  <a:pt x="917317" y="1609572"/>
                </a:cubicBezTo>
                <a:cubicBezTo>
                  <a:pt x="1139051" y="1609572"/>
                  <a:pt x="1318802" y="1429821"/>
                  <a:pt x="1318802" y="1208087"/>
                </a:cubicBezTo>
                <a:cubicBezTo>
                  <a:pt x="1318572" y="986448"/>
                  <a:pt x="1138955" y="806832"/>
                  <a:pt x="917317" y="806601"/>
                </a:cubicBezTo>
                <a:close/>
                <a:moveTo>
                  <a:pt x="0" y="0"/>
                </a:moveTo>
                <a:lnTo>
                  <a:pt x="12191160" y="0"/>
                </a:lnTo>
                <a:lnTo>
                  <a:pt x="12191160" y="6858000"/>
                </a:lnTo>
                <a:lnTo>
                  <a:pt x="0" y="6858000"/>
                </a:lnTo>
                <a:close/>
              </a:path>
            </a:pathLst>
          </a:cu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26" name="TextBox 25">
            <a:extLst>
              <a:ext uri="{FF2B5EF4-FFF2-40B4-BE49-F238E27FC236}">
                <a16:creationId xmlns:a16="http://schemas.microsoft.com/office/drawing/2014/main" id="{8C68CE24-B6FC-411C-A2E1-96C776A0DDEC}"/>
              </a:ext>
            </a:extLst>
          </p:cNvPr>
          <p:cNvSpPr txBox="1"/>
          <p:nvPr userDrawn="1"/>
        </p:nvSpPr>
        <p:spPr>
          <a:xfrm>
            <a:off x="51202"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background</a:t>
            </a:r>
            <a:endParaRPr lang="en-US" sz="2276" dirty="0">
              <a:solidFill>
                <a:schemeClr val="tx2"/>
              </a:solidFill>
            </a:endParaRPr>
          </a:p>
        </p:txBody>
      </p:sp>
      <p:sp>
        <p:nvSpPr>
          <p:cNvPr id="14" name="Picture Placeholder 7">
            <a:extLst>
              <a:ext uri="{FF2B5EF4-FFF2-40B4-BE49-F238E27FC236}">
                <a16:creationId xmlns:a16="http://schemas.microsoft.com/office/drawing/2014/main" id="{5CC32904-155C-420E-A54F-A63499340F58}"/>
              </a:ext>
            </a:extLst>
          </p:cNvPr>
          <p:cNvSpPr>
            <a:spLocks noGrp="1" noChangeAspect="1"/>
          </p:cNvSpPr>
          <p:nvPr>
            <p:ph type="pic" sz="quarter" idx="21" hasCustomPrompt="1"/>
          </p:nvPr>
        </p:nvSpPr>
        <p:spPr>
          <a:xfrm>
            <a:off x="2166155" y="5575681"/>
            <a:ext cx="1822776" cy="1822720"/>
          </a:xfrm>
          <a:prstGeom prst="ellipse">
            <a:avLst/>
          </a:prstGeom>
          <a:noFill/>
        </p:spPr>
        <p:txBody>
          <a:bodyPr lIns="0" tIns="0"/>
          <a:lstStyle>
            <a:lvl1pPr marL="0" indent="0" algn="l">
              <a:buNone/>
              <a:defRPr sz="1138">
                <a:solidFill>
                  <a:schemeClr val="bg1"/>
                </a:solidFill>
              </a:defRPr>
            </a:lvl1pPr>
          </a:lstStyle>
          <a:p>
            <a:r>
              <a:rPr lang="en-US" dirty="0"/>
              <a:t>Click icon to add picture or click on frame and insert picture from Templafy Images</a:t>
            </a:r>
          </a:p>
        </p:txBody>
      </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2166155" y="1402880"/>
            <a:ext cx="13013350" cy="3640320"/>
          </a:xfrm>
        </p:spPr>
        <p:txBody>
          <a:bodyPr/>
          <a:lstStyle>
            <a:lvl1pPr marL="0" indent="0">
              <a:lnSpc>
                <a:spcPct val="90000"/>
              </a:lnSpc>
              <a:spcAft>
                <a:spcPts val="0"/>
              </a:spcAft>
              <a:buFont typeface="Arial" panose="020B0604020202020204" pitchFamily="34" charset="0"/>
              <a:buChar char="​"/>
              <a:defRPr sz="4267">
                <a:solidFill>
                  <a:schemeClr val="bg1"/>
                </a:solidFill>
              </a:defRPr>
            </a:lvl1pPr>
            <a:lvl2pPr marL="460775" indent="-460775">
              <a:spcBef>
                <a:spcPts val="1707"/>
              </a:spcBef>
              <a:spcAft>
                <a:spcPts val="0"/>
              </a:spcAft>
              <a:buFont typeface="Arial" panose="020B0604020202020204" pitchFamily="34" charset="0"/>
              <a:buChar char="—"/>
              <a:defRPr sz="2276">
                <a:solidFill>
                  <a:schemeClr val="bg1"/>
                </a:solidFill>
              </a:defRPr>
            </a:lvl2pPr>
            <a:lvl3pPr marL="0" indent="0">
              <a:buFont typeface="Arial" panose="020B0604020202020204" pitchFamily="34" charset="0"/>
              <a:buChar char="​"/>
              <a:defRPr sz="4267">
                <a:solidFill>
                  <a:schemeClr val="bg1"/>
                </a:solidFill>
              </a:defRPr>
            </a:lvl3pPr>
            <a:lvl4pPr>
              <a:defRPr sz="1991" b="0">
                <a:solidFill>
                  <a:schemeClr val="bg1"/>
                </a:solidFill>
              </a:defRPr>
            </a:lvl4pPr>
            <a:lvl5pPr>
              <a:defRPr sz="4267">
                <a:solidFill>
                  <a:schemeClr val="bg1"/>
                </a:solidFill>
              </a:defRPr>
            </a:lvl5pPr>
            <a:lvl6pPr marL="0" indent="0">
              <a:buFont typeface="Arial" panose="020B0604020202020204" pitchFamily="34" charset="0"/>
              <a:buChar char="​"/>
              <a:defRPr sz="1991">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2166157" y="7612712"/>
            <a:ext cx="3613933" cy="358400"/>
          </a:xfrm>
        </p:spPr>
        <p:txBody>
          <a:bodyPr/>
          <a:lstStyle>
            <a:lvl1pPr marL="0" indent="0">
              <a:spcAft>
                <a:spcPts val="0"/>
              </a:spcAft>
              <a:buNone/>
              <a:defRPr sz="1991" b="1">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2166155" y="7975657"/>
            <a:ext cx="2682696" cy="958370"/>
          </a:xfrm>
        </p:spPr>
        <p:txBody>
          <a:bodyPr/>
          <a:lstStyle>
            <a:lvl1pPr marL="0" indent="0">
              <a:spcAft>
                <a:spcPts val="0"/>
              </a:spcAft>
              <a:buNone/>
              <a:defRPr sz="1991" b="0">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21501578"/>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C">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grpSp>
        <p:nvGrpSpPr>
          <p:cNvPr id="19" name="Graphic 20">
            <a:extLst>
              <a:ext uri="{FF2B5EF4-FFF2-40B4-BE49-F238E27FC236}">
                <a16:creationId xmlns:a16="http://schemas.microsoft.com/office/drawing/2014/main" id="{8EC1A1A5-F0BB-954D-B862-473AA5F5BF74}"/>
              </a:ext>
            </a:extLst>
          </p:cNvPr>
          <p:cNvGrpSpPr/>
          <p:nvPr userDrawn="1"/>
        </p:nvGrpSpPr>
        <p:grpSpPr>
          <a:xfrm>
            <a:off x="817341" y="718702"/>
            <a:ext cx="1142038" cy="1142003"/>
            <a:chOff x="464908" y="576000"/>
            <a:chExt cx="1426881" cy="1426881"/>
          </a:xfrm>
          <a:solidFill>
            <a:srgbClr val="FFFFFF"/>
          </a:solidFill>
        </p:grpSpPr>
        <p:sp>
          <p:nvSpPr>
            <p:cNvPr id="20" name="Freeform 19">
              <a:extLst>
                <a:ext uri="{FF2B5EF4-FFF2-40B4-BE49-F238E27FC236}">
                  <a16:creationId xmlns:a16="http://schemas.microsoft.com/office/drawing/2014/main" id="{82D77139-FAA2-A845-B140-8C65CFBE3D00}"/>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1" name="Freeform 20">
              <a:extLst>
                <a:ext uri="{FF2B5EF4-FFF2-40B4-BE49-F238E27FC236}">
                  <a16:creationId xmlns:a16="http://schemas.microsoft.com/office/drawing/2014/main" id="{FD4230FC-97D8-5043-8009-A73FA10A3CC1}"/>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2" name="Freeform 21">
              <a:extLst>
                <a:ext uri="{FF2B5EF4-FFF2-40B4-BE49-F238E27FC236}">
                  <a16:creationId xmlns:a16="http://schemas.microsoft.com/office/drawing/2014/main" id="{3B0FC126-DA26-114C-8626-0288D3FC03EA}"/>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3" y="2456462"/>
            <a:ext cx="13005197" cy="3599360"/>
          </a:xfrm>
        </p:spPr>
        <p:txBody>
          <a:bodyPr/>
          <a:lstStyle>
            <a:lvl1pPr marL="0" indent="0">
              <a:lnSpc>
                <a:spcPct val="90000"/>
              </a:lnSpc>
              <a:spcAft>
                <a:spcPts val="0"/>
              </a:spcAft>
              <a:buFont typeface="Arial" panose="020B0604020202020204" pitchFamily="34" charset="0"/>
              <a:buChar char="​"/>
              <a:defRPr sz="5689">
                <a:solidFill>
                  <a:schemeClr val="tx1"/>
                </a:solidFill>
              </a:defRPr>
            </a:lvl1pPr>
            <a:lvl2pPr marL="460775" indent="-460775">
              <a:spcBef>
                <a:spcPts val="1707"/>
              </a:spcBef>
              <a:spcAft>
                <a:spcPts val="0"/>
              </a:spcAft>
              <a:buFont typeface="Arial" panose="020B0604020202020204" pitchFamily="34" charset="0"/>
              <a:buChar char="—"/>
              <a:defRPr sz="2844">
                <a:solidFill>
                  <a:schemeClr val="tx1"/>
                </a:solidFill>
              </a:defRPr>
            </a:lvl2pPr>
            <a:lvl3pPr marL="0" indent="0">
              <a:buFont typeface="Arial" panose="020B0604020202020204" pitchFamily="34" charset="0"/>
              <a:buChar char="​"/>
              <a:defRPr sz="6258">
                <a:solidFill>
                  <a:schemeClr val="tx1"/>
                </a:solidFill>
              </a:defRPr>
            </a:lvl3pPr>
            <a:lvl4pPr>
              <a:defRPr sz="1991" b="0">
                <a:solidFill>
                  <a:schemeClr val="tx1"/>
                </a:solidFill>
              </a:defRPr>
            </a:lvl4pPr>
            <a:lvl5pPr>
              <a:defRPr sz="6258">
                <a:solidFill>
                  <a:schemeClr val="tx1"/>
                </a:solidFill>
              </a:defRPr>
            </a:lvl5pPr>
            <a:lvl6pPr marL="0" indent="0">
              <a:buFont typeface="Arial" panose="020B0604020202020204" pitchFamily="34" charset="0"/>
              <a:buChar char="​"/>
              <a:defRPr sz="1991">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12907737" y="8158202"/>
            <a:ext cx="2682696" cy="230400"/>
          </a:xfrm>
        </p:spPr>
        <p:txBody>
          <a:bodyPr/>
          <a:lstStyle>
            <a:lvl1pPr marL="0" indent="0">
              <a:spcAft>
                <a:spcPts val="0"/>
              </a:spcAft>
              <a:buNone/>
              <a:defRPr sz="1280"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12907737" y="8360491"/>
            <a:ext cx="2682696" cy="230400"/>
          </a:xfrm>
        </p:spPr>
        <p:txBody>
          <a:bodyPr/>
          <a:lstStyle>
            <a:lvl1pPr marL="0" indent="0">
              <a:spcAft>
                <a:spcPts val="0"/>
              </a:spcAft>
              <a:buNone/>
              <a:defRPr sz="1280"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14" name="Picture Placeholder 7">
            <a:extLst>
              <a:ext uri="{FF2B5EF4-FFF2-40B4-BE49-F238E27FC236}">
                <a16:creationId xmlns:a16="http://schemas.microsoft.com/office/drawing/2014/main" id="{5CC32904-155C-420E-A54F-A63499340F58}"/>
              </a:ext>
            </a:extLst>
          </p:cNvPr>
          <p:cNvSpPr>
            <a:spLocks noGrp="1"/>
          </p:cNvSpPr>
          <p:nvPr>
            <p:ph type="pic" sz="quarter" idx="21" hasCustomPrompt="1"/>
          </p:nvPr>
        </p:nvSpPr>
        <p:spPr>
          <a:xfrm>
            <a:off x="12903597" y="6666240"/>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a:xfrm>
            <a:off x="9808089" y="9200641"/>
            <a:ext cx="5371239" cy="256000"/>
          </a:xfrm>
          <a:prstGeom prst="rect">
            <a:avLst/>
          </a:prstGeom>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579463908"/>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D">
    <p:bg>
      <p:bgRef idx="1001">
        <a:schemeClr val="bg1"/>
      </p:bgRef>
    </p:bg>
    <p:spTree>
      <p:nvGrpSpPr>
        <p:cNvPr id="1" name=""/>
        <p:cNvGrpSpPr/>
        <p:nvPr/>
      </p:nvGrpSpPr>
      <p:grpSpPr>
        <a:xfrm>
          <a:off x="0" y="0"/>
          <a:ext cx="0" cy="0"/>
          <a:chOff x="0" y="0"/>
          <a:chExt cx="0" cy="0"/>
        </a:xfrm>
      </p:grpSpPr>
      <p:sp>
        <p:nvSpPr>
          <p:cNvPr id="21" name="Background">
            <a:extLst>
              <a:ext uri="{FF2B5EF4-FFF2-40B4-BE49-F238E27FC236}">
                <a16:creationId xmlns:a16="http://schemas.microsoft.com/office/drawing/2014/main" id="{10BC9056-C3B7-490F-97CF-35AC92A7ED0B}"/>
              </a:ext>
            </a:extLst>
          </p:cNvPr>
          <p:cNvSpPr/>
          <p:nvPr userDrawn="1"/>
        </p:nvSpPr>
        <p:spPr>
          <a:xfrm>
            <a:off x="0" y="0"/>
            <a:ext cx="17341970" cy="975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grpSp>
        <p:nvGrpSpPr>
          <p:cNvPr id="15" name="Graphic 20">
            <a:extLst>
              <a:ext uri="{FF2B5EF4-FFF2-40B4-BE49-F238E27FC236}">
                <a16:creationId xmlns:a16="http://schemas.microsoft.com/office/drawing/2014/main" id="{5B697348-8B7E-40CB-84B4-49DEB753463A}"/>
              </a:ext>
            </a:extLst>
          </p:cNvPr>
          <p:cNvGrpSpPr/>
          <p:nvPr userDrawn="1"/>
        </p:nvGrpSpPr>
        <p:grpSpPr>
          <a:xfrm>
            <a:off x="721519" y="593292"/>
            <a:ext cx="1142038" cy="1142003"/>
            <a:chOff x="464908" y="576000"/>
            <a:chExt cx="1426881" cy="1426881"/>
          </a:xfrm>
          <a:solidFill>
            <a:srgbClr val="A6A6A6"/>
          </a:solidFill>
        </p:grpSpPr>
        <p:sp>
          <p:nvSpPr>
            <p:cNvPr id="16" name="Freeform 15">
              <a:extLst>
                <a:ext uri="{FF2B5EF4-FFF2-40B4-BE49-F238E27FC236}">
                  <a16:creationId xmlns:a16="http://schemas.microsoft.com/office/drawing/2014/main" id="{CD50304E-6303-4DA2-AE03-634ABA27A30A}"/>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9" name="Freeform 18">
              <a:extLst>
                <a:ext uri="{FF2B5EF4-FFF2-40B4-BE49-F238E27FC236}">
                  <a16:creationId xmlns:a16="http://schemas.microsoft.com/office/drawing/2014/main" id="{627204B4-3EE9-48EF-9B6A-8BA21CD92BBA}"/>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2" name="Freeform 21">
              <a:extLst>
                <a:ext uri="{FF2B5EF4-FFF2-40B4-BE49-F238E27FC236}">
                  <a16:creationId xmlns:a16="http://schemas.microsoft.com/office/drawing/2014/main" id="{D123E08C-D353-4F11-B665-57B948367DDE}"/>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3" y="2456462"/>
            <a:ext cx="13005197" cy="3599360"/>
          </a:xfrm>
        </p:spPr>
        <p:txBody>
          <a:bodyPr/>
          <a:lstStyle>
            <a:lvl1pPr marL="0" indent="0">
              <a:lnSpc>
                <a:spcPct val="90000"/>
              </a:lnSpc>
              <a:spcAft>
                <a:spcPts val="0"/>
              </a:spcAft>
              <a:buFont typeface="Arial" panose="020B0604020202020204" pitchFamily="34" charset="0"/>
              <a:buChar char="​"/>
              <a:defRPr sz="5689">
                <a:solidFill>
                  <a:schemeClr val="accent1"/>
                </a:solidFill>
              </a:defRPr>
            </a:lvl1pPr>
            <a:lvl2pPr marL="460775" indent="-460775">
              <a:spcBef>
                <a:spcPts val="1707"/>
              </a:spcBef>
              <a:spcAft>
                <a:spcPts val="0"/>
              </a:spcAft>
              <a:buFont typeface="Arial" panose="020B0604020202020204" pitchFamily="34" charset="0"/>
              <a:buChar char="—"/>
              <a:defRPr sz="2844">
                <a:solidFill>
                  <a:schemeClr val="accent1"/>
                </a:solidFill>
              </a:defRPr>
            </a:lvl2pPr>
            <a:lvl3pPr marL="0" indent="0">
              <a:buFont typeface="Arial" panose="020B0604020202020204" pitchFamily="34" charset="0"/>
              <a:buChar char="​"/>
              <a:defRPr sz="6258">
                <a:solidFill>
                  <a:schemeClr val="accent1"/>
                </a:solidFill>
              </a:defRPr>
            </a:lvl3pPr>
            <a:lvl4pPr>
              <a:defRPr sz="1991" b="0">
                <a:solidFill>
                  <a:schemeClr val="accent1"/>
                </a:solidFill>
              </a:defRPr>
            </a:lvl4pPr>
            <a:lvl5pPr>
              <a:defRPr sz="6258">
                <a:solidFill>
                  <a:schemeClr val="accent1"/>
                </a:solidFill>
              </a:defRPr>
            </a:lvl5pPr>
            <a:lvl6pPr marL="0" indent="0">
              <a:buFont typeface="Arial" panose="020B0604020202020204" pitchFamily="34" charset="0"/>
              <a:buChar char="​"/>
              <a:defRPr sz="1991">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12907737" y="8158202"/>
            <a:ext cx="2682696" cy="2304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12907737" y="8360491"/>
            <a:ext cx="2682696" cy="2304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14" name="Picture Placeholder 7">
            <a:extLst>
              <a:ext uri="{FF2B5EF4-FFF2-40B4-BE49-F238E27FC236}">
                <a16:creationId xmlns:a16="http://schemas.microsoft.com/office/drawing/2014/main" id="{5CC32904-155C-420E-A54F-A63499340F58}"/>
              </a:ext>
            </a:extLst>
          </p:cNvPr>
          <p:cNvSpPr>
            <a:spLocks noGrp="1"/>
          </p:cNvSpPr>
          <p:nvPr>
            <p:ph type="pic" sz="quarter" idx="21" hasCustomPrompt="1"/>
          </p:nvPr>
        </p:nvSpPr>
        <p:spPr>
          <a:xfrm>
            <a:off x="12903597" y="6666240"/>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03E106DE-BCC8-4AC3-92A1-EADE90838262}"/>
              </a:ext>
            </a:extLst>
          </p:cNvPr>
          <p:cNvSpPr>
            <a:spLocks noGrp="1"/>
          </p:cNvSpPr>
          <p:nvPr>
            <p:ph type="dt" sz="half" idx="22"/>
          </p:nvPr>
        </p:nvSpPr>
        <p:spPr/>
        <p:txBody>
          <a:bodyPr/>
          <a:lstStyle/>
          <a:p>
            <a:endParaRPr lang="en-US" dirty="0"/>
          </a:p>
        </p:txBody>
      </p:sp>
      <p:sp>
        <p:nvSpPr>
          <p:cNvPr id="5" name="Footer Placeholder 4">
            <a:extLst>
              <a:ext uri="{FF2B5EF4-FFF2-40B4-BE49-F238E27FC236}">
                <a16:creationId xmlns:a16="http://schemas.microsoft.com/office/drawing/2014/main" id="{C5F83E34-147C-4701-9571-8803B9281288}"/>
              </a:ext>
            </a:extLst>
          </p:cNvPr>
          <p:cNvSpPr>
            <a:spLocks noGrp="1"/>
          </p:cNvSpPr>
          <p:nvPr>
            <p:ph type="ftr" sz="quarter" idx="23"/>
          </p:nvPr>
        </p:nvSpPr>
        <p:spPr>
          <a:xfrm>
            <a:off x="9808089" y="9200641"/>
            <a:ext cx="5371239" cy="256000"/>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6C91F76F-3082-447C-9671-CD07CB5D407C}"/>
              </a:ext>
            </a:extLst>
          </p:cNvPr>
          <p:cNvSpPr>
            <a:spLocks noGrp="1"/>
          </p:cNvSpPr>
          <p:nvPr>
            <p:ph type="sldNum" sz="quarter" idx="24"/>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511936272"/>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E">
    <p:bg>
      <p:bgRef idx="1001">
        <a:schemeClr val="bg1"/>
      </p:bgRef>
    </p:bg>
    <p:spTree>
      <p:nvGrpSpPr>
        <p:cNvPr id="1" name=""/>
        <p:cNvGrpSpPr/>
        <p:nvPr/>
      </p:nvGrpSpPr>
      <p:grpSpPr>
        <a:xfrm>
          <a:off x="0" y="0"/>
          <a:ext cx="0" cy="0"/>
          <a:chOff x="0" y="0"/>
          <a:chExt cx="0" cy="0"/>
        </a:xfrm>
      </p:grpSpPr>
      <p:sp>
        <p:nvSpPr>
          <p:cNvPr id="16" name="Background">
            <a:extLst>
              <a:ext uri="{FF2B5EF4-FFF2-40B4-BE49-F238E27FC236}">
                <a16:creationId xmlns:a16="http://schemas.microsoft.com/office/drawing/2014/main" id="{7CDAAF14-873A-42F7-B036-57ECCED9AC15}"/>
              </a:ext>
            </a:extLst>
          </p:cNvPr>
          <p:cNvSpPr/>
          <p:nvPr userDrawn="1"/>
        </p:nvSpPr>
        <p:spPr bwMode="white">
          <a:xfrm>
            <a:off x="0" y="0"/>
            <a:ext cx="17341970" cy="975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2" name="Freeform: Shape 21">
            <a:extLst>
              <a:ext uri="{FF2B5EF4-FFF2-40B4-BE49-F238E27FC236}">
                <a16:creationId xmlns:a16="http://schemas.microsoft.com/office/drawing/2014/main" id="{74E905AB-0871-480B-9E27-1BFC8EFB29A2}"/>
              </a:ext>
            </a:extLst>
          </p:cNvPr>
          <p:cNvSpPr>
            <a:spLocks noChangeAspect="1"/>
          </p:cNvSpPr>
          <p:nvPr userDrawn="1"/>
        </p:nvSpPr>
        <p:spPr>
          <a:xfrm>
            <a:off x="0" y="1"/>
            <a:ext cx="8670132" cy="9753600"/>
          </a:xfrm>
          <a:custGeom>
            <a:avLst/>
            <a:gdLst>
              <a:gd name="connsiteX0" fmla="*/ 0 w 6096000"/>
              <a:gd name="connsiteY0" fmla="*/ 0 h 6858000"/>
              <a:gd name="connsiteX1" fmla="*/ 5079930 w 6096000"/>
              <a:gd name="connsiteY1" fmla="*/ 0 h 6858000"/>
              <a:gd name="connsiteX2" fmla="*/ 5183928 w 6096000"/>
              <a:gd name="connsiteY2" fmla="*/ 162221 h 6858000"/>
              <a:gd name="connsiteX3" fmla="*/ 6096000 w 6096000"/>
              <a:gd name="connsiteY3" fmla="*/ 3429000 h 6858000"/>
              <a:gd name="connsiteX4" fmla="*/ 5183928 w 6096000"/>
              <a:gd name="connsiteY4" fmla="*/ 6695780 h 6858000"/>
              <a:gd name="connsiteX5" fmla="*/ 507993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5079930" y="0"/>
                </a:lnTo>
                <a:lnTo>
                  <a:pt x="5183928" y="162221"/>
                </a:lnTo>
                <a:cubicBezTo>
                  <a:pt x="5762706" y="1114762"/>
                  <a:pt x="6096000" y="2232959"/>
                  <a:pt x="6096000" y="3429000"/>
                </a:cubicBezTo>
                <a:cubicBezTo>
                  <a:pt x="6096000" y="4625042"/>
                  <a:pt x="5762706" y="5743239"/>
                  <a:pt x="5183928" y="6695780"/>
                </a:cubicBezTo>
                <a:lnTo>
                  <a:pt x="5079930" y="6858000"/>
                </a:lnTo>
                <a:lnTo>
                  <a:pt x="0" y="6858000"/>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40" dirty="0"/>
          </a:p>
        </p:txBody>
      </p:sp>
      <p:grpSp>
        <p:nvGrpSpPr>
          <p:cNvPr id="17" name="Graphic 20">
            <a:extLst>
              <a:ext uri="{FF2B5EF4-FFF2-40B4-BE49-F238E27FC236}">
                <a16:creationId xmlns:a16="http://schemas.microsoft.com/office/drawing/2014/main" id="{7C27D0A1-2331-4730-AC0D-5C7511CBB14E}"/>
              </a:ext>
            </a:extLst>
          </p:cNvPr>
          <p:cNvGrpSpPr/>
          <p:nvPr userDrawn="1"/>
        </p:nvGrpSpPr>
        <p:grpSpPr>
          <a:xfrm>
            <a:off x="721519" y="593292"/>
            <a:ext cx="1142038" cy="1142003"/>
            <a:chOff x="464908" y="576000"/>
            <a:chExt cx="1426881" cy="1426881"/>
          </a:xfrm>
          <a:solidFill>
            <a:srgbClr val="A6A6A6"/>
          </a:solidFill>
        </p:grpSpPr>
        <p:sp>
          <p:nvSpPr>
            <p:cNvPr id="20" name="Freeform 19">
              <a:extLst>
                <a:ext uri="{FF2B5EF4-FFF2-40B4-BE49-F238E27FC236}">
                  <a16:creationId xmlns:a16="http://schemas.microsoft.com/office/drawing/2014/main" id="{34A502A9-1F24-40AE-A958-045E7B39ABF2}"/>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1" name="Freeform 20">
              <a:extLst>
                <a:ext uri="{FF2B5EF4-FFF2-40B4-BE49-F238E27FC236}">
                  <a16:creationId xmlns:a16="http://schemas.microsoft.com/office/drawing/2014/main" id="{3A3CFC4F-445E-4385-8A54-CB4DAADE0C14}"/>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5" name="Freeform 24">
              <a:extLst>
                <a:ext uri="{FF2B5EF4-FFF2-40B4-BE49-F238E27FC236}">
                  <a16:creationId xmlns:a16="http://schemas.microsoft.com/office/drawing/2014/main" id="{9AA6365B-DA87-418C-AD9A-D833FD6AF15D}"/>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grpSp>
        <p:nvGrpSpPr>
          <p:cNvPr id="29" name="Graphic 20">
            <a:extLst>
              <a:ext uri="{FF2B5EF4-FFF2-40B4-BE49-F238E27FC236}">
                <a16:creationId xmlns:a16="http://schemas.microsoft.com/office/drawing/2014/main" id="{A07B0E16-6993-4DC8-A0AF-B0DC48F9A8BD}"/>
              </a:ext>
            </a:extLst>
          </p:cNvPr>
          <p:cNvGrpSpPr/>
          <p:nvPr userDrawn="1"/>
        </p:nvGrpSpPr>
        <p:grpSpPr>
          <a:xfrm>
            <a:off x="9538852" y="593292"/>
            <a:ext cx="1142038" cy="1142003"/>
            <a:chOff x="464908" y="576000"/>
            <a:chExt cx="1426881" cy="1426881"/>
          </a:xfrm>
          <a:solidFill>
            <a:srgbClr val="A6A6A6"/>
          </a:solidFill>
        </p:grpSpPr>
        <p:sp>
          <p:nvSpPr>
            <p:cNvPr id="30" name="Freeform 29">
              <a:extLst>
                <a:ext uri="{FF2B5EF4-FFF2-40B4-BE49-F238E27FC236}">
                  <a16:creationId xmlns:a16="http://schemas.microsoft.com/office/drawing/2014/main" id="{C63864A4-FF1A-4303-8786-8C7B8D3CDF63}"/>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31" name="Freeform 30">
              <a:extLst>
                <a:ext uri="{FF2B5EF4-FFF2-40B4-BE49-F238E27FC236}">
                  <a16:creationId xmlns:a16="http://schemas.microsoft.com/office/drawing/2014/main" id="{C1246227-80AD-4443-B7C9-F19C14CA7932}"/>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32" name="Freeform 31">
              <a:extLst>
                <a:ext uri="{FF2B5EF4-FFF2-40B4-BE49-F238E27FC236}">
                  <a16:creationId xmlns:a16="http://schemas.microsoft.com/office/drawing/2014/main" id="{410B0E56-7A19-4E42-BA37-327CBA1F632A}"/>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2" y="2456462"/>
            <a:ext cx="6502599" cy="4439040"/>
          </a:xfrm>
        </p:spPr>
        <p:txBody>
          <a:bodyPr/>
          <a:lstStyle>
            <a:lvl1pPr marL="0" indent="0">
              <a:lnSpc>
                <a:spcPct val="90000"/>
              </a:lnSpc>
              <a:spcAft>
                <a:spcPts val="0"/>
              </a:spcAft>
              <a:buFont typeface="Arial" panose="020B0604020202020204" pitchFamily="34" charset="0"/>
              <a:buChar char="​"/>
              <a:defRPr sz="5689">
                <a:solidFill>
                  <a:schemeClr val="accent1"/>
                </a:solidFill>
              </a:defRPr>
            </a:lvl1pPr>
            <a:lvl2pPr marL="460775" indent="-460775">
              <a:spcBef>
                <a:spcPts val="1707"/>
              </a:spcBef>
              <a:spcAft>
                <a:spcPts val="0"/>
              </a:spcAft>
              <a:buFont typeface="Arial" panose="020B0604020202020204" pitchFamily="34" charset="0"/>
              <a:buChar char="—"/>
              <a:defRPr sz="2844">
                <a:solidFill>
                  <a:schemeClr val="accent1"/>
                </a:solidFill>
              </a:defRPr>
            </a:lvl2pPr>
            <a:lvl3pPr marL="0" indent="0">
              <a:buFont typeface="Arial" panose="020B0604020202020204" pitchFamily="34" charset="0"/>
              <a:buChar char="​"/>
              <a:defRPr sz="6258">
                <a:solidFill>
                  <a:schemeClr val="accent1"/>
                </a:solidFill>
              </a:defRPr>
            </a:lvl3pPr>
            <a:lvl4pPr>
              <a:defRPr sz="1991" b="0">
                <a:solidFill>
                  <a:schemeClr val="accent1"/>
                </a:solidFill>
              </a:defRPr>
            </a:lvl4pPr>
            <a:lvl5pPr>
              <a:defRPr sz="6258">
                <a:solidFill>
                  <a:schemeClr val="accent1"/>
                </a:solidFill>
              </a:defRPr>
            </a:lvl5pPr>
            <a:lvl6pPr marL="0" indent="0">
              <a:buFont typeface="Arial" panose="020B0604020202020204" pitchFamily="34" charset="0"/>
              <a:buChar char="​"/>
              <a:defRPr sz="1991">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5788628" y="8577709"/>
            <a:ext cx="2682696" cy="2304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5788628" y="8779997"/>
            <a:ext cx="2682696" cy="2304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24" name="Text Placeholder 8">
            <a:extLst>
              <a:ext uri="{FF2B5EF4-FFF2-40B4-BE49-F238E27FC236}">
                <a16:creationId xmlns:a16="http://schemas.microsoft.com/office/drawing/2014/main" id="{D0632870-3EB8-4D97-85F4-34AA447F16DE}"/>
              </a:ext>
            </a:extLst>
          </p:cNvPr>
          <p:cNvSpPr>
            <a:spLocks noGrp="1"/>
          </p:cNvSpPr>
          <p:nvPr>
            <p:ph type="body" sz="quarter" idx="25" hasCustomPrompt="1"/>
          </p:nvPr>
        </p:nvSpPr>
        <p:spPr>
          <a:xfrm>
            <a:off x="9538853" y="2456462"/>
            <a:ext cx="6502599" cy="4439040"/>
          </a:xfrm>
        </p:spPr>
        <p:txBody>
          <a:bodyPr/>
          <a:lstStyle>
            <a:lvl1pPr marL="0" indent="0">
              <a:lnSpc>
                <a:spcPct val="90000"/>
              </a:lnSpc>
              <a:spcAft>
                <a:spcPts val="0"/>
              </a:spcAft>
              <a:buFont typeface="Arial" panose="020B0604020202020204" pitchFamily="34" charset="0"/>
              <a:buChar char="​"/>
              <a:defRPr sz="5689">
                <a:solidFill>
                  <a:schemeClr val="accent1"/>
                </a:solidFill>
              </a:defRPr>
            </a:lvl1pPr>
            <a:lvl2pPr marL="460775" indent="-460775">
              <a:spcBef>
                <a:spcPts val="1707"/>
              </a:spcBef>
              <a:spcAft>
                <a:spcPts val="0"/>
              </a:spcAft>
              <a:buFont typeface="Arial" panose="020B0604020202020204" pitchFamily="34" charset="0"/>
              <a:buChar char="—"/>
              <a:defRPr sz="2844">
                <a:solidFill>
                  <a:schemeClr val="accent1"/>
                </a:solidFill>
              </a:defRPr>
            </a:lvl2pPr>
            <a:lvl3pPr marL="0" indent="0">
              <a:buFont typeface="Arial" panose="020B0604020202020204" pitchFamily="34" charset="0"/>
              <a:buChar char="​"/>
              <a:defRPr sz="6258">
                <a:solidFill>
                  <a:schemeClr val="accent1"/>
                </a:solidFill>
              </a:defRPr>
            </a:lvl3pPr>
            <a:lvl4pPr>
              <a:defRPr sz="1991" b="0">
                <a:solidFill>
                  <a:schemeClr val="accent1"/>
                </a:solidFill>
              </a:defRPr>
            </a:lvl4pPr>
            <a:lvl5pPr>
              <a:defRPr sz="6258">
                <a:solidFill>
                  <a:schemeClr val="accent1"/>
                </a:solidFill>
              </a:defRPr>
            </a:lvl5pPr>
            <a:lvl6pPr marL="0" indent="0">
              <a:buFont typeface="Arial" panose="020B0604020202020204" pitchFamily="34" charset="0"/>
              <a:buChar char="​"/>
              <a:defRPr sz="1991">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26" name="Text Placeholder 4">
            <a:extLst>
              <a:ext uri="{FF2B5EF4-FFF2-40B4-BE49-F238E27FC236}">
                <a16:creationId xmlns:a16="http://schemas.microsoft.com/office/drawing/2014/main" id="{D5ADF468-F64C-4A6C-A713-49FD36D43E82}"/>
              </a:ext>
            </a:extLst>
          </p:cNvPr>
          <p:cNvSpPr>
            <a:spLocks noGrp="1"/>
          </p:cNvSpPr>
          <p:nvPr>
            <p:ph type="body" sz="quarter" idx="26" hasCustomPrompt="1"/>
          </p:nvPr>
        </p:nvSpPr>
        <p:spPr>
          <a:xfrm>
            <a:off x="14505404" y="8577709"/>
            <a:ext cx="2682696" cy="2304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 name="Text Placeholder 4">
            <a:extLst>
              <a:ext uri="{FF2B5EF4-FFF2-40B4-BE49-F238E27FC236}">
                <a16:creationId xmlns:a16="http://schemas.microsoft.com/office/drawing/2014/main" id="{2D14A8DC-2228-4B00-8810-F351F7724B4C}"/>
              </a:ext>
            </a:extLst>
          </p:cNvPr>
          <p:cNvSpPr>
            <a:spLocks noGrp="1"/>
          </p:cNvSpPr>
          <p:nvPr>
            <p:ph type="body" sz="quarter" idx="27" hasCustomPrompt="1"/>
          </p:nvPr>
        </p:nvSpPr>
        <p:spPr>
          <a:xfrm>
            <a:off x="14505404" y="8779997"/>
            <a:ext cx="2682696" cy="2304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14" name="Picture Placeholder 7">
            <a:extLst>
              <a:ext uri="{FF2B5EF4-FFF2-40B4-BE49-F238E27FC236}">
                <a16:creationId xmlns:a16="http://schemas.microsoft.com/office/drawing/2014/main" id="{5CC32904-155C-420E-A54F-A63499340F58}"/>
              </a:ext>
            </a:extLst>
          </p:cNvPr>
          <p:cNvSpPr>
            <a:spLocks noGrp="1"/>
          </p:cNvSpPr>
          <p:nvPr>
            <p:ph type="pic" sz="quarter" idx="21" hasCustomPrompt="1"/>
          </p:nvPr>
        </p:nvSpPr>
        <p:spPr>
          <a:xfrm>
            <a:off x="5784487" y="7106561"/>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28" name="Picture Placeholder 7">
            <a:extLst>
              <a:ext uri="{FF2B5EF4-FFF2-40B4-BE49-F238E27FC236}">
                <a16:creationId xmlns:a16="http://schemas.microsoft.com/office/drawing/2014/main" id="{145A5099-7660-4781-9E00-E9CD3A9546C2}"/>
              </a:ext>
            </a:extLst>
          </p:cNvPr>
          <p:cNvSpPr>
            <a:spLocks noGrp="1"/>
          </p:cNvSpPr>
          <p:nvPr>
            <p:ph type="pic" sz="quarter" idx="28" hasCustomPrompt="1"/>
          </p:nvPr>
        </p:nvSpPr>
        <p:spPr>
          <a:xfrm>
            <a:off x="14505405" y="7106561"/>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2" name="Date Placeholder 1">
            <a:extLst>
              <a:ext uri="{FF2B5EF4-FFF2-40B4-BE49-F238E27FC236}">
                <a16:creationId xmlns:a16="http://schemas.microsoft.com/office/drawing/2014/main" id="{FFE6556C-414D-4725-80CC-7F77F9F776C5}"/>
              </a:ext>
            </a:extLst>
          </p:cNvPr>
          <p:cNvSpPr>
            <a:spLocks noGrp="1"/>
          </p:cNvSpPr>
          <p:nvPr>
            <p:ph type="dt" sz="half" idx="29"/>
          </p:nvPr>
        </p:nvSpPr>
        <p:spPr/>
        <p:txBody>
          <a:bodyPr/>
          <a:lstStyle/>
          <a:p>
            <a:endParaRPr lang="en-US" dirty="0"/>
          </a:p>
        </p:txBody>
      </p:sp>
      <p:sp>
        <p:nvSpPr>
          <p:cNvPr id="4" name="Footer Placeholder 3">
            <a:extLst>
              <a:ext uri="{FF2B5EF4-FFF2-40B4-BE49-F238E27FC236}">
                <a16:creationId xmlns:a16="http://schemas.microsoft.com/office/drawing/2014/main" id="{DEE0C608-3695-4797-932F-037483EC25E5}"/>
              </a:ext>
            </a:extLst>
          </p:cNvPr>
          <p:cNvSpPr>
            <a:spLocks noGrp="1"/>
          </p:cNvSpPr>
          <p:nvPr>
            <p:ph type="ftr" sz="quarter" idx="30"/>
          </p:nvPr>
        </p:nvSpPr>
        <p:spPr>
          <a:xfrm>
            <a:off x="9808089" y="9200641"/>
            <a:ext cx="5371239" cy="256000"/>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F46DDF5-087B-4EF9-A068-C291F1949B4D}"/>
              </a:ext>
            </a:extLst>
          </p:cNvPr>
          <p:cNvSpPr>
            <a:spLocks noGrp="1"/>
          </p:cNvSpPr>
          <p:nvPr>
            <p:ph type="sldNum" sz="quarter" idx="31"/>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883422357"/>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F">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15" name="Freeform: Shape 14">
            <a:extLst>
              <a:ext uri="{FF2B5EF4-FFF2-40B4-BE49-F238E27FC236}">
                <a16:creationId xmlns:a16="http://schemas.microsoft.com/office/drawing/2014/main" id="{BA1FF692-EB28-4680-B552-16DBF1E2FCA7}"/>
              </a:ext>
            </a:extLst>
          </p:cNvPr>
          <p:cNvSpPr/>
          <p:nvPr userDrawn="1"/>
        </p:nvSpPr>
        <p:spPr bwMode="ltGray">
          <a:xfrm>
            <a:off x="8670131" y="1"/>
            <a:ext cx="8670132" cy="9753600"/>
          </a:xfrm>
          <a:custGeom>
            <a:avLst/>
            <a:gdLst>
              <a:gd name="connsiteX0" fmla="*/ 1016070 w 6096000"/>
              <a:gd name="connsiteY0" fmla="*/ 0 h 6858000"/>
              <a:gd name="connsiteX1" fmla="*/ 6096000 w 6096000"/>
              <a:gd name="connsiteY1" fmla="*/ 0 h 6858000"/>
              <a:gd name="connsiteX2" fmla="*/ 6096000 w 6096000"/>
              <a:gd name="connsiteY2" fmla="*/ 6858000 h 6858000"/>
              <a:gd name="connsiteX3" fmla="*/ 1016070 w 6096000"/>
              <a:gd name="connsiteY3" fmla="*/ 6858000 h 6858000"/>
              <a:gd name="connsiteX4" fmla="*/ 912073 w 6096000"/>
              <a:gd name="connsiteY4" fmla="*/ 6695780 h 6858000"/>
              <a:gd name="connsiteX5" fmla="*/ 0 w 6096000"/>
              <a:gd name="connsiteY5" fmla="*/ 3429000 h 6858000"/>
              <a:gd name="connsiteX6" fmla="*/ 912073 w 6096000"/>
              <a:gd name="connsiteY6" fmla="*/ 1622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1016070" y="0"/>
                </a:moveTo>
                <a:lnTo>
                  <a:pt x="6096000" y="0"/>
                </a:lnTo>
                <a:lnTo>
                  <a:pt x="6096000" y="6858000"/>
                </a:lnTo>
                <a:lnTo>
                  <a:pt x="1016070" y="6858000"/>
                </a:lnTo>
                <a:lnTo>
                  <a:pt x="912073" y="6695780"/>
                </a:lnTo>
                <a:cubicBezTo>
                  <a:pt x="333295" y="5743239"/>
                  <a:pt x="0" y="4625042"/>
                  <a:pt x="0" y="3429000"/>
                </a:cubicBezTo>
                <a:cubicBezTo>
                  <a:pt x="0" y="2232959"/>
                  <a:pt x="333295" y="1114762"/>
                  <a:pt x="912073" y="16222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40" dirty="0"/>
          </a:p>
        </p:txBody>
      </p:sp>
      <p:grpSp>
        <p:nvGrpSpPr>
          <p:cNvPr id="10" name="Graphic 20">
            <a:extLst>
              <a:ext uri="{FF2B5EF4-FFF2-40B4-BE49-F238E27FC236}">
                <a16:creationId xmlns:a16="http://schemas.microsoft.com/office/drawing/2014/main" id="{E2461250-4C24-49E3-B72D-38798BF0A002}"/>
              </a:ext>
            </a:extLst>
          </p:cNvPr>
          <p:cNvGrpSpPr/>
          <p:nvPr userDrawn="1"/>
        </p:nvGrpSpPr>
        <p:grpSpPr>
          <a:xfrm>
            <a:off x="10230072" y="636932"/>
            <a:ext cx="1142038" cy="1142003"/>
            <a:chOff x="464908" y="576000"/>
            <a:chExt cx="1426881" cy="1426881"/>
          </a:xfrm>
          <a:solidFill>
            <a:schemeClr val="tx1"/>
          </a:solidFill>
        </p:grpSpPr>
        <p:sp>
          <p:nvSpPr>
            <p:cNvPr id="11" name="Freeform 10">
              <a:extLst>
                <a:ext uri="{FF2B5EF4-FFF2-40B4-BE49-F238E27FC236}">
                  <a16:creationId xmlns:a16="http://schemas.microsoft.com/office/drawing/2014/main" id="{6920BA7C-21D8-47E9-85F6-0DED35A3EBBC}"/>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2" name="Freeform 11">
              <a:extLst>
                <a:ext uri="{FF2B5EF4-FFF2-40B4-BE49-F238E27FC236}">
                  <a16:creationId xmlns:a16="http://schemas.microsoft.com/office/drawing/2014/main" id="{E72A886F-2CCA-4401-82FD-E0F92C8D9A0B}"/>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3" name="Freeform 12">
              <a:extLst>
                <a:ext uri="{FF2B5EF4-FFF2-40B4-BE49-F238E27FC236}">
                  <a16:creationId xmlns:a16="http://schemas.microsoft.com/office/drawing/2014/main" id="{6DA9CA94-B81A-4B1D-B57C-6AA95DF92A2D}"/>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grpSp>
        <p:nvGrpSpPr>
          <p:cNvPr id="14" name="Graphic 20">
            <a:extLst>
              <a:ext uri="{FF2B5EF4-FFF2-40B4-BE49-F238E27FC236}">
                <a16:creationId xmlns:a16="http://schemas.microsoft.com/office/drawing/2014/main" id="{FFFB5CBD-92C1-4308-B443-9199880B0A87}"/>
              </a:ext>
            </a:extLst>
          </p:cNvPr>
          <p:cNvGrpSpPr/>
          <p:nvPr userDrawn="1"/>
        </p:nvGrpSpPr>
        <p:grpSpPr>
          <a:xfrm>
            <a:off x="817340" y="636932"/>
            <a:ext cx="1142038" cy="1142003"/>
            <a:chOff x="464908" y="576000"/>
            <a:chExt cx="1426881" cy="1426881"/>
          </a:xfrm>
          <a:solidFill>
            <a:schemeClr val="tx1"/>
          </a:solidFill>
        </p:grpSpPr>
        <p:sp>
          <p:nvSpPr>
            <p:cNvPr id="17" name="Freeform 16">
              <a:extLst>
                <a:ext uri="{FF2B5EF4-FFF2-40B4-BE49-F238E27FC236}">
                  <a16:creationId xmlns:a16="http://schemas.microsoft.com/office/drawing/2014/main" id="{49161581-D64A-4E1B-8992-70EE136EA7E4}"/>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8" name="Freeform 17">
              <a:extLst>
                <a:ext uri="{FF2B5EF4-FFF2-40B4-BE49-F238E27FC236}">
                  <a16:creationId xmlns:a16="http://schemas.microsoft.com/office/drawing/2014/main" id="{93CB89A9-BC3B-4AE6-912B-4C25FC3D8DDA}"/>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9" name="Freeform 18">
              <a:extLst>
                <a:ext uri="{FF2B5EF4-FFF2-40B4-BE49-F238E27FC236}">
                  <a16:creationId xmlns:a16="http://schemas.microsoft.com/office/drawing/2014/main" id="{BB163B01-BD97-488E-96DD-3599F84E1E41}"/>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1" y="2456461"/>
            <a:ext cx="6717645" cy="6066650"/>
          </a:xfrm>
        </p:spPr>
        <p:txBody>
          <a:bodyPr/>
          <a:lstStyle>
            <a:lvl1pPr marL="0" indent="0">
              <a:lnSpc>
                <a:spcPct val="100000"/>
              </a:lnSpc>
              <a:spcAft>
                <a:spcPts val="853"/>
              </a:spcAft>
              <a:buFont typeface="Arial" panose="020B0604020202020204" pitchFamily="34" charset="0"/>
              <a:buChar char="​"/>
              <a:defRPr sz="1991">
                <a:solidFill>
                  <a:schemeClr val="tx1"/>
                </a:solidFill>
              </a:defRPr>
            </a:lvl1pPr>
            <a:lvl2pPr marL="255986" indent="-255986">
              <a:spcBef>
                <a:spcPts val="427"/>
              </a:spcBef>
              <a:spcAft>
                <a:spcPts val="0"/>
              </a:spcAft>
              <a:buFont typeface="Arial" panose="020B0604020202020204" pitchFamily="34" charset="0"/>
              <a:buChar char="—"/>
              <a:defRPr sz="1422">
                <a:solidFill>
                  <a:schemeClr val="tx1"/>
                </a:solidFill>
              </a:defRPr>
            </a:lvl2pPr>
            <a:lvl3pPr marL="0" indent="0">
              <a:buFont typeface="Arial" panose="020B0604020202020204" pitchFamily="34" charset="0"/>
              <a:buChar char="​"/>
              <a:defRPr sz="1991">
                <a:solidFill>
                  <a:schemeClr val="tx1"/>
                </a:solidFill>
              </a:defRPr>
            </a:lvl3pPr>
            <a:lvl4pPr>
              <a:lnSpc>
                <a:spcPct val="100000"/>
              </a:lnSpc>
              <a:defRPr sz="1991" b="0">
                <a:solidFill>
                  <a:schemeClr val="tx1"/>
                </a:solidFill>
                <a:latin typeface="+mn-lt"/>
              </a:defRPr>
            </a:lvl4pPr>
            <a:lvl5pPr>
              <a:lnSpc>
                <a:spcPct val="100000"/>
              </a:lnSpc>
              <a:defRPr sz="1991">
                <a:solidFill>
                  <a:schemeClr val="tx1"/>
                </a:solidFill>
                <a:latin typeface="+mn-lt"/>
              </a:defRPr>
            </a:lvl5pPr>
            <a:lvl6pPr marL="0" indent="0">
              <a:lnSpc>
                <a:spcPct val="100000"/>
              </a:lnSpc>
              <a:buFont typeface="Arial" panose="020B0604020202020204" pitchFamily="34" charset="0"/>
              <a:buChar char="​"/>
              <a:defRPr sz="1991">
                <a:solidFill>
                  <a:schemeClr val="tx1"/>
                </a:solidFill>
                <a:latin typeface="+mn-lt"/>
              </a:defRPr>
            </a:lvl6pPr>
            <a:lvl7pPr>
              <a:lnSpc>
                <a:spcPct val="100000"/>
              </a:lnSpc>
              <a:defRPr sz="1991">
                <a:solidFill>
                  <a:schemeClr val="tx1"/>
                </a:solidFill>
                <a:latin typeface="+mn-lt"/>
              </a:defRPr>
            </a:lvl7pPr>
            <a:lvl8pPr>
              <a:lnSpc>
                <a:spcPct val="100000"/>
              </a:lnSpc>
              <a:spcAft>
                <a:spcPts val="853"/>
              </a:spcAft>
              <a:defRPr sz="1991">
                <a:solidFill>
                  <a:schemeClr val="tx1"/>
                </a:solidFill>
                <a:latin typeface="+mn-lt"/>
              </a:defRPr>
            </a:lvl8pPr>
            <a:lvl9pPr>
              <a:lnSpc>
                <a:spcPct val="100000"/>
              </a:lnSpc>
              <a:spcAft>
                <a:spcPts val="853"/>
              </a:spcAft>
              <a:defRPr sz="1991">
                <a:solidFill>
                  <a:schemeClr val="tx1"/>
                </a:solidFill>
                <a:latin typeface="+mn-lt"/>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5" name="Text Placeholder 4">
            <a:extLst>
              <a:ext uri="{FF2B5EF4-FFF2-40B4-BE49-F238E27FC236}">
                <a16:creationId xmlns:a16="http://schemas.microsoft.com/office/drawing/2014/main" id="{F40D1205-D3D9-43DE-94B7-A87752AC2765}"/>
              </a:ext>
            </a:extLst>
          </p:cNvPr>
          <p:cNvSpPr>
            <a:spLocks noGrp="1"/>
          </p:cNvSpPr>
          <p:nvPr>
            <p:ph type="body" sz="quarter" idx="17" hasCustomPrompt="1"/>
          </p:nvPr>
        </p:nvSpPr>
        <p:spPr>
          <a:xfrm>
            <a:off x="10230071" y="2456463"/>
            <a:ext cx="6292672" cy="60666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add text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2" name="Date Placeholder 1">
            <a:extLst>
              <a:ext uri="{FF2B5EF4-FFF2-40B4-BE49-F238E27FC236}">
                <a16:creationId xmlns:a16="http://schemas.microsoft.com/office/drawing/2014/main" id="{7AA11D4A-21E8-428F-A8D6-CA3F2E60C316}"/>
              </a:ext>
            </a:extLst>
          </p:cNvPr>
          <p:cNvSpPr>
            <a:spLocks noGrp="1"/>
          </p:cNvSpPr>
          <p:nvPr>
            <p:ph type="dt" sz="half" idx="18"/>
          </p:nvPr>
        </p:nvSpPr>
        <p:spPr/>
        <p:txBody>
          <a:bodyPr/>
          <a:lstStyle>
            <a:lvl1pPr>
              <a:defRPr>
                <a:solidFill>
                  <a:schemeClr val="tx1"/>
                </a:solidFill>
              </a:defRPr>
            </a:lvl1pPr>
          </a:lstStyle>
          <a:p>
            <a:endParaRPr lang="en-US" dirty="0"/>
          </a:p>
        </p:txBody>
      </p:sp>
      <p:sp>
        <p:nvSpPr>
          <p:cNvPr id="3" name="Footer Placeholder 2">
            <a:extLst>
              <a:ext uri="{FF2B5EF4-FFF2-40B4-BE49-F238E27FC236}">
                <a16:creationId xmlns:a16="http://schemas.microsoft.com/office/drawing/2014/main" id="{F859CF01-69AB-427A-8263-995CF96438F0}"/>
              </a:ext>
            </a:extLst>
          </p:cNvPr>
          <p:cNvSpPr>
            <a:spLocks noGrp="1"/>
          </p:cNvSpPr>
          <p:nvPr>
            <p:ph type="ftr" sz="quarter" idx="19"/>
          </p:nvPr>
        </p:nvSpPr>
        <p:spPr>
          <a:xfrm>
            <a:off x="9808089" y="9200641"/>
            <a:ext cx="5371239" cy="256000"/>
          </a:xfrm>
          <a:prstGeom prst="rect">
            <a:avLst/>
          </a:prstGeom>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0C239F13-2C2A-4ECE-BF03-E300AF8DEF3F}"/>
              </a:ext>
            </a:extLst>
          </p:cNvPr>
          <p:cNvSpPr>
            <a:spLocks noGrp="1"/>
          </p:cNvSpPr>
          <p:nvPr>
            <p:ph type="sldNum" sz="quarter" idx="20"/>
          </p:nvPr>
        </p:nvSpPr>
        <p:spPr>
          <a:xfrm>
            <a:off x="15590433" y="9200641"/>
            <a:ext cx="932312" cy="256000"/>
          </a:xfrm>
          <a:prstGeom prst="rect">
            <a:avLst/>
          </a:prstGeo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640312166"/>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G">
    <p:bg>
      <p:bgRef idx="1001">
        <a:schemeClr val="bg1"/>
      </p:bgRef>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5D61251E-B90A-452C-BA24-BBAA7DEDDAA3}"/>
              </a:ext>
            </a:extLst>
          </p:cNvPr>
          <p:cNvSpPr txBox="1"/>
          <p:nvPr userDrawn="1"/>
        </p:nvSpPr>
        <p:spPr>
          <a:xfrm>
            <a:off x="51201" y="-384507"/>
            <a:ext cx="16625254"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7" name="Text Placeholder 26">
            <a:extLst>
              <a:ext uri="{FF2B5EF4-FFF2-40B4-BE49-F238E27FC236}">
                <a16:creationId xmlns:a16="http://schemas.microsoft.com/office/drawing/2014/main" id="{48D9B77A-6F0E-4B8C-83AF-5BAF002EB7DE}"/>
              </a:ext>
            </a:extLst>
          </p:cNvPr>
          <p:cNvSpPr>
            <a:spLocks noGrp="1"/>
          </p:cNvSpPr>
          <p:nvPr>
            <p:ph type="body" sz="quarter" idx="22" hasCustomPrompt="1"/>
          </p:nvPr>
        </p:nvSpPr>
        <p:spPr bwMode="ltGray">
          <a:xfrm>
            <a:off x="1195" y="1"/>
            <a:ext cx="17339068" cy="9753600"/>
          </a:xfrm>
          <a:custGeom>
            <a:avLst/>
            <a:gdLst>
              <a:gd name="connsiteX0" fmla="*/ 994686 w 12191160"/>
              <a:gd name="connsiteY0" fmla="*/ 1233009 h 6858000"/>
              <a:gd name="connsiteX1" fmla="*/ 1069964 w 12191160"/>
              <a:gd name="connsiteY1" fmla="*/ 1233009 h 6858000"/>
              <a:gd name="connsiteX2" fmla="*/ 1069964 w 12191160"/>
              <a:gd name="connsiteY2" fmla="*/ 1308287 h 6858000"/>
              <a:gd name="connsiteX3" fmla="*/ 994686 w 12191160"/>
              <a:gd name="connsiteY3" fmla="*/ 1308287 h 6858000"/>
              <a:gd name="connsiteX4" fmla="*/ 766759 w 12191160"/>
              <a:gd name="connsiteY4" fmla="*/ 1233008 h 6858000"/>
              <a:gd name="connsiteX5" fmla="*/ 842037 w 12191160"/>
              <a:gd name="connsiteY5" fmla="*/ 1233008 h 6858000"/>
              <a:gd name="connsiteX6" fmla="*/ 839946 w 12191160"/>
              <a:gd name="connsiteY6" fmla="*/ 1308287 h 6858000"/>
              <a:gd name="connsiteX7" fmla="*/ 766759 w 12191160"/>
              <a:gd name="connsiteY7" fmla="*/ 1308287 h 6858000"/>
              <a:gd name="connsiteX8" fmla="*/ 1028664 w 12191160"/>
              <a:gd name="connsiteY8" fmla="*/ 1056284 h 6858000"/>
              <a:gd name="connsiteX9" fmla="*/ 1019360 w 12191160"/>
              <a:gd name="connsiteY9" fmla="*/ 1061959 h 6858000"/>
              <a:gd name="connsiteX10" fmla="*/ 944500 w 12191160"/>
              <a:gd name="connsiteY10" fmla="*/ 1209170 h 6858000"/>
              <a:gd name="connsiteX11" fmla="*/ 944500 w 12191160"/>
              <a:gd name="connsiteY11" fmla="*/ 1313724 h 6858000"/>
              <a:gd name="connsiteX12" fmla="*/ 990503 w 12191160"/>
              <a:gd name="connsiteY12" fmla="*/ 1359727 h 6858000"/>
              <a:gd name="connsiteX13" fmla="*/ 1074146 w 12191160"/>
              <a:gd name="connsiteY13" fmla="*/ 1359727 h 6858000"/>
              <a:gd name="connsiteX14" fmla="*/ 1120150 w 12191160"/>
              <a:gd name="connsiteY14" fmla="*/ 1313724 h 6858000"/>
              <a:gd name="connsiteX15" fmla="*/ 1120150 w 12191160"/>
              <a:gd name="connsiteY15" fmla="*/ 1230081 h 6858000"/>
              <a:gd name="connsiteX16" fmla="*/ 1075418 w 12191160"/>
              <a:gd name="connsiteY16" fmla="*/ 1182840 h 6858000"/>
              <a:gd name="connsiteX17" fmla="*/ 1074146 w 12191160"/>
              <a:gd name="connsiteY17" fmla="*/ 1182822 h 6858000"/>
              <a:gd name="connsiteX18" fmla="*/ 995104 w 12191160"/>
              <a:gd name="connsiteY18" fmla="*/ 1182822 h 6858000"/>
              <a:gd name="connsiteX19" fmla="*/ 1044871 w 12191160"/>
              <a:gd name="connsiteY19" fmla="*/ 1103780 h 6858000"/>
              <a:gd name="connsiteX20" fmla="*/ 1060516 w 12191160"/>
              <a:gd name="connsiteY20" fmla="*/ 1071928 h 6858000"/>
              <a:gd name="connsiteX21" fmla="*/ 1028664 w 12191160"/>
              <a:gd name="connsiteY21" fmla="*/ 1056284 h 6858000"/>
              <a:gd name="connsiteX22" fmla="*/ 798646 w 12191160"/>
              <a:gd name="connsiteY22" fmla="*/ 1056284 h 6858000"/>
              <a:gd name="connsiteX23" fmla="*/ 789342 w 12191160"/>
              <a:gd name="connsiteY23" fmla="*/ 1061958 h 6858000"/>
              <a:gd name="connsiteX24" fmla="*/ 714482 w 12191160"/>
              <a:gd name="connsiteY24" fmla="*/ 1207915 h 6858000"/>
              <a:gd name="connsiteX25" fmla="*/ 714482 w 12191160"/>
              <a:gd name="connsiteY25" fmla="*/ 1312468 h 6858000"/>
              <a:gd name="connsiteX26" fmla="*/ 760485 w 12191160"/>
              <a:gd name="connsiteY26" fmla="*/ 1358472 h 6858000"/>
              <a:gd name="connsiteX27" fmla="*/ 844129 w 12191160"/>
              <a:gd name="connsiteY27" fmla="*/ 1358472 h 6858000"/>
              <a:gd name="connsiteX28" fmla="*/ 892176 w 12191160"/>
              <a:gd name="connsiteY28" fmla="*/ 1314607 h 6858000"/>
              <a:gd name="connsiteX29" fmla="*/ 892223 w 12191160"/>
              <a:gd name="connsiteY29" fmla="*/ 1312468 h 6858000"/>
              <a:gd name="connsiteX30" fmla="*/ 892223 w 12191160"/>
              <a:gd name="connsiteY30" fmla="*/ 1228826 h 6858000"/>
              <a:gd name="connsiteX31" fmla="*/ 846267 w 12191160"/>
              <a:gd name="connsiteY31" fmla="*/ 1182775 h 6858000"/>
              <a:gd name="connsiteX32" fmla="*/ 844129 w 12191160"/>
              <a:gd name="connsiteY32" fmla="*/ 1182823 h 6858000"/>
              <a:gd name="connsiteX33" fmla="*/ 844129 w 12191160"/>
              <a:gd name="connsiteY33" fmla="*/ 1182822 h 6858000"/>
              <a:gd name="connsiteX34" fmla="*/ 766759 w 12191160"/>
              <a:gd name="connsiteY34" fmla="*/ 1182822 h 6858000"/>
              <a:gd name="connsiteX35" fmla="*/ 814853 w 12191160"/>
              <a:gd name="connsiteY35" fmla="*/ 1103780 h 6858000"/>
              <a:gd name="connsiteX36" fmla="*/ 830498 w 12191160"/>
              <a:gd name="connsiteY36" fmla="*/ 1071928 h 6858000"/>
              <a:gd name="connsiteX37" fmla="*/ 798646 w 12191160"/>
              <a:gd name="connsiteY37" fmla="*/ 1056284 h 6858000"/>
              <a:gd name="connsiteX38" fmla="*/ 917317 w 12191160"/>
              <a:gd name="connsiteY38" fmla="*/ 856616 h 6858000"/>
              <a:gd name="connsiteX39" fmla="*/ 1268616 w 12191160"/>
              <a:gd name="connsiteY39" fmla="*/ 1207916 h 6858000"/>
              <a:gd name="connsiteX40" fmla="*/ 917317 w 12191160"/>
              <a:gd name="connsiteY40" fmla="*/ 1559215 h 6858000"/>
              <a:gd name="connsiteX41" fmla="*/ 566017 w 12191160"/>
              <a:gd name="connsiteY41" fmla="*/ 1207916 h 6858000"/>
              <a:gd name="connsiteX42" fmla="*/ 917317 w 12191160"/>
              <a:gd name="connsiteY42" fmla="*/ 856616 h 6858000"/>
              <a:gd name="connsiteX43" fmla="*/ 917317 w 12191160"/>
              <a:gd name="connsiteY43" fmla="*/ 806430 h 6858000"/>
              <a:gd name="connsiteX44" fmla="*/ 515831 w 12191160"/>
              <a:gd name="connsiteY44" fmla="*/ 1207916 h 6858000"/>
              <a:gd name="connsiteX45" fmla="*/ 917317 w 12191160"/>
              <a:gd name="connsiteY45" fmla="*/ 1609401 h 6858000"/>
              <a:gd name="connsiteX46" fmla="*/ 1318802 w 12191160"/>
              <a:gd name="connsiteY46" fmla="*/ 1207916 h 6858000"/>
              <a:gd name="connsiteX47" fmla="*/ 917317 w 12191160"/>
              <a:gd name="connsiteY47" fmla="*/ 806430 h 6858000"/>
              <a:gd name="connsiteX48" fmla="*/ 0 w 12191160"/>
              <a:gd name="connsiteY48" fmla="*/ 0 h 6858000"/>
              <a:gd name="connsiteX49" fmla="*/ 12191160 w 12191160"/>
              <a:gd name="connsiteY49" fmla="*/ 0 h 6858000"/>
              <a:gd name="connsiteX50" fmla="*/ 12191160 w 12191160"/>
              <a:gd name="connsiteY50" fmla="*/ 6858000 h 6858000"/>
              <a:gd name="connsiteX51" fmla="*/ 0 w 12191160"/>
              <a:gd name="connsiteY5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160" h="6858000">
                <a:moveTo>
                  <a:pt x="994686" y="1233009"/>
                </a:moveTo>
                <a:lnTo>
                  <a:pt x="1069964" y="1233009"/>
                </a:lnTo>
                <a:lnTo>
                  <a:pt x="1069964" y="1308287"/>
                </a:lnTo>
                <a:lnTo>
                  <a:pt x="994686" y="1308287"/>
                </a:lnTo>
                <a:close/>
                <a:moveTo>
                  <a:pt x="766759" y="1233008"/>
                </a:moveTo>
                <a:lnTo>
                  <a:pt x="842037" y="1233008"/>
                </a:lnTo>
                <a:lnTo>
                  <a:pt x="839946" y="1308287"/>
                </a:lnTo>
                <a:lnTo>
                  <a:pt x="766759" y="1308287"/>
                </a:lnTo>
                <a:close/>
                <a:moveTo>
                  <a:pt x="1028664" y="1056284"/>
                </a:moveTo>
                <a:cubicBezTo>
                  <a:pt x="1025184" y="1057471"/>
                  <a:pt x="1022008" y="1059408"/>
                  <a:pt x="1019360" y="1061959"/>
                </a:cubicBezTo>
                <a:cubicBezTo>
                  <a:pt x="966247" y="1093743"/>
                  <a:pt x="944500" y="1115490"/>
                  <a:pt x="944500" y="1209170"/>
                </a:cubicBezTo>
                <a:lnTo>
                  <a:pt x="944500" y="1313724"/>
                </a:lnTo>
                <a:cubicBezTo>
                  <a:pt x="944500" y="1339131"/>
                  <a:pt x="965096" y="1359727"/>
                  <a:pt x="990503" y="1359727"/>
                </a:cubicBezTo>
                <a:lnTo>
                  <a:pt x="1074146" y="1359727"/>
                </a:lnTo>
                <a:cubicBezTo>
                  <a:pt x="1099553" y="1359727"/>
                  <a:pt x="1120150" y="1339131"/>
                  <a:pt x="1120150" y="1313724"/>
                </a:cubicBezTo>
                <a:lnTo>
                  <a:pt x="1120150" y="1230081"/>
                </a:lnTo>
                <a:cubicBezTo>
                  <a:pt x="1120843" y="1204683"/>
                  <a:pt x="1100815" y="1183532"/>
                  <a:pt x="1075418" y="1182840"/>
                </a:cubicBezTo>
                <a:cubicBezTo>
                  <a:pt x="1074994" y="1182828"/>
                  <a:pt x="1074570" y="1182822"/>
                  <a:pt x="1074146" y="1182822"/>
                </a:cubicBezTo>
                <a:lnTo>
                  <a:pt x="995104" y="1182822"/>
                </a:lnTo>
                <a:cubicBezTo>
                  <a:pt x="991365" y="1148124"/>
                  <a:pt x="1011966" y="1115406"/>
                  <a:pt x="1044871" y="1103780"/>
                </a:cubicBezTo>
                <a:cubicBezTo>
                  <a:pt x="1057987" y="1099305"/>
                  <a:pt x="1064991" y="1085043"/>
                  <a:pt x="1060516" y="1071928"/>
                </a:cubicBezTo>
                <a:cubicBezTo>
                  <a:pt x="1056040" y="1058812"/>
                  <a:pt x="1041779" y="1051808"/>
                  <a:pt x="1028664" y="1056284"/>
                </a:cubicBezTo>
                <a:close/>
                <a:moveTo>
                  <a:pt x="798646" y="1056284"/>
                </a:moveTo>
                <a:cubicBezTo>
                  <a:pt x="795166" y="1057471"/>
                  <a:pt x="791990" y="1059408"/>
                  <a:pt x="789342" y="1061958"/>
                </a:cubicBezTo>
                <a:cubicBezTo>
                  <a:pt x="736229" y="1092488"/>
                  <a:pt x="714482" y="1114235"/>
                  <a:pt x="714482" y="1207915"/>
                </a:cubicBezTo>
                <a:lnTo>
                  <a:pt x="714482" y="1312468"/>
                </a:lnTo>
                <a:cubicBezTo>
                  <a:pt x="714482" y="1337876"/>
                  <a:pt x="735079" y="1358472"/>
                  <a:pt x="760485" y="1358472"/>
                </a:cubicBezTo>
                <a:lnTo>
                  <a:pt x="844129" y="1358472"/>
                </a:lnTo>
                <a:cubicBezTo>
                  <a:pt x="869509" y="1359627"/>
                  <a:pt x="891020" y="1339988"/>
                  <a:pt x="892176" y="1314607"/>
                </a:cubicBezTo>
                <a:cubicBezTo>
                  <a:pt x="892208" y="1313895"/>
                  <a:pt x="892224" y="1313182"/>
                  <a:pt x="892223" y="1312468"/>
                </a:cubicBezTo>
                <a:lnTo>
                  <a:pt x="892223" y="1228826"/>
                </a:lnTo>
                <a:cubicBezTo>
                  <a:pt x="892249" y="1203419"/>
                  <a:pt x="871674" y="1182801"/>
                  <a:pt x="846267" y="1182775"/>
                </a:cubicBezTo>
                <a:cubicBezTo>
                  <a:pt x="845554" y="1182774"/>
                  <a:pt x="844841" y="1182790"/>
                  <a:pt x="844129" y="1182823"/>
                </a:cubicBezTo>
                <a:lnTo>
                  <a:pt x="844129" y="1182822"/>
                </a:lnTo>
                <a:lnTo>
                  <a:pt x="766759" y="1182822"/>
                </a:lnTo>
                <a:cubicBezTo>
                  <a:pt x="762795" y="1148569"/>
                  <a:pt x="782611" y="1116003"/>
                  <a:pt x="814853" y="1103780"/>
                </a:cubicBezTo>
                <a:cubicBezTo>
                  <a:pt x="827969" y="1099305"/>
                  <a:pt x="834974" y="1085043"/>
                  <a:pt x="830498" y="1071928"/>
                </a:cubicBezTo>
                <a:cubicBezTo>
                  <a:pt x="826022" y="1058812"/>
                  <a:pt x="811762" y="1051808"/>
                  <a:pt x="798646" y="1056284"/>
                </a:cubicBezTo>
                <a:close/>
                <a:moveTo>
                  <a:pt x="917317" y="856616"/>
                </a:moveTo>
                <a:cubicBezTo>
                  <a:pt x="1111334" y="856616"/>
                  <a:pt x="1268616" y="1013898"/>
                  <a:pt x="1268616" y="1207916"/>
                </a:cubicBezTo>
                <a:cubicBezTo>
                  <a:pt x="1268386" y="1401838"/>
                  <a:pt x="1111239" y="1558985"/>
                  <a:pt x="917317" y="1559215"/>
                </a:cubicBezTo>
                <a:cubicBezTo>
                  <a:pt x="723299" y="1559215"/>
                  <a:pt x="566017" y="1401933"/>
                  <a:pt x="566017" y="1207916"/>
                </a:cubicBezTo>
                <a:cubicBezTo>
                  <a:pt x="566017" y="1013898"/>
                  <a:pt x="723299" y="856616"/>
                  <a:pt x="917317" y="856616"/>
                </a:cubicBezTo>
                <a:close/>
                <a:moveTo>
                  <a:pt x="917317" y="806430"/>
                </a:moveTo>
                <a:cubicBezTo>
                  <a:pt x="695582" y="806430"/>
                  <a:pt x="515831" y="986181"/>
                  <a:pt x="515831" y="1207916"/>
                </a:cubicBezTo>
                <a:cubicBezTo>
                  <a:pt x="515831" y="1429650"/>
                  <a:pt x="695582" y="1609401"/>
                  <a:pt x="917317" y="1609401"/>
                </a:cubicBezTo>
                <a:cubicBezTo>
                  <a:pt x="1139051" y="1609401"/>
                  <a:pt x="1318802" y="1429650"/>
                  <a:pt x="1318802" y="1207916"/>
                </a:cubicBezTo>
                <a:cubicBezTo>
                  <a:pt x="1318572" y="986277"/>
                  <a:pt x="1138955" y="806661"/>
                  <a:pt x="917317" y="806430"/>
                </a:cubicBezTo>
                <a:close/>
                <a:moveTo>
                  <a:pt x="0" y="0"/>
                </a:moveTo>
                <a:lnTo>
                  <a:pt x="12191160" y="0"/>
                </a:lnTo>
                <a:lnTo>
                  <a:pt x="12191160" y="6858000"/>
                </a:lnTo>
                <a:lnTo>
                  <a:pt x="0" y="6858000"/>
                </a:lnTo>
                <a:close/>
              </a:path>
            </a:pathLst>
          </a:cu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5" name="Picture Placeholder 14">
            <a:extLst>
              <a:ext uri="{FF2B5EF4-FFF2-40B4-BE49-F238E27FC236}">
                <a16:creationId xmlns:a16="http://schemas.microsoft.com/office/drawing/2014/main" id="{4722D0F7-C14A-47DF-8ECA-75D66820B738}"/>
              </a:ext>
            </a:extLst>
          </p:cNvPr>
          <p:cNvSpPr>
            <a:spLocks noGrp="1"/>
          </p:cNvSpPr>
          <p:nvPr>
            <p:ph type="pic" sz="quarter" idx="23" hasCustomPrompt="1"/>
          </p:nvPr>
        </p:nvSpPr>
        <p:spPr bwMode="white">
          <a:xfrm>
            <a:off x="0" y="-1"/>
            <a:ext cx="17341970" cy="9758720"/>
          </a:xfrm>
          <a:custGeom>
            <a:avLst/>
            <a:gdLst>
              <a:gd name="connsiteX0" fmla="*/ 995526 w 12193200"/>
              <a:gd name="connsiteY0" fmla="*/ 1233181 h 6861600"/>
              <a:gd name="connsiteX1" fmla="*/ 1070804 w 12193200"/>
              <a:gd name="connsiteY1" fmla="*/ 1233181 h 6861600"/>
              <a:gd name="connsiteX2" fmla="*/ 1070804 w 12193200"/>
              <a:gd name="connsiteY2" fmla="*/ 1308459 h 6861600"/>
              <a:gd name="connsiteX3" fmla="*/ 995526 w 12193200"/>
              <a:gd name="connsiteY3" fmla="*/ 1308459 h 6861600"/>
              <a:gd name="connsiteX4" fmla="*/ 767599 w 12193200"/>
              <a:gd name="connsiteY4" fmla="*/ 1233180 h 6861600"/>
              <a:gd name="connsiteX5" fmla="*/ 842877 w 12193200"/>
              <a:gd name="connsiteY5" fmla="*/ 1233180 h 6861600"/>
              <a:gd name="connsiteX6" fmla="*/ 840786 w 12193200"/>
              <a:gd name="connsiteY6" fmla="*/ 1308459 h 6861600"/>
              <a:gd name="connsiteX7" fmla="*/ 767599 w 12193200"/>
              <a:gd name="connsiteY7" fmla="*/ 1308459 h 6861600"/>
              <a:gd name="connsiteX8" fmla="*/ 1029504 w 12193200"/>
              <a:gd name="connsiteY8" fmla="*/ 1056456 h 6861600"/>
              <a:gd name="connsiteX9" fmla="*/ 1020200 w 12193200"/>
              <a:gd name="connsiteY9" fmla="*/ 1062131 h 6861600"/>
              <a:gd name="connsiteX10" fmla="*/ 945340 w 12193200"/>
              <a:gd name="connsiteY10" fmla="*/ 1209342 h 6861600"/>
              <a:gd name="connsiteX11" fmla="*/ 945340 w 12193200"/>
              <a:gd name="connsiteY11" fmla="*/ 1313896 h 6861600"/>
              <a:gd name="connsiteX12" fmla="*/ 991343 w 12193200"/>
              <a:gd name="connsiteY12" fmla="*/ 1359899 h 6861600"/>
              <a:gd name="connsiteX13" fmla="*/ 1074986 w 12193200"/>
              <a:gd name="connsiteY13" fmla="*/ 1359899 h 6861600"/>
              <a:gd name="connsiteX14" fmla="*/ 1120990 w 12193200"/>
              <a:gd name="connsiteY14" fmla="*/ 1313896 h 6861600"/>
              <a:gd name="connsiteX15" fmla="*/ 1120990 w 12193200"/>
              <a:gd name="connsiteY15" fmla="*/ 1230253 h 6861600"/>
              <a:gd name="connsiteX16" fmla="*/ 1076258 w 12193200"/>
              <a:gd name="connsiteY16" fmla="*/ 1183012 h 6861600"/>
              <a:gd name="connsiteX17" fmla="*/ 1074986 w 12193200"/>
              <a:gd name="connsiteY17" fmla="*/ 1182994 h 6861600"/>
              <a:gd name="connsiteX18" fmla="*/ 995944 w 12193200"/>
              <a:gd name="connsiteY18" fmla="*/ 1182994 h 6861600"/>
              <a:gd name="connsiteX19" fmla="*/ 1045711 w 12193200"/>
              <a:gd name="connsiteY19" fmla="*/ 1103952 h 6861600"/>
              <a:gd name="connsiteX20" fmla="*/ 1061356 w 12193200"/>
              <a:gd name="connsiteY20" fmla="*/ 1072100 h 6861600"/>
              <a:gd name="connsiteX21" fmla="*/ 1029504 w 12193200"/>
              <a:gd name="connsiteY21" fmla="*/ 1056456 h 6861600"/>
              <a:gd name="connsiteX22" fmla="*/ 799486 w 12193200"/>
              <a:gd name="connsiteY22" fmla="*/ 1056456 h 6861600"/>
              <a:gd name="connsiteX23" fmla="*/ 790182 w 12193200"/>
              <a:gd name="connsiteY23" fmla="*/ 1062130 h 6861600"/>
              <a:gd name="connsiteX24" fmla="*/ 715322 w 12193200"/>
              <a:gd name="connsiteY24" fmla="*/ 1208087 h 6861600"/>
              <a:gd name="connsiteX25" fmla="*/ 715322 w 12193200"/>
              <a:gd name="connsiteY25" fmla="*/ 1312640 h 6861600"/>
              <a:gd name="connsiteX26" fmla="*/ 761325 w 12193200"/>
              <a:gd name="connsiteY26" fmla="*/ 1358644 h 6861600"/>
              <a:gd name="connsiteX27" fmla="*/ 844969 w 12193200"/>
              <a:gd name="connsiteY27" fmla="*/ 1358644 h 6861600"/>
              <a:gd name="connsiteX28" fmla="*/ 893016 w 12193200"/>
              <a:gd name="connsiteY28" fmla="*/ 1314779 h 6861600"/>
              <a:gd name="connsiteX29" fmla="*/ 893063 w 12193200"/>
              <a:gd name="connsiteY29" fmla="*/ 1312640 h 6861600"/>
              <a:gd name="connsiteX30" fmla="*/ 893063 w 12193200"/>
              <a:gd name="connsiteY30" fmla="*/ 1228998 h 6861600"/>
              <a:gd name="connsiteX31" fmla="*/ 847107 w 12193200"/>
              <a:gd name="connsiteY31" fmla="*/ 1182947 h 6861600"/>
              <a:gd name="connsiteX32" fmla="*/ 844969 w 12193200"/>
              <a:gd name="connsiteY32" fmla="*/ 1182995 h 6861600"/>
              <a:gd name="connsiteX33" fmla="*/ 844969 w 12193200"/>
              <a:gd name="connsiteY33" fmla="*/ 1182994 h 6861600"/>
              <a:gd name="connsiteX34" fmla="*/ 767599 w 12193200"/>
              <a:gd name="connsiteY34" fmla="*/ 1182994 h 6861600"/>
              <a:gd name="connsiteX35" fmla="*/ 815693 w 12193200"/>
              <a:gd name="connsiteY35" fmla="*/ 1103952 h 6861600"/>
              <a:gd name="connsiteX36" fmla="*/ 831338 w 12193200"/>
              <a:gd name="connsiteY36" fmla="*/ 1072100 h 6861600"/>
              <a:gd name="connsiteX37" fmla="*/ 799486 w 12193200"/>
              <a:gd name="connsiteY37" fmla="*/ 1056456 h 6861600"/>
              <a:gd name="connsiteX38" fmla="*/ 918157 w 12193200"/>
              <a:gd name="connsiteY38" fmla="*/ 856788 h 6861600"/>
              <a:gd name="connsiteX39" fmla="*/ 1269456 w 12193200"/>
              <a:gd name="connsiteY39" fmla="*/ 1208088 h 6861600"/>
              <a:gd name="connsiteX40" fmla="*/ 918157 w 12193200"/>
              <a:gd name="connsiteY40" fmla="*/ 1559387 h 6861600"/>
              <a:gd name="connsiteX41" fmla="*/ 566857 w 12193200"/>
              <a:gd name="connsiteY41" fmla="*/ 1208088 h 6861600"/>
              <a:gd name="connsiteX42" fmla="*/ 918157 w 12193200"/>
              <a:gd name="connsiteY42" fmla="*/ 856788 h 6861600"/>
              <a:gd name="connsiteX43" fmla="*/ 918157 w 12193200"/>
              <a:gd name="connsiteY43" fmla="*/ 806602 h 6861600"/>
              <a:gd name="connsiteX44" fmla="*/ 516671 w 12193200"/>
              <a:gd name="connsiteY44" fmla="*/ 1208088 h 6861600"/>
              <a:gd name="connsiteX45" fmla="*/ 918157 w 12193200"/>
              <a:gd name="connsiteY45" fmla="*/ 1609573 h 6861600"/>
              <a:gd name="connsiteX46" fmla="*/ 1319642 w 12193200"/>
              <a:gd name="connsiteY46" fmla="*/ 1208088 h 6861600"/>
              <a:gd name="connsiteX47" fmla="*/ 918157 w 12193200"/>
              <a:gd name="connsiteY47" fmla="*/ 806602 h 6861600"/>
              <a:gd name="connsiteX48" fmla="*/ 0 w 12193200"/>
              <a:gd name="connsiteY48" fmla="*/ 0 h 6861600"/>
              <a:gd name="connsiteX49" fmla="*/ 12193200 w 12193200"/>
              <a:gd name="connsiteY49" fmla="*/ 0 h 6861600"/>
              <a:gd name="connsiteX50" fmla="*/ 12193200 w 12193200"/>
              <a:gd name="connsiteY50" fmla="*/ 6861600 h 6861600"/>
              <a:gd name="connsiteX51" fmla="*/ 0 w 12193200"/>
              <a:gd name="connsiteY51"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3200" h="6861600">
                <a:moveTo>
                  <a:pt x="995526" y="1233181"/>
                </a:moveTo>
                <a:lnTo>
                  <a:pt x="1070804" y="1233181"/>
                </a:lnTo>
                <a:lnTo>
                  <a:pt x="1070804" y="1308459"/>
                </a:lnTo>
                <a:lnTo>
                  <a:pt x="995526" y="1308459"/>
                </a:lnTo>
                <a:close/>
                <a:moveTo>
                  <a:pt x="767599" y="1233180"/>
                </a:moveTo>
                <a:lnTo>
                  <a:pt x="842877" y="1233180"/>
                </a:lnTo>
                <a:lnTo>
                  <a:pt x="840786" y="1308459"/>
                </a:lnTo>
                <a:lnTo>
                  <a:pt x="767599" y="1308459"/>
                </a:lnTo>
                <a:close/>
                <a:moveTo>
                  <a:pt x="1029504" y="1056456"/>
                </a:moveTo>
                <a:cubicBezTo>
                  <a:pt x="1026024" y="1057643"/>
                  <a:pt x="1022848" y="1059580"/>
                  <a:pt x="1020200" y="1062131"/>
                </a:cubicBezTo>
                <a:cubicBezTo>
                  <a:pt x="967087" y="1093915"/>
                  <a:pt x="945340" y="1115662"/>
                  <a:pt x="945340" y="1209342"/>
                </a:cubicBezTo>
                <a:lnTo>
                  <a:pt x="945340" y="1313896"/>
                </a:lnTo>
                <a:cubicBezTo>
                  <a:pt x="945340" y="1339303"/>
                  <a:pt x="965936" y="1359899"/>
                  <a:pt x="991343" y="1359899"/>
                </a:cubicBezTo>
                <a:lnTo>
                  <a:pt x="1074986" y="1359899"/>
                </a:lnTo>
                <a:cubicBezTo>
                  <a:pt x="1100393" y="1359899"/>
                  <a:pt x="1120990" y="1339303"/>
                  <a:pt x="1120990" y="1313896"/>
                </a:cubicBezTo>
                <a:lnTo>
                  <a:pt x="1120990" y="1230253"/>
                </a:lnTo>
                <a:cubicBezTo>
                  <a:pt x="1121683" y="1204855"/>
                  <a:pt x="1101655" y="1183704"/>
                  <a:pt x="1076258" y="1183012"/>
                </a:cubicBezTo>
                <a:cubicBezTo>
                  <a:pt x="1075834" y="1183000"/>
                  <a:pt x="1075410" y="1182994"/>
                  <a:pt x="1074986" y="1182994"/>
                </a:cubicBezTo>
                <a:lnTo>
                  <a:pt x="995944" y="1182994"/>
                </a:lnTo>
                <a:cubicBezTo>
                  <a:pt x="992205" y="1148296"/>
                  <a:pt x="1012806" y="1115578"/>
                  <a:pt x="1045711" y="1103952"/>
                </a:cubicBezTo>
                <a:cubicBezTo>
                  <a:pt x="1058827" y="1099477"/>
                  <a:pt x="1065831" y="1085215"/>
                  <a:pt x="1061356" y="1072100"/>
                </a:cubicBezTo>
                <a:cubicBezTo>
                  <a:pt x="1056880" y="1058984"/>
                  <a:pt x="1042619" y="1051980"/>
                  <a:pt x="1029504" y="1056456"/>
                </a:cubicBezTo>
                <a:close/>
                <a:moveTo>
                  <a:pt x="799486" y="1056456"/>
                </a:moveTo>
                <a:cubicBezTo>
                  <a:pt x="796006" y="1057643"/>
                  <a:pt x="792830" y="1059580"/>
                  <a:pt x="790182" y="1062130"/>
                </a:cubicBezTo>
                <a:cubicBezTo>
                  <a:pt x="737069" y="1092660"/>
                  <a:pt x="715322" y="1114407"/>
                  <a:pt x="715322" y="1208087"/>
                </a:cubicBezTo>
                <a:lnTo>
                  <a:pt x="715322" y="1312640"/>
                </a:lnTo>
                <a:cubicBezTo>
                  <a:pt x="715322" y="1338048"/>
                  <a:pt x="735919" y="1358644"/>
                  <a:pt x="761325" y="1358644"/>
                </a:cubicBezTo>
                <a:lnTo>
                  <a:pt x="844969" y="1358644"/>
                </a:lnTo>
                <a:cubicBezTo>
                  <a:pt x="870349" y="1359799"/>
                  <a:pt x="891860" y="1340160"/>
                  <a:pt x="893016" y="1314779"/>
                </a:cubicBezTo>
                <a:cubicBezTo>
                  <a:pt x="893048" y="1314067"/>
                  <a:pt x="893064" y="1313354"/>
                  <a:pt x="893063" y="1312640"/>
                </a:cubicBezTo>
                <a:lnTo>
                  <a:pt x="893063" y="1228998"/>
                </a:lnTo>
                <a:cubicBezTo>
                  <a:pt x="893089" y="1203591"/>
                  <a:pt x="872514" y="1182973"/>
                  <a:pt x="847107" y="1182947"/>
                </a:cubicBezTo>
                <a:cubicBezTo>
                  <a:pt x="846394" y="1182946"/>
                  <a:pt x="845681" y="1182962"/>
                  <a:pt x="844969" y="1182995"/>
                </a:cubicBezTo>
                <a:lnTo>
                  <a:pt x="844969" y="1182994"/>
                </a:lnTo>
                <a:lnTo>
                  <a:pt x="767599" y="1182994"/>
                </a:lnTo>
                <a:cubicBezTo>
                  <a:pt x="763635" y="1148741"/>
                  <a:pt x="783451" y="1116175"/>
                  <a:pt x="815693" y="1103952"/>
                </a:cubicBezTo>
                <a:cubicBezTo>
                  <a:pt x="828809" y="1099477"/>
                  <a:pt x="835814" y="1085215"/>
                  <a:pt x="831338" y="1072100"/>
                </a:cubicBezTo>
                <a:cubicBezTo>
                  <a:pt x="826862" y="1058984"/>
                  <a:pt x="812602" y="1051980"/>
                  <a:pt x="799486" y="1056456"/>
                </a:cubicBezTo>
                <a:close/>
                <a:moveTo>
                  <a:pt x="918157" y="856788"/>
                </a:moveTo>
                <a:cubicBezTo>
                  <a:pt x="1112174" y="856788"/>
                  <a:pt x="1269456" y="1014070"/>
                  <a:pt x="1269456" y="1208088"/>
                </a:cubicBezTo>
                <a:cubicBezTo>
                  <a:pt x="1269226" y="1402010"/>
                  <a:pt x="1112079" y="1559157"/>
                  <a:pt x="918157" y="1559387"/>
                </a:cubicBezTo>
                <a:cubicBezTo>
                  <a:pt x="724139" y="1559387"/>
                  <a:pt x="566857" y="1402105"/>
                  <a:pt x="566857" y="1208088"/>
                </a:cubicBezTo>
                <a:cubicBezTo>
                  <a:pt x="566857" y="1014070"/>
                  <a:pt x="724139" y="856788"/>
                  <a:pt x="918157" y="856788"/>
                </a:cubicBezTo>
                <a:close/>
                <a:moveTo>
                  <a:pt x="918157" y="806602"/>
                </a:moveTo>
                <a:cubicBezTo>
                  <a:pt x="696422" y="806602"/>
                  <a:pt x="516671" y="986353"/>
                  <a:pt x="516671" y="1208088"/>
                </a:cubicBezTo>
                <a:cubicBezTo>
                  <a:pt x="516671" y="1429822"/>
                  <a:pt x="696422" y="1609573"/>
                  <a:pt x="918157" y="1609573"/>
                </a:cubicBezTo>
                <a:cubicBezTo>
                  <a:pt x="1139891" y="1609573"/>
                  <a:pt x="1319642" y="1429822"/>
                  <a:pt x="1319642" y="1208088"/>
                </a:cubicBezTo>
                <a:cubicBezTo>
                  <a:pt x="1319412" y="986449"/>
                  <a:pt x="1139795" y="806833"/>
                  <a:pt x="918157" y="806602"/>
                </a:cubicBezTo>
                <a:close/>
                <a:moveTo>
                  <a:pt x="0" y="0"/>
                </a:moveTo>
                <a:lnTo>
                  <a:pt x="12193200" y="0"/>
                </a:lnTo>
                <a:lnTo>
                  <a:pt x="12193200" y="6861600"/>
                </a:lnTo>
                <a:lnTo>
                  <a:pt x="0" y="6861600"/>
                </a:lnTo>
                <a:close/>
              </a:path>
            </a:pathLst>
          </a:custGeom>
          <a:noFill/>
        </p:spPr>
        <p:txBody>
          <a:bodyPr wrap="square" lIns="144000" tIns="36000" bIns="0" anchor="t" anchorCtr="0">
            <a:noAutofit/>
          </a:bodyPr>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4" name="Picture Placeholder person">
            <a:extLst>
              <a:ext uri="{FF2B5EF4-FFF2-40B4-BE49-F238E27FC236}">
                <a16:creationId xmlns:a16="http://schemas.microsoft.com/office/drawing/2014/main" id="{5CC32904-155C-420E-A54F-A63499340F58}"/>
              </a:ext>
            </a:extLst>
          </p:cNvPr>
          <p:cNvSpPr>
            <a:spLocks noGrp="1" noChangeAspect="1"/>
          </p:cNvSpPr>
          <p:nvPr>
            <p:ph type="pic" sz="quarter" idx="21" hasCustomPrompt="1"/>
          </p:nvPr>
        </p:nvSpPr>
        <p:spPr>
          <a:xfrm>
            <a:off x="2166155" y="5258240"/>
            <a:ext cx="1822776" cy="1822720"/>
          </a:xfrm>
          <a:prstGeom prst="ellipse">
            <a:avLst/>
          </a:prstGeom>
          <a:noFill/>
        </p:spPr>
        <p:txBody>
          <a:bodyPr lIns="0" tIns="0"/>
          <a:lstStyle>
            <a:lvl1pPr marL="0" indent="0" algn="l">
              <a:buNone/>
              <a:defRPr sz="1138">
                <a:solidFill>
                  <a:schemeClr val="bg1"/>
                </a:solidFill>
              </a:defRPr>
            </a:lvl1pPr>
          </a:lstStyle>
          <a:p>
            <a:r>
              <a:rPr lang="en-US" dirty="0"/>
              <a:t>Click icon to add picture or click on frame and insert picture from Templafy Images</a:t>
            </a:r>
          </a:p>
        </p:txBody>
      </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2166157" y="1402880"/>
            <a:ext cx="8050603" cy="3640320"/>
          </a:xfrm>
        </p:spPr>
        <p:txBody>
          <a:bodyPr/>
          <a:lstStyle>
            <a:lvl1pPr marL="0" indent="0">
              <a:lnSpc>
                <a:spcPct val="90000"/>
              </a:lnSpc>
              <a:spcAft>
                <a:spcPts val="0"/>
              </a:spcAft>
              <a:buFont typeface="Arial" panose="020B0604020202020204" pitchFamily="34" charset="0"/>
              <a:buChar char="​"/>
              <a:defRPr sz="4267">
                <a:solidFill>
                  <a:schemeClr val="bg1"/>
                </a:solidFill>
              </a:defRPr>
            </a:lvl1pPr>
            <a:lvl2pPr marL="460775" indent="-460775">
              <a:spcBef>
                <a:spcPts val="1707"/>
              </a:spcBef>
              <a:spcAft>
                <a:spcPts val="0"/>
              </a:spcAft>
              <a:buFont typeface="Arial" panose="020B0604020202020204" pitchFamily="34" charset="0"/>
              <a:buChar char="—"/>
              <a:defRPr sz="2276">
                <a:solidFill>
                  <a:schemeClr val="bg1"/>
                </a:solidFill>
              </a:defRPr>
            </a:lvl2pPr>
            <a:lvl3pPr marL="0" indent="0">
              <a:buFont typeface="Arial" panose="020B0604020202020204" pitchFamily="34" charset="0"/>
              <a:buChar char="​"/>
              <a:defRPr sz="4267">
                <a:solidFill>
                  <a:schemeClr val="bg1"/>
                </a:solidFill>
              </a:defRPr>
            </a:lvl3pPr>
            <a:lvl4pPr>
              <a:defRPr sz="1991" b="0">
                <a:solidFill>
                  <a:schemeClr val="bg1"/>
                </a:solidFill>
              </a:defRPr>
            </a:lvl4pPr>
            <a:lvl5pPr>
              <a:defRPr sz="4267">
                <a:solidFill>
                  <a:schemeClr val="bg1"/>
                </a:solidFill>
              </a:defRPr>
            </a:lvl5pPr>
            <a:lvl6pPr marL="0" indent="0">
              <a:buFont typeface="Arial" panose="020B0604020202020204" pitchFamily="34" charset="0"/>
              <a:buChar char="​"/>
              <a:defRPr sz="1991">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2166157" y="7293891"/>
            <a:ext cx="3613933" cy="358400"/>
          </a:xfrm>
        </p:spPr>
        <p:txBody>
          <a:bodyPr/>
          <a:lstStyle>
            <a:lvl1pPr marL="0" indent="0">
              <a:spcAft>
                <a:spcPts val="0"/>
              </a:spcAft>
              <a:buNone/>
              <a:defRPr sz="1991" b="1">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2166156" y="7657851"/>
            <a:ext cx="2684498" cy="837235"/>
          </a:xfrm>
        </p:spPr>
        <p:txBody>
          <a:bodyPr/>
          <a:lstStyle>
            <a:lvl1pPr marL="0" indent="0">
              <a:spcAft>
                <a:spcPts val="0"/>
              </a:spcAft>
              <a:buNone/>
              <a:defRPr sz="1991" b="0">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991027301"/>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estions">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9" name="Title 8">
            <a:extLst>
              <a:ext uri="{FF2B5EF4-FFF2-40B4-BE49-F238E27FC236}">
                <a16:creationId xmlns:a16="http://schemas.microsoft.com/office/drawing/2014/main" id="{779DE34F-928D-407C-84A9-4B1141BDC16B}"/>
              </a:ext>
            </a:extLst>
          </p:cNvPr>
          <p:cNvSpPr>
            <a:spLocks noGrp="1"/>
          </p:cNvSpPr>
          <p:nvPr>
            <p:ph type="title" hasCustomPrompt="1"/>
          </p:nvPr>
        </p:nvSpPr>
        <p:spPr/>
        <p:txBody>
          <a:bodyPr/>
          <a:lstStyle>
            <a:lvl1pPr>
              <a:defRPr sz="7679">
                <a:solidFill>
                  <a:schemeClr val="tx1"/>
                </a:solidFill>
              </a:defRPr>
            </a:lvl1pPr>
          </a:lstStyle>
          <a:p>
            <a:r>
              <a:rPr lang="en-US" noProof="0" dirty="0"/>
              <a:t>Click to add Questions?</a:t>
            </a:r>
            <a:br>
              <a:rPr lang="en-GB" noProof="0" dirty="0"/>
            </a:br>
            <a:endParaRPr lang="en-US" dirty="0"/>
          </a:p>
        </p:txBody>
      </p:sp>
      <p:sp>
        <p:nvSpPr>
          <p:cNvPr id="4" name="Date Placeholder 3">
            <a:extLst>
              <a:ext uri="{FF2B5EF4-FFF2-40B4-BE49-F238E27FC236}">
                <a16:creationId xmlns:a16="http://schemas.microsoft.com/office/drawing/2014/main" id="{AC8586BC-4FE7-4AD4-8630-E230539813E0}"/>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9F0E3183-3776-48DF-A360-D69E6761519B}"/>
              </a:ext>
            </a:extLst>
          </p:cNvPr>
          <p:cNvSpPr>
            <a:spLocks noGrp="1"/>
          </p:cNvSpPr>
          <p:nvPr>
            <p:ph type="ftr" sz="quarter" idx="11"/>
          </p:nvPr>
        </p:nvSpPr>
        <p:spPr>
          <a:xfrm>
            <a:off x="9808089" y="9200641"/>
            <a:ext cx="5371239" cy="256000"/>
          </a:xfrm>
          <a:prstGeom prst="rect">
            <a:avLst/>
          </a:prstGeom>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FA0DE040-B8A6-4766-9FB3-DA28A9B0510D}"/>
              </a:ext>
            </a:extLst>
          </p:cNvPr>
          <p:cNvSpPr>
            <a:spLocks noGrp="1"/>
          </p:cNvSpPr>
          <p:nvPr>
            <p:ph type="sldNum" sz="quarter" idx="12"/>
          </p:nvPr>
        </p:nvSpPr>
        <p:spPr>
          <a:xfrm>
            <a:off x="15590433" y="9200641"/>
            <a:ext cx="932312" cy="256000"/>
          </a:xfrm>
          <a:prstGeom prst="rect">
            <a:avLst/>
          </a:prstGeo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236847496"/>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slide">
    <p:bg>
      <p:bgPr>
        <a:solidFill>
          <a:schemeClr val="tx1"/>
        </a:solidFill>
        <a:effectLst/>
      </p:bgPr>
    </p:bg>
    <p:spTree>
      <p:nvGrpSpPr>
        <p:cNvPr id="1" name=""/>
        <p:cNvGrpSpPr/>
        <p:nvPr/>
      </p:nvGrpSpPr>
      <p:grpSpPr>
        <a:xfrm>
          <a:off x="0" y="0"/>
          <a:ext cx="0" cy="0"/>
          <a:chOff x="0" y="0"/>
          <a:chExt cx="0" cy="0"/>
        </a:xfrm>
      </p:grpSpPr>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4" name="Date Placeholder 3" hidden="1">
            <a:extLst>
              <a:ext uri="{FF2B5EF4-FFF2-40B4-BE49-F238E27FC236}">
                <a16:creationId xmlns:a16="http://schemas.microsoft.com/office/drawing/2014/main" id="{6F3992D2-E43B-4ECF-8812-54E72BE00A12}"/>
              </a:ext>
            </a:extLst>
          </p:cNvPr>
          <p:cNvSpPr>
            <a:spLocks noGrp="1"/>
          </p:cNvSpPr>
          <p:nvPr>
            <p:ph type="dt" sz="half" idx="2"/>
          </p:nvPr>
        </p:nvSpPr>
        <p:spPr>
          <a:xfrm>
            <a:off x="0" y="9753600"/>
            <a:ext cx="0" cy="0"/>
          </a:xfrm>
          <a:prstGeom prst="rect">
            <a:avLst/>
          </a:prstGeom>
        </p:spPr>
        <p:txBody>
          <a:bodyPr vert="horz" lIns="0" tIns="0" rIns="0" bIns="0" rtlCol="0" anchor="b" anchorCtr="0"/>
          <a:lstStyle>
            <a:lvl1pPr algn="l">
              <a:defRPr sz="142">
                <a:noFill/>
              </a:defRPr>
            </a:lvl1pPr>
          </a:lstStyle>
          <a:p>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11" name="TextBox 24">
            <a:extLst>
              <a:ext uri="{FF2B5EF4-FFF2-40B4-BE49-F238E27FC236}">
                <a16:creationId xmlns:a16="http://schemas.microsoft.com/office/drawing/2014/main" id="{7B01990F-4AEC-4CAB-B19A-6D4CEB98FEB1}"/>
              </a:ext>
            </a:extLst>
          </p:cNvPr>
          <p:cNvSpPr txBox="1"/>
          <p:nvPr userDrawn="1"/>
        </p:nvSpPr>
        <p:spPr>
          <a:xfrm>
            <a:off x="817339" y="8916556"/>
            <a:ext cx="15703520" cy="437684"/>
          </a:xfrm>
          <a:prstGeom prst="rect">
            <a:avLst/>
          </a:prstGeom>
          <a:noFill/>
        </p:spPr>
        <p:txBody>
          <a:bodyPr wrap="square" lIns="0" tIns="0" rIns="0" bIns="0" rtlCol="0" anchor="b" anchorCtr="0">
            <a:spAutoFit/>
          </a:bodyPr>
          <a:lstStyle/>
          <a:p>
            <a:pPr algn="l"/>
            <a:r>
              <a:rPr lang="en-US" sz="1422" dirty="0">
                <a:solidFill>
                  <a:schemeClr val="accent2"/>
                </a:solidFill>
                <a:latin typeface="Arial" panose="020B0604020202020204" pitchFamily="34" charset="0"/>
                <a:cs typeface="Arial" panose="020B0604020202020204" pitchFamily="34" charset="0"/>
              </a:rPr>
              <a:t>© 2025 Dentons. Dentons is a global legal practice providing client services worldwide through its member firms and affiliates. This publication is not designed to provide legal advice and you should not take, or refrain from taking, action based on its content. Please see dentons.com for Legal Notices.</a:t>
            </a:r>
            <a:endParaRPr lang="en-US" sz="3640" dirty="0"/>
          </a:p>
        </p:txBody>
      </p:sp>
      <p:sp>
        <p:nvSpPr>
          <p:cNvPr id="2" name="Title 1"/>
          <p:cNvSpPr>
            <a:spLocks noGrp="1"/>
          </p:cNvSpPr>
          <p:nvPr>
            <p:ph type="ctrTitle" hasCustomPrompt="1"/>
          </p:nvPr>
        </p:nvSpPr>
        <p:spPr>
          <a:xfrm>
            <a:off x="819225" y="2314241"/>
            <a:ext cx="15703520" cy="1576960"/>
          </a:xfrm>
        </p:spPr>
        <p:txBody>
          <a:bodyPr anchor="t" anchorCtr="0"/>
          <a:lstStyle>
            <a:lvl1pPr algn="l">
              <a:defRPr sz="11377">
                <a:solidFill>
                  <a:schemeClr val="tx1"/>
                </a:solidFill>
              </a:defRPr>
            </a:lvl1pPr>
          </a:lstStyle>
          <a:p>
            <a:r>
              <a:rPr lang="en-US" noProof="0" dirty="0"/>
              <a:t>Click to add Thank you</a:t>
            </a:r>
            <a:endParaRPr lang="en-US" dirty="0"/>
          </a:p>
        </p:txBody>
      </p:sp>
      <p:sp>
        <p:nvSpPr>
          <p:cNvPr id="5" name="Text Placeholder 4">
            <a:extLst>
              <a:ext uri="{FF2B5EF4-FFF2-40B4-BE49-F238E27FC236}">
                <a16:creationId xmlns:a16="http://schemas.microsoft.com/office/drawing/2014/main" id="{930C7E96-8DD8-49E7-9823-6926CCAB0C5C}"/>
              </a:ext>
            </a:extLst>
          </p:cNvPr>
          <p:cNvSpPr>
            <a:spLocks noGrp="1"/>
          </p:cNvSpPr>
          <p:nvPr>
            <p:ph type="body" sz="quarter" idx="18" hasCustomPrompt="1"/>
          </p:nvPr>
        </p:nvSpPr>
        <p:spPr>
          <a:xfrm>
            <a:off x="817343" y="6768090"/>
            <a:ext cx="15703325" cy="1760454"/>
          </a:xfrm>
        </p:spPr>
        <p:txBody>
          <a:bodyPr anchor="b" anchorCtr="0"/>
          <a:lstStyle>
            <a:lvl1pPr marL="0" indent="0">
              <a:buNone/>
              <a:defRPr>
                <a:solidFill>
                  <a:schemeClr val="accent2"/>
                </a:solidFill>
              </a:defRPr>
            </a:lvl1pPr>
          </a:lstStyle>
          <a:p>
            <a:pPr lvl="0"/>
            <a:r>
              <a:rPr lang="en-US" dirty="0"/>
              <a:t>Redefining possibilities. Together, everywhere. For more information visit dentons.com</a:t>
            </a:r>
          </a:p>
        </p:txBody>
      </p:sp>
      <p:pic>
        <p:nvPicPr>
          <p:cNvPr id="3" name="Graphic 2">
            <a:extLst>
              <a:ext uri="{FF2B5EF4-FFF2-40B4-BE49-F238E27FC236}">
                <a16:creationId xmlns:a16="http://schemas.microsoft.com/office/drawing/2014/main" id="{9AB2B0AE-BCC2-3536-5970-9638B3CA23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816554611"/>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ank you slide - contact">
    <p:bg>
      <p:bgPr>
        <a:solidFill>
          <a:schemeClr val="tx1"/>
        </a:solidFill>
        <a:effectLst/>
      </p:bgPr>
    </p:bg>
    <p:spTree>
      <p:nvGrpSpPr>
        <p:cNvPr id="1" name=""/>
        <p:cNvGrpSpPr/>
        <p:nvPr/>
      </p:nvGrpSpPr>
      <p:grpSpPr>
        <a:xfrm>
          <a:off x="0" y="0"/>
          <a:ext cx="0" cy="0"/>
          <a:chOff x="0" y="0"/>
          <a:chExt cx="0" cy="0"/>
        </a:xfrm>
      </p:grpSpPr>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14" name="Date Placeholder 3" hidden="1">
            <a:extLst>
              <a:ext uri="{FF2B5EF4-FFF2-40B4-BE49-F238E27FC236}">
                <a16:creationId xmlns:a16="http://schemas.microsoft.com/office/drawing/2014/main" id="{6F3992D2-E43B-4ECF-8812-54E72BE00A12}"/>
              </a:ext>
            </a:extLst>
          </p:cNvPr>
          <p:cNvSpPr>
            <a:spLocks noGrp="1"/>
          </p:cNvSpPr>
          <p:nvPr>
            <p:ph type="dt" sz="half" idx="2"/>
          </p:nvPr>
        </p:nvSpPr>
        <p:spPr>
          <a:xfrm>
            <a:off x="0" y="9753600"/>
            <a:ext cx="0" cy="0"/>
          </a:xfrm>
          <a:prstGeom prst="rect">
            <a:avLst/>
          </a:prstGeom>
        </p:spPr>
        <p:txBody>
          <a:bodyPr vert="horz" lIns="0" tIns="0" rIns="0" bIns="0" rtlCol="0" anchor="b" anchorCtr="0"/>
          <a:lstStyle>
            <a:lvl1pPr algn="l">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5" name="TextBox 24">
            <a:extLst>
              <a:ext uri="{FF2B5EF4-FFF2-40B4-BE49-F238E27FC236}">
                <a16:creationId xmlns:a16="http://schemas.microsoft.com/office/drawing/2014/main" id="{3ED47F72-3F0A-4F71-BD69-FC3C0F08BA61}"/>
              </a:ext>
            </a:extLst>
          </p:cNvPr>
          <p:cNvSpPr txBox="1"/>
          <p:nvPr userDrawn="1"/>
        </p:nvSpPr>
        <p:spPr>
          <a:xfrm>
            <a:off x="817339" y="8916556"/>
            <a:ext cx="15703520" cy="437684"/>
          </a:xfrm>
          <a:prstGeom prst="rect">
            <a:avLst/>
          </a:prstGeom>
          <a:noFill/>
        </p:spPr>
        <p:txBody>
          <a:bodyPr wrap="square" lIns="0" tIns="0" rIns="0" bIns="0" rtlCol="0" anchor="b" anchorCtr="0">
            <a:spAutoFit/>
          </a:bodyPr>
          <a:lstStyle/>
          <a:p>
            <a:pPr algn="l"/>
            <a:r>
              <a:rPr lang="en-US" sz="1422" dirty="0">
                <a:solidFill>
                  <a:schemeClr val="accent2"/>
                </a:solidFill>
                <a:latin typeface="Arial" panose="020B0604020202020204" pitchFamily="34" charset="0"/>
                <a:cs typeface="Arial" panose="020B0604020202020204" pitchFamily="34" charset="0"/>
              </a:rPr>
              <a:t>© 2025 Dentons. Dentons is a global legal practice providing client services worldwide through its member firms and affiliates. This publication is not designed to provide legal advice and you should not take, or refrain from taking, action based on its content. Please see dentons.com for Legal Notices.</a:t>
            </a:r>
            <a:endParaRPr lang="en-US" sz="3640" dirty="0"/>
          </a:p>
        </p:txBody>
      </p:sp>
      <p:sp>
        <p:nvSpPr>
          <p:cNvPr id="2" name="Title 1"/>
          <p:cNvSpPr>
            <a:spLocks noGrp="1"/>
          </p:cNvSpPr>
          <p:nvPr>
            <p:ph type="ctrTitle" hasCustomPrompt="1"/>
          </p:nvPr>
        </p:nvSpPr>
        <p:spPr>
          <a:xfrm>
            <a:off x="819225" y="2314241"/>
            <a:ext cx="15703520" cy="1576960"/>
          </a:xfrm>
        </p:spPr>
        <p:txBody>
          <a:bodyPr anchor="t" anchorCtr="0"/>
          <a:lstStyle>
            <a:lvl1pPr algn="l">
              <a:defRPr sz="11377">
                <a:solidFill>
                  <a:schemeClr val="tx1"/>
                </a:solidFill>
              </a:defRPr>
            </a:lvl1pPr>
          </a:lstStyle>
          <a:p>
            <a:r>
              <a:rPr lang="en-US" noProof="0" dirty="0"/>
              <a:t>Click to add Thank you</a:t>
            </a:r>
            <a:endParaRPr lang="en-US" dirty="0"/>
          </a:p>
        </p:txBody>
      </p:sp>
      <p:sp>
        <p:nvSpPr>
          <p:cNvPr id="11" name="Text Placeholder 4">
            <a:extLst>
              <a:ext uri="{FF2B5EF4-FFF2-40B4-BE49-F238E27FC236}">
                <a16:creationId xmlns:a16="http://schemas.microsoft.com/office/drawing/2014/main" id="{C19AF7F1-0BF9-409B-918F-46F671AD15CD}"/>
              </a:ext>
            </a:extLst>
          </p:cNvPr>
          <p:cNvSpPr>
            <a:spLocks noGrp="1"/>
          </p:cNvSpPr>
          <p:nvPr>
            <p:ph type="body" sz="quarter" idx="20" hasCustomPrompt="1"/>
          </p:nvPr>
        </p:nvSpPr>
        <p:spPr>
          <a:xfrm>
            <a:off x="81922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5" name="Text Placeholder 4">
            <a:extLst>
              <a:ext uri="{FF2B5EF4-FFF2-40B4-BE49-F238E27FC236}">
                <a16:creationId xmlns:a16="http://schemas.microsoft.com/office/drawing/2014/main" id="{897DB623-0C46-4E31-9B3D-A4E3B376B1CB}"/>
              </a:ext>
            </a:extLst>
          </p:cNvPr>
          <p:cNvSpPr>
            <a:spLocks noGrp="1"/>
          </p:cNvSpPr>
          <p:nvPr>
            <p:ph type="body" sz="quarter" idx="21" hasCustomPrompt="1"/>
          </p:nvPr>
        </p:nvSpPr>
        <p:spPr>
          <a:xfrm>
            <a:off x="81922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6" name="Text Placeholder 4">
            <a:extLst>
              <a:ext uri="{FF2B5EF4-FFF2-40B4-BE49-F238E27FC236}">
                <a16:creationId xmlns:a16="http://schemas.microsoft.com/office/drawing/2014/main" id="{F2906DCD-2B0F-4728-A8A1-C0AD7EB45939}"/>
              </a:ext>
            </a:extLst>
          </p:cNvPr>
          <p:cNvSpPr>
            <a:spLocks noGrp="1"/>
          </p:cNvSpPr>
          <p:nvPr>
            <p:ph type="body" sz="quarter" idx="22" hasCustomPrompt="1"/>
          </p:nvPr>
        </p:nvSpPr>
        <p:spPr>
          <a:xfrm>
            <a:off x="81922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7" name="Text Placeholder 4">
            <a:extLst>
              <a:ext uri="{FF2B5EF4-FFF2-40B4-BE49-F238E27FC236}">
                <a16:creationId xmlns:a16="http://schemas.microsoft.com/office/drawing/2014/main" id="{D9C40F45-C8FB-4593-B142-685ACA65F3C6}"/>
              </a:ext>
            </a:extLst>
          </p:cNvPr>
          <p:cNvSpPr>
            <a:spLocks noGrp="1"/>
          </p:cNvSpPr>
          <p:nvPr>
            <p:ph type="body" sz="quarter" idx="23" hasCustomPrompt="1"/>
          </p:nvPr>
        </p:nvSpPr>
        <p:spPr>
          <a:xfrm>
            <a:off x="81922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8" name="Text Placeholder 4">
            <a:extLst>
              <a:ext uri="{FF2B5EF4-FFF2-40B4-BE49-F238E27FC236}">
                <a16:creationId xmlns:a16="http://schemas.microsoft.com/office/drawing/2014/main" id="{CAFED6DD-3B35-472F-B681-C1E6183595F0}"/>
              </a:ext>
            </a:extLst>
          </p:cNvPr>
          <p:cNvSpPr>
            <a:spLocks noGrp="1"/>
          </p:cNvSpPr>
          <p:nvPr>
            <p:ph type="body" sz="quarter" idx="24" hasCustomPrompt="1"/>
          </p:nvPr>
        </p:nvSpPr>
        <p:spPr>
          <a:xfrm>
            <a:off x="485721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9" name="Text Placeholder 4">
            <a:extLst>
              <a:ext uri="{FF2B5EF4-FFF2-40B4-BE49-F238E27FC236}">
                <a16:creationId xmlns:a16="http://schemas.microsoft.com/office/drawing/2014/main" id="{7E01C488-FA11-4159-B89D-F8372D464CFF}"/>
              </a:ext>
            </a:extLst>
          </p:cNvPr>
          <p:cNvSpPr>
            <a:spLocks noGrp="1"/>
          </p:cNvSpPr>
          <p:nvPr>
            <p:ph type="body" sz="quarter" idx="25" hasCustomPrompt="1"/>
          </p:nvPr>
        </p:nvSpPr>
        <p:spPr>
          <a:xfrm>
            <a:off x="485721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1" name="Text Placeholder 4">
            <a:extLst>
              <a:ext uri="{FF2B5EF4-FFF2-40B4-BE49-F238E27FC236}">
                <a16:creationId xmlns:a16="http://schemas.microsoft.com/office/drawing/2014/main" id="{367AAD53-9ADD-4EE3-A944-B576C3A985BE}"/>
              </a:ext>
            </a:extLst>
          </p:cNvPr>
          <p:cNvSpPr>
            <a:spLocks noGrp="1"/>
          </p:cNvSpPr>
          <p:nvPr>
            <p:ph type="body" sz="quarter" idx="26" hasCustomPrompt="1"/>
          </p:nvPr>
        </p:nvSpPr>
        <p:spPr>
          <a:xfrm>
            <a:off x="485721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2" name="Text Placeholder 4">
            <a:extLst>
              <a:ext uri="{FF2B5EF4-FFF2-40B4-BE49-F238E27FC236}">
                <a16:creationId xmlns:a16="http://schemas.microsoft.com/office/drawing/2014/main" id="{85ABF3C8-0DD8-4A25-9781-63B9667CEA65}"/>
              </a:ext>
            </a:extLst>
          </p:cNvPr>
          <p:cNvSpPr>
            <a:spLocks noGrp="1"/>
          </p:cNvSpPr>
          <p:nvPr>
            <p:ph type="body" sz="quarter" idx="27" hasCustomPrompt="1"/>
          </p:nvPr>
        </p:nvSpPr>
        <p:spPr>
          <a:xfrm>
            <a:off x="485721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3" name="Picture Placeholder 7">
            <a:extLst>
              <a:ext uri="{FF2B5EF4-FFF2-40B4-BE49-F238E27FC236}">
                <a16:creationId xmlns:a16="http://schemas.microsoft.com/office/drawing/2014/main" id="{5719FB03-DCB2-4268-A5D1-0FF88C31B7DD}"/>
              </a:ext>
            </a:extLst>
          </p:cNvPr>
          <p:cNvSpPr>
            <a:spLocks noGrp="1"/>
          </p:cNvSpPr>
          <p:nvPr>
            <p:ph type="pic" sz="quarter" idx="13" hasCustomPrompt="1"/>
          </p:nvPr>
        </p:nvSpPr>
        <p:spPr>
          <a:xfrm>
            <a:off x="81922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sp>
        <p:nvSpPr>
          <p:cNvPr id="24" name="Picture Placeholder 7">
            <a:extLst>
              <a:ext uri="{FF2B5EF4-FFF2-40B4-BE49-F238E27FC236}">
                <a16:creationId xmlns:a16="http://schemas.microsoft.com/office/drawing/2014/main" id="{944D4923-1893-4575-984F-40E83D718BA0}"/>
              </a:ext>
            </a:extLst>
          </p:cNvPr>
          <p:cNvSpPr>
            <a:spLocks noGrp="1"/>
          </p:cNvSpPr>
          <p:nvPr>
            <p:ph type="pic" sz="quarter" idx="18" hasCustomPrompt="1"/>
          </p:nvPr>
        </p:nvSpPr>
        <p:spPr>
          <a:xfrm>
            <a:off x="485721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pic>
        <p:nvPicPr>
          <p:cNvPr id="3" name="Graphic 2">
            <a:extLst>
              <a:ext uri="{FF2B5EF4-FFF2-40B4-BE49-F238E27FC236}">
                <a16:creationId xmlns:a16="http://schemas.microsoft.com/office/drawing/2014/main" id="{62EA8E19-DDFC-7718-F470-D733E23F18D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138530114"/>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iography 1 perso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D6DD6EC-908F-48BF-823A-D55BB46DAF87}"/>
              </a:ext>
            </a:extLst>
          </p:cNvPr>
          <p:cNvSpPr>
            <a:spLocks noChangeAspect="1"/>
          </p:cNvSpPr>
          <p:nvPr userDrawn="1"/>
        </p:nvSpPr>
        <p:spPr bwMode="invGray">
          <a:xfrm>
            <a:off x="2" y="1"/>
            <a:ext cx="6188759" cy="9753600"/>
          </a:xfrm>
          <a:custGeom>
            <a:avLst/>
            <a:gdLst>
              <a:gd name="connsiteX0" fmla="*/ 0 w 4351338"/>
              <a:gd name="connsiteY0" fmla="*/ 0 h 6858000"/>
              <a:gd name="connsiteX1" fmla="*/ 3335268 w 4351338"/>
              <a:gd name="connsiteY1" fmla="*/ 0 h 6858000"/>
              <a:gd name="connsiteX2" fmla="*/ 3439266 w 4351338"/>
              <a:gd name="connsiteY2" fmla="*/ 162221 h 6858000"/>
              <a:gd name="connsiteX3" fmla="*/ 4351338 w 4351338"/>
              <a:gd name="connsiteY3" fmla="*/ 3429000 h 6858000"/>
              <a:gd name="connsiteX4" fmla="*/ 3439266 w 4351338"/>
              <a:gd name="connsiteY4" fmla="*/ 6695780 h 6858000"/>
              <a:gd name="connsiteX5" fmla="*/ 3335268 w 4351338"/>
              <a:gd name="connsiteY5" fmla="*/ 6858000 h 6858000"/>
              <a:gd name="connsiteX6" fmla="*/ 0 w 43513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338" h="6858000">
                <a:moveTo>
                  <a:pt x="0" y="0"/>
                </a:moveTo>
                <a:lnTo>
                  <a:pt x="3335268" y="0"/>
                </a:lnTo>
                <a:lnTo>
                  <a:pt x="3439266" y="162221"/>
                </a:lnTo>
                <a:cubicBezTo>
                  <a:pt x="4018044" y="1114762"/>
                  <a:pt x="4351338" y="2232959"/>
                  <a:pt x="4351338" y="3429000"/>
                </a:cubicBezTo>
                <a:cubicBezTo>
                  <a:pt x="4351338" y="4625042"/>
                  <a:pt x="4018044" y="5743239"/>
                  <a:pt x="3439266" y="6695780"/>
                </a:cubicBezTo>
                <a:lnTo>
                  <a:pt x="3335268"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40" dirty="0"/>
          </a:p>
        </p:txBody>
      </p:sp>
      <p:sp>
        <p:nvSpPr>
          <p:cNvPr id="2" name="Title 1">
            <a:extLst>
              <a:ext uri="{FF2B5EF4-FFF2-40B4-BE49-F238E27FC236}">
                <a16:creationId xmlns:a16="http://schemas.microsoft.com/office/drawing/2014/main" id="{5174413F-D7BF-4DE6-99B6-2AF447CF4DFA}"/>
              </a:ext>
            </a:extLst>
          </p:cNvPr>
          <p:cNvSpPr>
            <a:spLocks noGrp="1"/>
          </p:cNvSpPr>
          <p:nvPr>
            <p:ph type="title" hasCustomPrompt="1"/>
          </p:nvPr>
        </p:nvSpPr>
        <p:spPr>
          <a:xfrm>
            <a:off x="819223" y="2456462"/>
            <a:ext cx="4961432" cy="2550898"/>
          </a:xfrm>
        </p:spPr>
        <p:txBody>
          <a:bodyPr/>
          <a:lstStyle>
            <a:lvl1pPr>
              <a:defRPr>
                <a:solidFill>
                  <a:schemeClr val="accent2"/>
                </a:solidFill>
              </a:defRPr>
            </a:lvl1pPr>
          </a:lstStyle>
          <a:p>
            <a:r>
              <a:rPr lang="en-US" noProof="0" dirty="0"/>
              <a:t>Click to add title</a:t>
            </a:r>
            <a:endParaRPr lang="en-US" dirty="0"/>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7127594" y="3982135"/>
            <a:ext cx="2457675"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7127594" y="417607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7127594" y="4370004"/>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7127594" y="456394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 name="Text Placeholder 14">
            <a:extLst>
              <a:ext uri="{FF2B5EF4-FFF2-40B4-BE49-F238E27FC236}">
                <a16:creationId xmlns:a16="http://schemas.microsoft.com/office/drawing/2014/main" id="{F08E60EB-D02A-4344-B356-3A7D4172F235}"/>
              </a:ext>
            </a:extLst>
          </p:cNvPr>
          <p:cNvSpPr>
            <a:spLocks noGrp="1"/>
          </p:cNvSpPr>
          <p:nvPr>
            <p:ph type="body" sz="quarter" idx="24" hasCustomPrompt="1"/>
          </p:nvPr>
        </p:nvSpPr>
        <p:spPr>
          <a:xfrm>
            <a:off x="9808087" y="2456463"/>
            <a:ext cx="5780657" cy="256001"/>
          </a:xfrm>
        </p:spPr>
        <p:txBody>
          <a:bodyPr/>
          <a:lstStyle>
            <a:lvl1pPr marL="0" indent="0">
              <a:buNone/>
              <a:defRPr sz="1422" b="1" cap="all" baseline="0">
                <a:solidFill>
                  <a:schemeClr val="accent1"/>
                </a:solidFill>
              </a:defRPr>
            </a:lvl1pPr>
            <a:lvl2pPr marL="0" indent="0">
              <a:buNone/>
              <a:defRPr lang="en-US" sz="1422" b="1" kern="1200" cap="all" baseline="0" dirty="0" smtClean="0">
                <a:solidFill>
                  <a:schemeClr val="accent1"/>
                </a:solidFill>
                <a:latin typeface="+mn-lt"/>
                <a:ea typeface="+mn-ea"/>
                <a:cs typeface="+mn-cs"/>
              </a:defRPr>
            </a:lvl2pPr>
            <a:lvl3pPr marL="0" indent="0">
              <a:buNone/>
              <a:defRPr lang="en-US" sz="1422" b="1" kern="1200" cap="all" baseline="0" dirty="0" smtClean="0">
                <a:solidFill>
                  <a:schemeClr val="accent1"/>
                </a:solidFill>
                <a:latin typeface="+mn-lt"/>
                <a:ea typeface="+mn-ea"/>
                <a:cs typeface="+mn-cs"/>
              </a:defRPr>
            </a:lvl3pPr>
            <a:lvl4pPr>
              <a:buNone/>
              <a:defRPr lang="en-US" sz="1422" b="1" kern="1200" cap="all" baseline="0" dirty="0" smtClean="0">
                <a:solidFill>
                  <a:schemeClr val="accent1"/>
                </a:solidFill>
                <a:latin typeface="+mn-lt"/>
                <a:ea typeface="+mn-ea"/>
                <a:cs typeface="+mn-cs"/>
              </a:defRPr>
            </a:lvl4pPr>
            <a:lvl5pPr>
              <a:buNone/>
              <a:defRPr lang="en-US" sz="1422" b="1" kern="1200" cap="all" baseline="0" dirty="0">
                <a:solidFill>
                  <a:schemeClr val="accent1"/>
                </a:solidFill>
                <a:latin typeface="+mn-lt"/>
                <a:ea typeface="+mn-ea"/>
                <a:cs typeface="+mn-cs"/>
              </a:defRPr>
            </a:lvl5pPr>
            <a:lvl6pPr>
              <a:defRPr lang="en-US" sz="1422" b="1" kern="1200" cap="all" baseline="0" dirty="0" smtClean="0">
                <a:solidFill>
                  <a:schemeClr val="accent1"/>
                </a:solidFill>
                <a:latin typeface="+mn-lt"/>
                <a:ea typeface="+mn-ea"/>
                <a:cs typeface="+mn-cs"/>
              </a:defRPr>
            </a:lvl6pPr>
            <a:lvl7pPr>
              <a:defRPr lang="en-US" sz="1422" b="1" kern="1200" cap="all" baseline="0" dirty="0" smtClean="0">
                <a:solidFill>
                  <a:schemeClr val="accent1"/>
                </a:solidFill>
                <a:latin typeface="+mn-lt"/>
                <a:ea typeface="+mn-ea"/>
                <a:cs typeface="+mn-cs"/>
              </a:defRPr>
            </a:lvl7pPr>
            <a:lvl8pPr>
              <a:defRPr lang="en-US" sz="1422" b="1" kern="1200" cap="all" baseline="0" dirty="0" smtClean="0">
                <a:solidFill>
                  <a:schemeClr val="accent1"/>
                </a:solidFill>
                <a:latin typeface="+mn-lt"/>
                <a:ea typeface="+mn-ea"/>
                <a:cs typeface="+mn-cs"/>
              </a:defRPr>
            </a:lvl8pPr>
            <a:lvl9pPr>
              <a:lnSpc>
                <a:spcPct val="100000"/>
              </a:lnSpc>
              <a:spcAft>
                <a:spcPts val="853"/>
              </a:spcAft>
              <a:defRPr lang="en-US" sz="1422" b="1" kern="1200" cap="all" baseline="0" dirty="0">
                <a:solidFill>
                  <a:schemeClr val="accent1"/>
                </a:solidFill>
                <a:latin typeface="+mn-lt"/>
                <a:ea typeface="+mn-ea"/>
                <a:cs typeface="+mn-cs"/>
              </a:defRPr>
            </a:lvl9pPr>
          </a:lstStyle>
          <a:p>
            <a:pPr lvl="0"/>
            <a:r>
              <a:rPr lang="en-US" dirty="0"/>
              <a:t>Click to add </a:t>
            </a:r>
            <a:r>
              <a:rPr lang="en-US" sz="1422" b="1" dirty="0">
                <a:solidFill>
                  <a:schemeClr val="accent1"/>
                </a:solidFill>
                <a:latin typeface="Arial" panose="020B0604020202020204" pitchFamily="34" charset="0"/>
                <a:cs typeface="Arial" panose="020B0604020202020204" pitchFamily="34" charset="0"/>
              </a:rPr>
              <a:t>PRACTICE/SECTOR </a:t>
            </a:r>
            <a:endParaRPr lang="en-US" dirty="0"/>
          </a:p>
          <a:p>
            <a:pPr lvl="1"/>
            <a:endParaRPr lang="en-US" dirty="0"/>
          </a:p>
        </p:txBody>
      </p:sp>
      <p:sp>
        <p:nvSpPr>
          <p:cNvPr id="17" name="Text Placeholder 16">
            <a:extLst>
              <a:ext uri="{FF2B5EF4-FFF2-40B4-BE49-F238E27FC236}">
                <a16:creationId xmlns:a16="http://schemas.microsoft.com/office/drawing/2014/main" id="{C7125548-193F-47D9-8E06-0359FB40B865}"/>
              </a:ext>
            </a:extLst>
          </p:cNvPr>
          <p:cNvSpPr>
            <a:spLocks noGrp="1"/>
          </p:cNvSpPr>
          <p:nvPr>
            <p:ph type="body" sz="quarter" idx="25" hasCustomPrompt="1"/>
          </p:nvPr>
        </p:nvSpPr>
        <p:spPr>
          <a:xfrm>
            <a:off x="9808087" y="2776128"/>
            <a:ext cx="5780657" cy="5746985"/>
          </a:xfrm>
        </p:spPr>
        <p:txBody>
          <a:bodyPr/>
          <a:lstStyle>
            <a:lvl1pPr marL="153592" indent="-153592">
              <a:spcAft>
                <a:spcPts val="427"/>
              </a:spcAft>
              <a:defRPr sz="1422"/>
            </a:lvl1pPr>
            <a:lvl2pPr marL="307183" indent="-153592">
              <a:spcAft>
                <a:spcPts val="427"/>
              </a:spcAft>
              <a:defRPr sz="1422"/>
            </a:lvl2pPr>
            <a:lvl3pPr marL="460775" indent="-153592">
              <a:spcAft>
                <a:spcPts val="427"/>
              </a:spcAft>
              <a:defRPr sz="1422"/>
            </a:lvl3pPr>
            <a:lvl4pPr>
              <a:spcAft>
                <a:spcPts val="43"/>
              </a:spcAft>
              <a:defRPr sz="1422"/>
            </a:lvl4pPr>
            <a:lvl5pPr>
              <a:spcAft>
                <a:spcPts val="43"/>
              </a:spcAft>
              <a:defRPr sz="1422"/>
            </a:lvl5pPr>
            <a:lvl6pPr>
              <a:spcAft>
                <a:spcPts val="43"/>
              </a:spcAft>
              <a:defRPr sz="1422" b="0"/>
            </a:lvl6pPr>
            <a:lvl7pPr>
              <a:spcAft>
                <a:spcPts val="43"/>
              </a:spcAft>
              <a:defRPr sz="1422"/>
            </a:lvl7pPr>
            <a:lvl8pPr>
              <a:spcAft>
                <a:spcPts val="43"/>
              </a:spcAft>
              <a:defRPr sz="1422"/>
            </a:lvl8pPr>
            <a:lvl9pPr>
              <a:lnSpc>
                <a:spcPct val="100000"/>
              </a:lnSpc>
              <a:spcAft>
                <a:spcPts val="427"/>
              </a:spcAft>
              <a:defRPr sz="1422">
                <a:latin typeface="+mn-lt"/>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7127592" y="2401281"/>
            <a:ext cx="1433644" cy="1433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12" name="Date Placeholder 11">
            <a:extLst>
              <a:ext uri="{FF2B5EF4-FFF2-40B4-BE49-F238E27FC236}">
                <a16:creationId xmlns:a16="http://schemas.microsoft.com/office/drawing/2014/main" id="{22FEA212-4746-4B6E-9B5D-4D873590C5DD}"/>
              </a:ext>
            </a:extLst>
          </p:cNvPr>
          <p:cNvSpPr>
            <a:spLocks noGrp="1"/>
          </p:cNvSpPr>
          <p:nvPr>
            <p:ph type="dt" sz="half" idx="26"/>
          </p:nvPr>
        </p:nvSpPr>
        <p:spPr/>
        <p:txBody>
          <a:bodyPr/>
          <a:lstStyle>
            <a:lvl1pPr>
              <a:defRPr>
                <a:solidFill>
                  <a:schemeClr val="bg1"/>
                </a:solidFill>
              </a:defRPr>
            </a:lvl1pPr>
          </a:lstStyle>
          <a:p>
            <a:endParaRPr lang="en-US" dirty="0"/>
          </a:p>
        </p:txBody>
      </p:sp>
      <p:sp>
        <p:nvSpPr>
          <p:cNvPr id="13" name="Footer Placeholder 12">
            <a:extLst>
              <a:ext uri="{FF2B5EF4-FFF2-40B4-BE49-F238E27FC236}">
                <a16:creationId xmlns:a16="http://schemas.microsoft.com/office/drawing/2014/main" id="{97F6958A-FE05-46B0-8B90-06A15B9C705D}"/>
              </a:ext>
            </a:extLst>
          </p:cNvPr>
          <p:cNvSpPr>
            <a:spLocks noGrp="1"/>
          </p:cNvSpPr>
          <p:nvPr>
            <p:ph type="ftr" sz="quarter" idx="27"/>
          </p:nvPr>
        </p:nvSpPr>
        <p:spPr>
          <a:xfrm>
            <a:off x="9808089" y="9200641"/>
            <a:ext cx="5371239" cy="256000"/>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8C7E7BC1-AAEE-4D73-B6E5-BB2902E96C8F}"/>
              </a:ext>
            </a:extLst>
          </p:cNvPr>
          <p:cNvSpPr>
            <a:spLocks noGrp="1"/>
          </p:cNvSpPr>
          <p:nvPr>
            <p:ph type="sldNum" sz="quarter" idx="28"/>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1618643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ography 2 persons">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24" name="Subtitle">
            <a:extLst>
              <a:ext uri="{FF2B5EF4-FFF2-40B4-BE49-F238E27FC236}">
                <a16:creationId xmlns:a16="http://schemas.microsoft.com/office/drawing/2014/main" id="{275E5F19-1986-495B-963D-A89BB9541B0F}"/>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819227" y="3957872"/>
            <a:ext cx="2457675"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819227" y="4151808"/>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819227" y="434574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819227" y="4539677"/>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 name="Text Placeholder 14">
            <a:extLst>
              <a:ext uri="{FF2B5EF4-FFF2-40B4-BE49-F238E27FC236}">
                <a16:creationId xmlns:a16="http://schemas.microsoft.com/office/drawing/2014/main" id="{F08E60EB-D02A-4344-B356-3A7D4172F235}"/>
              </a:ext>
            </a:extLst>
          </p:cNvPr>
          <p:cNvSpPr>
            <a:spLocks noGrp="1"/>
          </p:cNvSpPr>
          <p:nvPr>
            <p:ph type="body" sz="quarter" idx="24" hasCustomPrompt="1"/>
          </p:nvPr>
        </p:nvSpPr>
        <p:spPr>
          <a:xfrm>
            <a:off x="3501923" y="2456463"/>
            <a:ext cx="4300931" cy="256001"/>
          </a:xfrm>
        </p:spPr>
        <p:txBody>
          <a:bodyPr/>
          <a:lstStyle>
            <a:lvl1pPr marL="0" indent="0">
              <a:buNone/>
              <a:defRPr sz="1422" b="1" cap="all" baseline="0">
                <a:solidFill>
                  <a:schemeClr val="accent1"/>
                </a:solidFill>
              </a:defRPr>
            </a:lvl1pPr>
            <a:lvl2pPr marL="0" indent="0">
              <a:buNone/>
              <a:defRPr lang="en-US" sz="1422" b="1" kern="1200" cap="all" baseline="0" dirty="0" smtClean="0">
                <a:solidFill>
                  <a:schemeClr val="accent1"/>
                </a:solidFill>
                <a:latin typeface="+mn-lt"/>
                <a:ea typeface="+mn-ea"/>
                <a:cs typeface="+mn-cs"/>
              </a:defRPr>
            </a:lvl2pPr>
            <a:lvl3pPr marL="0" indent="0">
              <a:buNone/>
              <a:defRPr lang="en-US" sz="1422" b="1" kern="1200" cap="all" baseline="0" dirty="0" smtClean="0">
                <a:solidFill>
                  <a:schemeClr val="accent1"/>
                </a:solidFill>
                <a:latin typeface="+mn-lt"/>
                <a:ea typeface="+mn-ea"/>
                <a:cs typeface="+mn-cs"/>
              </a:defRPr>
            </a:lvl3pPr>
            <a:lvl4pPr>
              <a:buNone/>
              <a:defRPr lang="en-US" sz="1422" b="1" kern="1200" cap="all" baseline="0" dirty="0" smtClean="0">
                <a:solidFill>
                  <a:schemeClr val="accent1"/>
                </a:solidFill>
                <a:latin typeface="+mn-lt"/>
                <a:ea typeface="+mn-ea"/>
                <a:cs typeface="+mn-cs"/>
              </a:defRPr>
            </a:lvl4pPr>
            <a:lvl5pPr>
              <a:buNone/>
              <a:defRPr lang="en-US" sz="1422" b="1" kern="1200" cap="all" baseline="0" dirty="0">
                <a:solidFill>
                  <a:schemeClr val="accent1"/>
                </a:solidFill>
                <a:latin typeface="+mn-lt"/>
                <a:ea typeface="+mn-ea"/>
                <a:cs typeface="+mn-cs"/>
              </a:defRPr>
            </a:lvl5pPr>
            <a:lvl6pPr>
              <a:defRPr lang="en-US" sz="1422" b="1" kern="1200" cap="all" baseline="0" dirty="0" smtClean="0">
                <a:solidFill>
                  <a:schemeClr val="accent1"/>
                </a:solidFill>
                <a:latin typeface="+mn-lt"/>
                <a:ea typeface="+mn-ea"/>
                <a:cs typeface="+mn-cs"/>
              </a:defRPr>
            </a:lvl6pPr>
            <a:lvl7pPr>
              <a:defRPr lang="en-US" sz="1422" b="1" kern="1200" cap="all" baseline="0" dirty="0" smtClean="0">
                <a:solidFill>
                  <a:schemeClr val="accent1"/>
                </a:solidFill>
                <a:latin typeface="+mn-lt"/>
                <a:ea typeface="+mn-ea"/>
                <a:cs typeface="+mn-cs"/>
              </a:defRPr>
            </a:lvl7pPr>
            <a:lvl8pPr>
              <a:defRPr lang="en-US" sz="1422" b="1" kern="1200" cap="all" baseline="0" dirty="0" smtClean="0">
                <a:solidFill>
                  <a:schemeClr val="accent1"/>
                </a:solidFill>
                <a:latin typeface="+mn-lt"/>
                <a:ea typeface="+mn-ea"/>
                <a:cs typeface="+mn-cs"/>
              </a:defRPr>
            </a:lvl8pPr>
            <a:lvl9pPr>
              <a:lnSpc>
                <a:spcPct val="100000"/>
              </a:lnSpc>
              <a:spcAft>
                <a:spcPts val="853"/>
              </a:spcAft>
              <a:defRPr lang="en-US" sz="1422" b="1" kern="1200" cap="all" baseline="0" dirty="0">
                <a:solidFill>
                  <a:schemeClr val="accent1"/>
                </a:solidFill>
                <a:latin typeface="+mn-lt"/>
                <a:ea typeface="+mn-ea"/>
                <a:cs typeface="+mn-cs"/>
              </a:defRPr>
            </a:lvl9pPr>
          </a:lstStyle>
          <a:p>
            <a:pPr lvl="0"/>
            <a:r>
              <a:rPr lang="en-US" dirty="0"/>
              <a:t>Click to add </a:t>
            </a:r>
            <a:r>
              <a:rPr lang="en-US" sz="1422" b="1" dirty="0">
                <a:solidFill>
                  <a:schemeClr val="accent1"/>
                </a:solidFill>
                <a:latin typeface="Arial" panose="020B0604020202020204" pitchFamily="34" charset="0"/>
                <a:cs typeface="Arial" panose="020B0604020202020204" pitchFamily="34" charset="0"/>
              </a:rPr>
              <a:t>PRACTICE/SECTOR </a:t>
            </a:r>
            <a:endParaRPr lang="en-US" dirty="0"/>
          </a:p>
          <a:p>
            <a:pPr lvl="1"/>
            <a:endParaRPr lang="en-US" dirty="0"/>
          </a:p>
        </p:txBody>
      </p:sp>
      <p:sp>
        <p:nvSpPr>
          <p:cNvPr id="17" name="Text Placeholder 16">
            <a:extLst>
              <a:ext uri="{FF2B5EF4-FFF2-40B4-BE49-F238E27FC236}">
                <a16:creationId xmlns:a16="http://schemas.microsoft.com/office/drawing/2014/main" id="{C7125548-193F-47D9-8E06-0359FB40B865}"/>
              </a:ext>
            </a:extLst>
          </p:cNvPr>
          <p:cNvSpPr>
            <a:spLocks noGrp="1"/>
          </p:cNvSpPr>
          <p:nvPr>
            <p:ph type="body" sz="quarter" idx="25" hasCustomPrompt="1"/>
          </p:nvPr>
        </p:nvSpPr>
        <p:spPr>
          <a:xfrm>
            <a:off x="3501923" y="2775041"/>
            <a:ext cx="4300931" cy="5746985"/>
          </a:xfrm>
        </p:spPr>
        <p:txBody>
          <a:bodyPr/>
          <a:lstStyle>
            <a:lvl1pPr marL="153592" indent="-153592">
              <a:spcAft>
                <a:spcPts val="427"/>
              </a:spcAft>
              <a:defRPr sz="1422"/>
            </a:lvl1pPr>
            <a:lvl2pPr marL="307183" indent="-153592">
              <a:spcAft>
                <a:spcPts val="427"/>
              </a:spcAft>
              <a:defRPr sz="1422"/>
            </a:lvl2pPr>
            <a:lvl3pPr marL="460775" indent="-153592">
              <a:spcAft>
                <a:spcPts val="427"/>
              </a:spcAft>
              <a:defRPr sz="1422"/>
            </a:lvl3pPr>
            <a:lvl4pPr>
              <a:spcAft>
                <a:spcPts val="43"/>
              </a:spcAft>
              <a:defRPr sz="1422"/>
            </a:lvl4pPr>
            <a:lvl5pPr>
              <a:spcAft>
                <a:spcPts val="43"/>
              </a:spcAft>
              <a:defRPr sz="1422"/>
            </a:lvl5pPr>
            <a:lvl6pPr>
              <a:spcAft>
                <a:spcPts val="43"/>
              </a:spcAft>
              <a:defRPr sz="1422" b="0"/>
            </a:lvl6pPr>
            <a:lvl7pPr>
              <a:spcAft>
                <a:spcPts val="43"/>
              </a:spcAft>
              <a:defRPr sz="1422"/>
            </a:lvl7pPr>
            <a:lvl8pPr>
              <a:spcAft>
                <a:spcPts val="43"/>
              </a:spcAft>
              <a:defRPr sz="1422"/>
            </a:lvl8pPr>
            <a:lvl9pPr>
              <a:lnSpc>
                <a:spcPct val="100000"/>
              </a:lnSpc>
              <a:spcAft>
                <a:spcPts val="427"/>
              </a:spcAft>
              <a:defRPr sz="1422">
                <a:latin typeface="+mn-lt"/>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6" name="Text Placeholder 4">
            <a:extLst>
              <a:ext uri="{FF2B5EF4-FFF2-40B4-BE49-F238E27FC236}">
                <a16:creationId xmlns:a16="http://schemas.microsoft.com/office/drawing/2014/main" id="{E4650D57-E571-42EC-98B9-E61F8CA17CC4}"/>
              </a:ext>
            </a:extLst>
          </p:cNvPr>
          <p:cNvSpPr>
            <a:spLocks noGrp="1"/>
          </p:cNvSpPr>
          <p:nvPr>
            <p:ph type="body" sz="quarter" idx="26" hasCustomPrompt="1"/>
          </p:nvPr>
        </p:nvSpPr>
        <p:spPr>
          <a:xfrm>
            <a:off x="8881774" y="3957872"/>
            <a:ext cx="2457675"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8" name="Text Placeholder 4">
            <a:extLst>
              <a:ext uri="{FF2B5EF4-FFF2-40B4-BE49-F238E27FC236}">
                <a16:creationId xmlns:a16="http://schemas.microsoft.com/office/drawing/2014/main" id="{607BFD7A-4619-4695-9B5B-657D2202EE4A}"/>
              </a:ext>
            </a:extLst>
          </p:cNvPr>
          <p:cNvSpPr>
            <a:spLocks noGrp="1"/>
          </p:cNvSpPr>
          <p:nvPr>
            <p:ph type="body" sz="quarter" idx="27" hasCustomPrompt="1"/>
          </p:nvPr>
        </p:nvSpPr>
        <p:spPr>
          <a:xfrm>
            <a:off x="8881774" y="4151808"/>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9" name="Text Placeholder 4">
            <a:extLst>
              <a:ext uri="{FF2B5EF4-FFF2-40B4-BE49-F238E27FC236}">
                <a16:creationId xmlns:a16="http://schemas.microsoft.com/office/drawing/2014/main" id="{99638A0D-4686-4B14-8E7E-D867B1D701AA}"/>
              </a:ext>
            </a:extLst>
          </p:cNvPr>
          <p:cNvSpPr>
            <a:spLocks noGrp="1"/>
          </p:cNvSpPr>
          <p:nvPr>
            <p:ph type="body" sz="quarter" idx="28" hasCustomPrompt="1"/>
          </p:nvPr>
        </p:nvSpPr>
        <p:spPr>
          <a:xfrm>
            <a:off x="8881774" y="434574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0" name="Text Placeholder 4">
            <a:extLst>
              <a:ext uri="{FF2B5EF4-FFF2-40B4-BE49-F238E27FC236}">
                <a16:creationId xmlns:a16="http://schemas.microsoft.com/office/drawing/2014/main" id="{AF791D00-2DDC-47B1-87BF-C3F295F019B0}"/>
              </a:ext>
            </a:extLst>
          </p:cNvPr>
          <p:cNvSpPr>
            <a:spLocks noGrp="1"/>
          </p:cNvSpPr>
          <p:nvPr>
            <p:ph type="body" sz="quarter" idx="29" hasCustomPrompt="1"/>
          </p:nvPr>
        </p:nvSpPr>
        <p:spPr>
          <a:xfrm>
            <a:off x="8881774" y="4539677"/>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2" name="Text Placeholder 14">
            <a:extLst>
              <a:ext uri="{FF2B5EF4-FFF2-40B4-BE49-F238E27FC236}">
                <a16:creationId xmlns:a16="http://schemas.microsoft.com/office/drawing/2014/main" id="{27562B96-831A-4266-B1D6-4F28EB1F1A2F}"/>
              </a:ext>
            </a:extLst>
          </p:cNvPr>
          <p:cNvSpPr>
            <a:spLocks noGrp="1"/>
          </p:cNvSpPr>
          <p:nvPr>
            <p:ph type="body" sz="quarter" idx="31" hasCustomPrompt="1"/>
          </p:nvPr>
        </p:nvSpPr>
        <p:spPr>
          <a:xfrm>
            <a:off x="11564470" y="2457601"/>
            <a:ext cx="4300931" cy="256001"/>
          </a:xfrm>
        </p:spPr>
        <p:txBody>
          <a:bodyPr/>
          <a:lstStyle>
            <a:lvl1pPr marL="0" indent="0">
              <a:buNone/>
              <a:defRPr sz="1422" b="1" cap="all" baseline="0">
                <a:solidFill>
                  <a:schemeClr val="accent1"/>
                </a:solidFill>
              </a:defRPr>
            </a:lvl1pPr>
            <a:lvl2pPr marL="0" indent="0">
              <a:buNone/>
              <a:defRPr lang="en-US" sz="1422" b="1" kern="1200" cap="all" baseline="0" dirty="0" smtClean="0">
                <a:solidFill>
                  <a:schemeClr val="accent1"/>
                </a:solidFill>
                <a:latin typeface="+mn-lt"/>
                <a:ea typeface="+mn-ea"/>
                <a:cs typeface="+mn-cs"/>
              </a:defRPr>
            </a:lvl2pPr>
            <a:lvl3pPr marL="0" indent="0">
              <a:buNone/>
              <a:defRPr lang="en-US" sz="1422" b="1" kern="1200" cap="all" baseline="0" dirty="0" smtClean="0">
                <a:solidFill>
                  <a:schemeClr val="accent1"/>
                </a:solidFill>
                <a:latin typeface="+mn-lt"/>
                <a:ea typeface="+mn-ea"/>
                <a:cs typeface="+mn-cs"/>
              </a:defRPr>
            </a:lvl3pPr>
            <a:lvl4pPr>
              <a:buNone/>
              <a:defRPr lang="en-US" sz="1422" b="1" kern="1200" cap="all" baseline="0" dirty="0" smtClean="0">
                <a:solidFill>
                  <a:schemeClr val="accent1"/>
                </a:solidFill>
                <a:latin typeface="+mn-lt"/>
                <a:ea typeface="+mn-ea"/>
                <a:cs typeface="+mn-cs"/>
              </a:defRPr>
            </a:lvl4pPr>
            <a:lvl5pPr>
              <a:buNone/>
              <a:defRPr lang="en-US" sz="1422" b="1" kern="1200" cap="all" baseline="0" dirty="0">
                <a:solidFill>
                  <a:schemeClr val="accent1"/>
                </a:solidFill>
                <a:latin typeface="+mn-lt"/>
                <a:ea typeface="+mn-ea"/>
                <a:cs typeface="+mn-cs"/>
              </a:defRPr>
            </a:lvl5pPr>
            <a:lvl6pPr>
              <a:defRPr lang="en-US" sz="1422" b="1" kern="1200" cap="all" baseline="0" dirty="0" smtClean="0">
                <a:solidFill>
                  <a:schemeClr val="accent1"/>
                </a:solidFill>
                <a:latin typeface="+mn-lt"/>
                <a:ea typeface="+mn-ea"/>
                <a:cs typeface="+mn-cs"/>
              </a:defRPr>
            </a:lvl6pPr>
            <a:lvl7pPr>
              <a:defRPr lang="en-US" sz="1422" b="1" kern="1200" cap="all" baseline="0" dirty="0" smtClean="0">
                <a:solidFill>
                  <a:schemeClr val="accent1"/>
                </a:solidFill>
                <a:latin typeface="+mn-lt"/>
                <a:ea typeface="+mn-ea"/>
                <a:cs typeface="+mn-cs"/>
              </a:defRPr>
            </a:lvl7pPr>
            <a:lvl8pPr>
              <a:defRPr lang="en-US" sz="1422" b="1" kern="1200" cap="all" baseline="0" dirty="0" smtClean="0">
                <a:solidFill>
                  <a:schemeClr val="accent1"/>
                </a:solidFill>
                <a:latin typeface="+mn-lt"/>
                <a:ea typeface="+mn-ea"/>
                <a:cs typeface="+mn-cs"/>
              </a:defRPr>
            </a:lvl8pPr>
            <a:lvl9pPr>
              <a:lnSpc>
                <a:spcPct val="100000"/>
              </a:lnSpc>
              <a:spcAft>
                <a:spcPts val="853"/>
              </a:spcAft>
              <a:defRPr lang="en-US" sz="1422" b="1" kern="1200" cap="all" baseline="0" dirty="0">
                <a:solidFill>
                  <a:schemeClr val="accent1"/>
                </a:solidFill>
                <a:latin typeface="+mn-lt"/>
                <a:ea typeface="+mn-ea"/>
                <a:cs typeface="+mn-cs"/>
              </a:defRPr>
            </a:lvl9pPr>
          </a:lstStyle>
          <a:p>
            <a:pPr lvl="0"/>
            <a:r>
              <a:rPr lang="en-US" dirty="0"/>
              <a:t>Click to add </a:t>
            </a:r>
            <a:r>
              <a:rPr lang="en-US" sz="1422" b="1" dirty="0">
                <a:solidFill>
                  <a:schemeClr val="accent1"/>
                </a:solidFill>
                <a:latin typeface="Arial" panose="020B0604020202020204" pitchFamily="34" charset="0"/>
                <a:cs typeface="Arial" panose="020B0604020202020204" pitchFamily="34" charset="0"/>
              </a:rPr>
              <a:t>PRACTICE/SECTOR </a:t>
            </a:r>
            <a:endParaRPr lang="en-US" dirty="0"/>
          </a:p>
          <a:p>
            <a:pPr lvl="1"/>
            <a:endParaRPr lang="en-US" dirty="0"/>
          </a:p>
        </p:txBody>
      </p:sp>
      <p:sp>
        <p:nvSpPr>
          <p:cNvPr id="23" name="Text Placeholder 16">
            <a:extLst>
              <a:ext uri="{FF2B5EF4-FFF2-40B4-BE49-F238E27FC236}">
                <a16:creationId xmlns:a16="http://schemas.microsoft.com/office/drawing/2014/main" id="{2BB8B504-BF73-4669-9236-CEA6F164F035}"/>
              </a:ext>
            </a:extLst>
          </p:cNvPr>
          <p:cNvSpPr>
            <a:spLocks noGrp="1"/>
          </p:cNvSpPr>
          <p:nvPr>
            <p:ph type="body" sz="quarter" idx="32" hasCustomPrompt="1"/>
          </p:nvPr>
        </p:nvSpPr>
        <p:spPr>
          <a:xfrm>
            <a:off x="11564470" y="2775041"/>
            <a:ext cx="4300931" cy="5746985"/>
          </a:xfrm>
        </p:spPr>
        <p:txBody>
          <a:bodyPr/>
          <a:lstStyle>
            <a:lvl1pPr marL="153592" indent="-153592">
              <a:spcAft>
                <a:spcPts val="427"/>
              </a:spcAft>
              <a:defRPr sz="1422"/>
            </a:lvl1pPr>
            <a:lvl2pPr marL="307183" indent="-153592">
              <a:spcAft>
                <a:spcPts val="427"/>
              </a:spcAft>
              <a:defRPr sz="1422"/>
            </a:lvl2pPr>
            <a:lvl3pPr marL="460775" indent="-153592">
              <a:spcAft>
                <a:spcPts val="427"/>
              </a:spcAft>
              <a:defRPr sz="1422"/>
            </a:lvl3pPr>
            <a:lvl4pPr>
              <a:spcAft>
                <a:spcPts val="43"/>
              </a:spcAft>
              <a:defRPr sz="1422"/>
            </a:lvl4pPr>
            <a:lvl5pPr>
              <a:spcAft>
                <a:spcPts val="43"/>
              </a:spcAft>
              <a:defRPr sz="1422"/>
            </a:lvl5pPr>
            <a:lvl6pPr>
              <a:spcAft>
                <a:spcPts val="43"/>
              </a:spcAft>
              <a:defRPr sz="1422" b="0"/>
            </a:lvl6pPr>
            <a:lvl7pPr>
              <a:spcAft>
                <a:spcPts val="43"/>
              </a:spcAft>
              <a:defRPr sz="1422"/>
            </a:lvl7pPr>
            <a:lvl8pPr>
              <a:spcAft>
                <a:spcPts val="43"/>
              </a:spcAft>
              <a:defRPr sz="1422"/>
            </a:lvl8pPr>
            <a:lvl9pPr>
              <a:lnSpc>
                <a:spcPct val="100000"/>
              </a:lnSpc>
              <a:spcAft>
                <a:spcPts val="427"/>
              </a:spcAft>
              <a:defRPr sz="1422">
                <a:latin typeface="+mn-lt"/>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819227" y="2457600"/>
            <a:ext cx="1341481" cy="1341440"/>
          </a:xfrm>
          <a:prstGeom prst="ellipse">
            <a:avLst/>
          </a:prstGeom>
          <a:noFill/>
        </p:spPr>
        <p:txBody>
          <a:bodyPr lIns="0" tIns="0" b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21" name="Picture Placeholder 7">
            <a:extLst>
              <a:ext uri="{FF2B5EF4-FFF2-40B4-BE49-F238E27FC236}">
                <a16:creationId xmlns:a16="http://schemas.microsoft.com/office/drawing/2014/main" id="{D9434157-C0CA-46C1-B739-37770036697E}"/>
              </a:ext>
            </a:extLst>
          </p:cNvPr>
          <p:cNvSpPr>
            <a:spLocks noGrp="1"/>
          </p:cNvSpPr>
          <p:nvPr>
            <p:ph type="pic" sz="quarter" idx="30" hasCustomPrompt="1"/>
          </p:nvPr>
        </p:nvSpPr>
        <p:spPr>
          <a:xfrm>
            <a:off x="8881774" y="2457600"/>
            <a:ext cx="1341481" cy="1341440"/>
          </a:xfrm>
          <a:prstGeom prst="ellipse">
            <a:avLst/>
          </a:prstGeom>
          <a:noFill/>
        </p:spPr>
        <p:txBody>
          <a:bodyPr lIns="0" tIns="0" b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2" name="Date Placeholder 1">
            <a:extLst>
              <a:ext uri="{FF2B5EF4-FFF2-40B4-BE49-F238E27FC236}">
                <a16:creationId xmlns:a16="http://schemas.microsoft.com/office/drawing/2014/main" id="{D8E2A6BF-B01A-4FCE-A81A-3B15F30F19FA}"/>
              </a:ext>
            </a:extLst>
          </p:cNvPr>
          <p:cNvSpPr>
            <a:spLocks noGrp="1"/>
          </p:cNvSpPr>
          <p:nvPr>
            <p:ph type="dt" sz="half" idx="220"/>
          </p:nvPr>
        </p:nvSpPr>
        <p:spPr/>
        <p:txBody>
          <a:bodyPr/>
          <a:lstStyle/>
          <a:p>
            <a:endParaRPr lang="en-US" dirty="0"/>
          </a:p>
        </p:txBody>
      </p:sp>
      <p:sp>
        <p:nvSpPr>
          <p:cNvPr id="3" name="Footer Placeholder 2">
            <a:extLst>
              <a:ext uri="{FF2B5EF4-FFF2-40B4-BE49-F238E27FC236}">
                <a16:creationId xmlns:a16="http://schemas.microsoft.com/office/drawing/2014/main" id="{26C515EC-F25F-48E5-87E3-A9EBCC906E74}"/>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2FEE7A63-8B77-4E27-9972-4EC7CF874BD0}"/>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2844186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am 10 persons">
    <p:spTree>
      <p:nvGrpSpPr>
        <p:cNvPr id="1" name=""/>
        <p:cNvGrpSpPr/>
        <p:nvPr/>
      </p:nvGrpSpPr>
      <p:grpSpPr>
        <a:xfrm>
          <a:off x="0" y="0"/>
          <a:ext cx="0" cy="0"/>
          <a:chOff x="0" y="0"/>
          <a:chExt cx="0" cy="0"/>
        </a:xfrm>
      </p:grpSpPr>
      <p:sp>
        <p:nvSpPr>
          <p:cNvPr id="110" name="Rectangle: Rounded Corners 109">
            <a:extLst>
              <a:ext uri="{FF2B5EF4-FFF2-40B4-BE49-F238E27FC236}">
                <a16:creationId xmlns:a16="http://schemas.microsoft.com/office/drawing/2014/main" id="{F311E7C9-D99A-4738-B510-AFC86D7D3C25}"/>
              </a:ext>
            </a:extLst>
          </p:cNvPr>
          <p:cNvSpPr/>
          <p:nvPr userDrawn="1"/>
        </p:nvSpPr>
        <p:spPr>
          <a:xfrm>
            <a:off x="10484207"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5" name="Rectangle: Rounded Corners 24">
            <a:extLst>
              <a:ext uri="{FF2B5EF4-FFF2-40B4-BE49-F238E27FC236}">
                <a16:creationId xmlns:a16="http://schemas.microsoft.com/office/drawing/2014/main" id="{0BCAAC33-1A06-4BCB-93B5-5EADAA334877}"/>
              </a:ext>
            </a:extLst>
          </p:cNvPr>
          <p:cNvSpPr/>
          <p:nvPr/>
        </p:nvSpPr>
        <p:spPr>
          <a:xfrm>
            <a:off x="817975" y="2469927"/>
            <a:ext cx="2810966" cy="2626559"/>
          </a:xfrm>
          <a:prstGeom prst="roundRect">
            <a:avLst>
              <a:gd name="adj" fmla="val 6755"/>
            </a:avLst>
          </a:prstGeom>
          <a:solidFill>
            <a:srgbClr val="F4F4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9" name="Rectangle: Rounded Corners 28">
            <a:extLst>
              <a:ext uri="{FF2B5EF4-FFF2-40B4-BE49-F238E27FC236}">
                <a16:creationId xmlns:a16="http://schemas.microsoft.com/office/drawing/2014/main" id="{DD9DA348-77BA-4EF8-9D1A-DC5E35A347E3}"/>
              </a:ext>
            </a:extLst>
          </p:cNvPr>
          <p:cNvSpPr/>
          <p:nvPr/>
        </p:nvSpPr>
        <p:spPr>
          <a:xfrm>
            <a:off x="4040052"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3" name="Rectangle: Rounded Corners 32">
            <a:extLst>
              <a:ext uri="{FF2B5EF4-FFF2-40B4-BE49-F238E27FC236}">
                <a16:creationId xmlns:a16="http://schemas.microsoft.com/office/drawing/2014/main" id="{3EFEA431-E8C3-4237-8477-F3B095765ECF}"/>
              </a:ext>
            </a:extLst>
          </p:cNvPr>
          <p:cNvSpPr/>
          <p:nvPr/>
        </p:nvSpPr>
        <p:spPr>
          <a:xfrm>
            <a:off x="7262130"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05069C5F-18D7-426F-ACDC-61FC529DDC68}"/>
              </a:ext>
            </a:extLst>
          </p:cNvPr>
          <p:cNvSpPr/>
          <p:nvPr/>
        </p:nvSpPr>
        <p:spPr>
          <a:xfrm>
            <a:off x="10484207"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4D4B066C-1DFD-4699-B8AD-62DA806ECEB1}"/>
              </a:ext>
            </a:extLst>
          </p:cNvPr>
          <p:cNvSpPr/>
          <p:nvPr/>
        </p:nvSpPr>
        <p:spPr>
          <a:xfrm>
            <a:off x="13706286"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5" name="Rectangle: Rounded Corners 44">
            <a:extLst>
              <a:ext uri="{FF2B5EF4-FFF2-40B4-BE49-F238E27FC236}">
                <a16:creationId xmlns:a16="http://schemas.microsoft.com/office/drawing/2014/main" id="{B3F5684F-BBE6-4B37-A1ED-4EB67A2FEB8C}"/>
              </a:ext>
            </a:extLst>
          </p:cNvPr>
          <p:cNvSpPr/>
          <p:nvPr/>
        </p:nvSpPr>
        <p:spPr>
          <a:xfrm>
            <a:off x="817975"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CD79A3EF-B724-4DF0-845F-B2944152E71E}"/>
              </a:ext>
            </a:extLst>
          </p:cNvPr>
          <p:cNvSpPr/>
          <p:nvPr/>
        </p:nvSpPr>
        <p:spPr>
          <a:xfrm>
            <a:off x="4040052"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p:nvSpPr>
        <p:spPr>
          <a:xfrm>
            <a:off x="7262130"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7" name="Rectangle: Rounded Corners 56">
            <a:extLst>
              <a:ext uri="{FF2B5EF4-FFF2-40B4-BE49-F238E27FC236}">
                <a16:creationId xmlns:a16="http://schemas.microsoft.com/office/drawing/2014/main" id="{755BD8F9-658A-41E4-BE36-664DB6AC2D85}"/>
              </a:ext>
            </a:extLst>
          </p:cNvPr>
          <p:cNvSpPr/>
          <p:nvPr/>
        </p:nvSpPr>
        <p:spPr>
          <a:xfrm>
            <a:off x="13706286"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112" name="Subtitle">
            <a:extLst>
              <a:ext uri="{FF2B5EF4-FFF2-40B4-BE49-F238E27FC236}">
                <a16:creationId xmlns:a16="http://schemas.microsoft.com/office/drawing/2014/main" id="{81183A62-4B29-41E1-B594-0CA3A38869D5}"/>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42040"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1042040"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1042040"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1042040"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65" name="Text Placeholder 4">
            <a:extLst>
              <a:ext uri="{FF2B5EF4-FFF2-40B4-BE49-F238E27FC236}">
                <a16:creationId xmlns:a16="http://schemas.microsoft.com/office/drawing/2014/main" id="{682B17F8-B314-4891-B0D6-6DF5F5F8E29B}"/>
              </a:ext>
            </a:extLst>
          </p:cNvPr>
          <p:cNvSpPr>
            <a:spLocks noGrp="1"/>
          </p:cNvSpPr>
          <p:nvPr>
            <p:ph type="body" sz="quarter" idx="24" hasCustomPrompt="1"/>
          </p:nvPr>
        </p:nvSpPr>
        <p:spPr>
          <a:xfrm>
            <a:off x="1042040"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66" name="Text Placeholder 4">
            <a:extLst>
              <a:ext uri="{FF2B5EF4-FFF2-40B4-BE49-F238E27FC236}">
                <a16:creationId xmlns:a16="http://schemas.microsoft.com/office/drawing/2014/main" id="{3B7BF82C-809B-4CF6-8296-5E69B23343E1}"/>
              </a:ext>
            </a:extLst>
          </p:cNvPr>
          <p:cNvSpPr>
            <a:spLocks noGrp="1"/>
          </p:cNvSpPr>
          <p:nvPr>
            <p:ph type="body" sz="quarter" idx="25" hasCustomPrompt="1"/>
          </p:nvPr>
        </p:nvSpPr>
        <p:spPr>
          <a:xfrm>
            <a:off x="1042040"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67" name="Text Placeholder 4">
            <a:extLst>
              <a:ext uri="{FF2B5EF4-FFF2-40B4-BE49-F238E27FC236}">
                <a16:creationId xmlns:a16="http://schemas.microsoft.com/office/drawing/2014/main" id="{883A341D-62B1-4516-8E09-CCF2D26FDC0E}"/>
              </a:ext>
            </a:extLst>
          </p:cNvPr>
          <p:cNvSpPr>
            <a:spLocks noGrp="1"/>
          </p:cNvSpPr>
          <p:nvPr>
            <p:ph type="body" sz="quarter" idx="26" hasCustomPrompt="1"/>
          </p:nvPr>
        </p:nvSpPr>
        <p:spPr>
          <a:xfrm>
            <a:off x="1042040"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68" name="Text Placeholder 4">
            <a:extLst>
              <a:ext uri="{FF2B5EF4-FFF2-40B4-BE49-F238E27FC236}">
                <a16:creationId xmlns:a16="http://schemas.microsoft.com/office/drawing/2014/main" id="{269E90FE-6BC7-4A17-A3DD-BF2F7F4334CB}"/>
              </a:ext>
            </a:extLst>
          </p:cNvPr>
          <p:cNvSpPr>
            <a:spLocks noGrp="1"/>
          </p:cNvSpPr>
          <p:nvPr>
            <p:ph type="body" sz="quarter" idx="27" hasCustomPrompt="1"/>
          </p:nvPr>
        </p:nvSpPr>
        <p:spPr>
          <a:xfrm>
            <a:off x="1042040"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0" name="Text Placeholder 4">
            <a:extLst>
              <a:ext uri="{FF2B5EF4-FFF2-40B4-BE49-F238E27FC236}">
                <a16:creationId xmlns:a16="http://schemas.microsoft.com/office/drawing/2014/main" id="{858C7F1B-1A17-4405-8AA0-43EC0184784F}"/>
              </a:ext>
            </a:extLst>
          </p:cNvPr>
          <p:cNvSpPr>
            <a:spLocks noGrp="1"/>
          </p:cNvSpPr>
          <p:nvPr>
            <p:ph type="body" sz="quarter" idx="29" hasCustomPrompt="1"/>
          </p:nvPr>
        </p:nvSpPr>
        <p:spPr>
          <a:xfrm>
            <a:off x="4265790"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1" name="Text Placeholder 4">
            <a:extLst>
              <a:ext uri="{FF2B5EF4-FFF2-40B4-BE49-F238E27FC236}">
                <a16:creationId xmlns:a16="http://schemas.microsoft.com/office/drawing/2014/main" id="{170E547E-1170-45E4-9BDB-8C5996E73C2D}"/>
              </a:ext>
            </a:extLst>
          </p:cNvPr>
          <p:cNvSpPr>
            <a:spLocks noGrp="1"/>
          </p:cNvSpPr>
          <p:nvPr>
            <p:ph type="body" sz="quarter" idx="30" hasCustomPrompt="1"/>
          </p:nvPr>
        </p:nvSpPr>
        <p:spPr>
          <a:xfrm>
            <a:off x="4265790"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2" name="Text Placeholder 4">
            <a:extLst>
              <a:ext uri="{FF2B5EF4-FFF2-40B4-BE49-F238E27FC236}">
                <a16:creationId xmlns:a16="http://schemas.microsoft.com/office/drawing/2014/main" id="{55D7BBAD-A7D7-4A1D-9AE1-617F75568DD9}"/>
              </a:ext>
            </a:extLst>
          </p:cNvPr>
          <p:cNvSpPr>
            <a:spLocks noGrp="1"/>
          </p:cNvSpPr>
          <p:nvPr>
            <p:ph type="body" sz="quarter" idx="31" hasCustomPrompt="1"/>
          </p:nvPr>
        </p:nvSpPr>
        <p:spPr>
          <a:xfrm>
            <a:off x="4265790"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3" name="Text Placeholder 4">
            <a:extLst>
              <a:ext uri="{FF2B5EF4-FFF2-40B4-BE49-F238E27FC236}">
                <a16:creationId xmlns:a16="http://schemas.microsoft.com/office/drawing/2014/main" id="{BEF943DD-1832-438D-8FE7-E62E1DA340C8}"/>
              </a:ext>
            </a:extLst>
          </p:cNvPr>
          <p:cNvSpPr>
            <a:spLocks noGrp="1"/>
          </p:cNvSpPr>
          <p:nvPr>
            <p:ph type="body" sz="quarter" idx="32" hasCustomPrompt="1"/>
          </p:nvPr>
        </p:nvSpPr>
        <p:spPr>
          <a:xfrm>
            <a:off x="4265790"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5" name="Text Placeholder 4">
            <a:extLst>
              <a:ext uri="{FF2B5EF4-FFF2-40B4-BE49-F238E27FC236}">
                <a16:creationId xmlns:a16="http://schemas.microsoft.com/office/drawing/2014/main" id="{57D839D1-4B89-4D27-B5DF-A38F89D48ABC}"/>
              </a:ext>
            </a:extLst>
          </p:cNvPr>
          <p:cNvSpPr>
            <a:spLocks noGrp="1"/>
          </p:cNvSpPr>
          <p:nvPr>
            <p:ph type="body" sz="quarter" idx="34" hasCustomPrompt="1"/>
          </p:nvPr>
        </p:nvSpPr>
        <p:spPr>
          <a:xfrm>
            <a:off x="4265790"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6" name="Text Placeholder 4">
            <a:extLst>
              <a:ext uri="{FF2B5EF4-FFF2-40B4-BE49-F238E27FC236}">
                <a16:creationId xmlns:a16="http://schemas.microsoft.com/office/drawing/2014/main" id="{332424E2-3182-4DFD-807F-6CE100811C1C}"/>
              </a:ext>
            </a:extLst>
          </p:cNvPr>
          <p:cNvSpPr>
            <a:spLocks noGrp="1"/>
          </p:cNvSpPr>
          <p:nvPr>
            <p:ph type="body" sz="quarter" idx="35" hasCustomPrompt="1"/>
          </p:nvPr>
        </p:nvSpPr>
        <p:spPr>
          <a:xfrm>
            <a:off x="4265790"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7" name="Text Placeholder 4">
            <a:extLst>
              <a:ext uri="{FF2B5EF4-FFF2-40B4-BE49-F238E27FC236}">
                <a16:creationId xmlns:a16="http://schemas.microsoft.com/office/drawing/2014/main" id="{A48BB944-2D68-4BD4-96AA-611C578EA296}"/>
              </a:ext>
            </a:extLst>
          </p:cNvPr>
          <p:cNvSpPr>
            <a:spLocks noGrp="1"/>
          </p:cNvSpPr>
          <p:nvPr>
            <p:ph type="body" sz="quarter" idx="36" hasCustomPrompt="1"/>
          </p:nvPr>
        </p:nvSpPr>
        <p:spPr>
          <a:xfrm>
            <a:off x="4265790"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8" name="Text Placeholder 4">
            <a:extLst>
              <a:ext uri="{FF2B5EF4-FFF2-40B4-BE49-F238E27FC236}">
                <a16:creationId xmlns:a16="http://schemas.microsoft.com/office/drawing/2014/main" id="{45410801-CCF5-4693-A565-C4F63C6090E2}"/>
              </a:ext>
            </a:extLst>
          </p:cNvPr>
          <p:cNvSpPr>
            <a:spLocks noGrp="1"/>
          </p:cNvSpPr>
          <p:nvPr>
            <p:ph type="body" sz="quarter" idx="37" hasCustomPrompt="1"/>
          </p:nvPr>
        </p:nvSpPr>
        <p:spPr>
          <a:xfrm>
            <a:off x="4265790"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0" name="Text Placeholder 4">
            <a:extLst>
              <a:ext uri="{FF2B5EF4-FFF2-40B4-BE49-F238E27FC236}">
                <a16:creationId xmlns:a16="http://schemas.microsoft.com/office/drawing/2014/main" id="{641AADDF-6E93-4A35-8D16-564B4A518698}"/>
              </a:ext>
            </a:extLst>
          </p:cNvPr>
          <p:cNvSpPr>
            <a:spLocks noGrp="1"/>
          </p:cNvSpPr>
          <p:nvPr>
            <p:ph type="body" sz="quarter" idx="39" hasCustomPrompt="1"/>
          </p:nvPr>
        </p:nvSpPr>
        <p:spPr>
          <a:xfrm>
            <a:off x="7486991"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1" name="Text Placeholder 4">
            <a:extLst>
              <a:ext uri="{FF2B5EF4-FFF2-40B4-BE49-F238E27FC236}">
                <a16:creationId xmlns:a16="http://schemas.microsoft.com/office/drawing/2014/main" id="{1758E3B3-AE4E-434D-9D4F-E44B2D986044}"/>
              </a:ext>
            </a:extLst>
          </p:cNvPr>
          <p:cNvSpPr>
            <a:spLocks noGrp="1"/>
          </p:cNvSpPr>
          <p:nvPr>
            <p:ph type="body" sz="quarter" idx="40" hasCustomPrompt="1"/>
          </p:nvPr>
        </p:nvSpPr>
        <p:spPr>
          <a:xfrm>
            <a:off x="7486991"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2" name="Text Placeholder 4">
            <a:extLst>
              <a:ext uri="{FF2B5EF4-FFF2-40B4-BE49-F238E27FC236}">
                <a16:creationId xmlns:a16="http://schemas.microsoft.com/office/drawing/2014/main" id="{F53773D8-6309-48EE-A9CA-299551771F75}"/>
              </a:ext>
            </a:extLst>
          </p:cNvPr>
          <p:cNvSpPr>
            <a:spLocks noGrp="1"/>
          </p:cNvSpPr>
          <p:nvPr>
            <p:ph type="body" sz="quarter" idx="41" hasCustomPrompt="1"/>
          </p:nvPr>
        </p:nvSpPr>
        <p:spPr>
          <a:xfrm>
            <a:off x="7486991"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3" name="Text Placeholder 4">
            <a:extLst>
              <a:ext uri="{FF2B5EF4-FFF2-40B4-BE49-F238E27FC236}">
                <a16:creationId xmlns:a16="http://schemas.microsoft.com/office/drawing/2014/main" id="{6C0A8E5F-1D8D-4B5F-BA3F-C4B91CEDDBEA}"/>
              </a:ext>
            </a:extLst>
          </p:cNvPr>
          <p:cNvSpPr>
            <a:spLocks noGrp="1"/>
          </p:cNvSpPr>
          <p:nvPr>
            <p:ph type="body" sz="quarter" idx="42" hasCustomPrompt="1"/>
          </p:nvPr>
        </p:nvSpPr>
        <p:spPr>
          <a:xfrm>
            <a:off x="7486991"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5" name="Text Placeholder 4">
            <a:extLst>
              <a:ext uri="{FF2B5EF4-FFF2-40B4-BE49-F238E27FC236}">
                <a16:creationId xmlns:a16="http://schemas.microsoft.com/office/drawing/2014/main" id="{34AD6EE5-DC62-428A-BBB2-ED096A3D8BD5}"/>
              </a:ext>
            </a:extLst>
          </p:cNvPr>
          <p:cNvSpPr>
            <a:spLocks noGrp="1"/>
          </p:cNvSpPr>
          <p:nvPr>
            <p:ph type="body" sz="quarter" idx="44" hasCustomPrompt="1"/>
          </p:nvPr>
        </p:nvSpPr>
        <p:spPr>
          <a:xfrm>
            <a:off x="7486991"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6" name="Text Placeholder 4">
            <a:extLst>
              <a:ext uri="{FF2B5EF4-FFF2-40B4-BE49-F238E27FC236}">
                <a16:creationId xmlns:a16="http://schemas.microsoft.com/office/drawing/2014/main" id="{F2B98A8D-5F0D-4814-A444-83F91CBFD79D}"/>
              </a:ext>
            </a:extLst>
          </p:cNvPr>
          <p:cNvSpPr>
            <a:spLocks noGrp="1"/>
          </p:cNvSpPr>
          <p:nvPr>
            <p:ph type="body" sz="quarter" idx="45" hasCustomPrompt="1"/>
          </p:nvPr>
        </p:nvSpPr>
        <p:spPr>
          <a:xfrm>
            <a:off x="7486991"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7" name="Text Placeholder 4">
            <a:extLst>
              <a:ext uri="{FF2B5EF4-FFF2-40B4-BE49-F238E27FC236}">
                <a16:creationId xmlns:a16="http://schemas.microsoft.com/office/drawing/2014/main" id="{8227CEF7-33FD-4CD3-A4EB-955E37245B9D}"/>
              </a:ext>
            </a:extLst>
          </p:cNvPr>
          <p:cNvSpPr>
            <a:spLocks noGrp="1"/>
          </p:cNvSpPr>
          <p:nvPr>
            <p:ph type="body" sz="quarter" idx="46" hasCustomPrompt="1"/>
          </p:nvPr>
        </p:nvSpPr>
        <p:spPr>
          <a:xfrm>
            <a:off x="7486991"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8" name="Text Placeholder 4">
            <a:extLst>
              <a:ext uri="{FF2B5EF4-FFF2-40B4-BE49-F238E27FC236}">
                <a16:creationId xmlns:a16="http://schemas.microsoft.com/office/drawing/2014/main" id="{7B2D6AFA-C0DD-4618-9EAB-57C49567D947}"/>
              </a:ext>
            </a:extLst>
          </p:cNvPr>
          <p:cNvSpPr>
            <a:spLocks noGrp="1"/>
          </p:cNvSpPr>
          <p:nvPr>
            <p:ph type="body" sz="quarter" idx="47" hasCustomPrompt="1"/>
          </p:nvPr>
        </p:nvSpPr>
        <p:spPr>
          <a:xfrm>
            <a:off x="7486991"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0" name="Text Placeholder 4">
            <a:extLst>
              <a:ext uri="{FF2B5EF4-FFF2-40B4-BE49-F238E27FC236}">
                <a16:creationId xmlns:a16="http://schemas.microsoft.com/office/drawing/2014/main" id="{BDFBDEB8-8FC2-425E-82A6-6888AEB82DD1}"/>
              </a:ext>
            </a:extLst>
          </p:cNvPr>
          <p:cNvSpPr>
            <a:spLocks noGrp="1"/>
          </p:cNvSpPr>
          <p:nvPr>
            <p:ph type="body" sz="quarter" idx="49" hasCustomPrompt="1"/>
          </p:nvPr>
        </p:nvSpPr>
        <p:spPr>
          <a:xfrm>
            <a:off x="10709467"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1" name="Text Placeholder 4">
            <a:extLst>
              <a:ext uri="{FF2B5EF4-FFF2-40B4-BE49-F238E27FC236}">
                <a16:creationId xmlns:a16="http://schemas.microsoft.com/office/drawing/2014/main" id="{2BB73286-9C41-4EF3-8945-F7274E651F4F}"/>
              </a:ext>
            </a:extLst>
          </p:cNvPr>
          <p:cNvSpPr>
            <a:spLocks noGrp="1"/>
          </p:cNvSpPr>
          <p:nvPr>
            <p:ph type="body" sz="quarter" idx="50" hasCustomPrompt="1"/>
          </p:nvPr>
        </p:nvSpPr>
        <p:spPr>
          <a:xfrm>
            <a:off x="10709467"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2" name="Text Placeholder 4">
            <a:extLst>
              <a:ext uri="{FF2B5EF4-FFF2-40B4-BE49-F238E27FC236}">
                <a16:creationId xmlns:a16="http://schemas.microsoft.com/office/drawing/2014/main" id="{102D7DDF-C428-4D62-B249-64EF9900BDCD}"/>
              </a:ext>
            </a:extLst>
          </p:cNvPr>
          <p:cNvSpPr>
            <a:spLocks noGrp="1"/>
          </p:cNvSpPr>
          <p:nvPr>
            <p:ph type="body" sz="quarter" idx="51" hasCustomPrompt="1"/>
          </p:nvPr>
        </p:nvSpPr>
        <p:spPr>
          <a:xfrm>
            <a:off x="10709467"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3" name="Text Placeholder 4">
            <a:extLst>
              <a:ext uri="{FF2B5EF4-FFF2-40B4-BE49-F238E27FC236}">
                <a16:creationId xmlns:a16="http://schemas.microsoft.com/office/drawing/2014/main" id="{DB5DBE5B-BDCF-447C-9A10-6BB31475F11A}"/>
              </a:ext>
            </a:extLst>
          </p:cNvPr>
          <p:cNvSpPr>
            <a:spLocks noGrp="1"/>
          </p:cNvSpPr>
          <p:nvPr>
            <p:ph type="body" sz="quarter" idx="52" hasCustomPrompt="1"/>
          </p:nvPr>
        </p:nvSpPr>
        <p:spPr>
          <a:xfrm>
            <a:off x="10709467"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5" name="Text Placeholder 4">
            <a:extLst>
              <a:ext uri="{FF2B5EF4-FFF2-40B4-BE49-F238E27FC236}">
                <a16:creationId xmlns:a16="http://schemas.microsoft.com/office/drawing/2014/main" id="{88F73D50-2D36-4657-9A50-3CF955C7A2F4}"/>
              </a:ext>
            </a:extLst>
          </p:cNvPr>
          <p:cNvSpPr>
            <a:spLocks noGrp="1"/>
          </p:cNvSpPr>
          <p:nvPr>
            <p:ph type="body" sz="quarter" idx="54" hasCustomPrompt="1"/>
          </p:nvPr>
        </p:nvSpPr>
        <p:spPr>
          <a:xfrm>
            <a:off x="10709467"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6" name="Text Placeholder 4">
            <a:extLst>
              <a:ext uri="{FF2B5EF4-FFF2-40B4-BE49-F238E27FC236}">
                <a16:creationId xmlns:a16="http://schemas.microsoft.com/office/drawing/2014/main" id="{1A05975C-3B47-409F-A529-FD6F14396A1A}"/>
              </a:ext>
            </a:extLst>
          </p:cNvPr>
          <p:cNvSpPr>
            <a:spLocks noGrp="1"/>
          </p:cNvSpPr>
          <p:nvPr>
            <p:ph type="body" sz="quarter" idx="55" hasCustomPrompt="1"/>
          </p:nvPr>
        </p:nvSpPr>
        <p:spPr>
          <a:xfrm>
            <a:off x="10709467"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7" name="Text Placeholder 4">
            <a:extLst>
              <a:ext uri="{FF2B5EF4-FFF2-40B4-BE49-F238E27FC236}">
                <a16:creationId xmlns:a16="http://schemas.microsoft.com/office/drawing/2014/main" id="{03AE4B41-A109-4248-8043-33344EB22707}"/>
              </a:ext>
            </a:extLst>
          </p:cNvPr>
          <p:cNvSpPr>
            <a:spLocks noGrp="1"/>
          </p:cNvSpPr>
          <p:nvPr>
            <p:ph type="body" sz="quarter" idx="56" hasCustomPrompt="1"/>
          </p:nvPr>
        </p:nvSpPr>
        <p:spPr>
          <a:xfrm>
            <a:off x="10709467"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8" name="Text Placeholder 4">
            <a:extLst>
              <a:ext uri="{FF2B5EF4-FFF2-40B4-BE49-F238E27FC236}">
                <a16:creationId xmlns:a16="http://schemas.microsoft.com/office/drawing/2014/main" id="{E3982D9F-AE48-4E9A-81A5-B8B03575A838}"/>
              </a:ext>
            </a:extLst>
          </p:cNvPr>
          <p:cNvSpPr>
            <a:spLocks noGrp="1"/>
          </p:cNvSpPr>
          <p:nvPr>
            <p:ph type="body" sz="quarter" idx="57" hasCustomPrompt="1"/>
          </p:nvPr>
        </p:nvSpPr>
        <p:spPr>
          <a:xfrm>
            <a:off x="10709467"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0" name="Text Placeholder 4">
            <a:extLst>
              <a:ext uri="{FF2B5EF4-FFF2-40B4-BE49-F238E27FC236}">
                <a16:creationId xmlns:a16="http://schemas.microsoft.com/office/drawing/2014/main" id="{9A6AE5F2-E454-48D2-AC87-12FF6E2F990C}"/>
              </a:ext>
            </a:extLst>
          </p:cNvPr>
          <p:cNvSpPr>
            <a:spLocks noGrp="1"/>
          </p:cNvSpPr>
          <p:nvPr>
            <p:ph type="body" sz="quarter" idx="59" hasCustomPrompt="1"/>
          </p:nvPr>
        </p:nvSpPr>
        <p:spPr>
          <a:xfrm>
            <a:off x="13931946"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1" name="Text Placeholder 4">
            <a:extLst>
              <a:ext uri="{FF2B5EF4-FFF2-40B4-BE49-F238E27FC236}">
                <a16:creationId xmlns:a16="http://schemas.microsoft.com/office/drawing/2014/main" id="{35E31D78-B262-492E-B9AD-4337DD8D50BF}"/>
              </a:ext>
            </a:extLst>
          </p:cNvPr>
          <p:cNvSpPr>
            <a:spLocks noGrp="1"/>
          </p:cNvSpPr>
          <p:nvPr>
            <p:ph type="body" sz="quarter" idx="60" hasCustomPrompt="1"/>
          </p:nvPr>
        </p:nvSpPr>
        <p:spPr>
          <a:xfrm>
            <a:off x="13931946"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2" name="Text Placeholder 4">
            <a:extLst>
              <a:ext uri="{FF2B5EF4-FFF2-40B4-BE49-F238E27FC236}">
                <a16:creationId xmlns:a16="http://schemas.microsoft.com/office/drawing/2014/main" id="{A1DDE222-76BC-428B-AF5C-47DE9296E7AE}"/>
              </a:ext>
            </a:extLst>
          </p:cNvPr>
          <p:cNvSpPr>
            <a:spLocks noGrp="1"/>
          </p:cNvSpPr>
          <p:nvPr>
            <p:ph type="body" sz="quarter" idx="61" hasCustomPrompt="1"/>
          </p:nvPr>
        </p:nvSpPr>
        <p:spPr>
          <a:xfrm>
            <a:off x="13931946"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3" name="Text Placeholder 4">
            <a:extLst>
              <a:ext uri="{FF2B5EF4-FFF2-40B4-BE49-F238E27FC236}">
                <a16:creationId xmlns:a16="http://schemas.microsoft.com/office/drawing/2014/main" id="{94F13F0C-B3B9-4860-8E86-C7A1B01B9E15}"/>
              </a:ext>
            </a:extLst>
          </p:cNvPr>
          <p:cNvSpPr>
            <a:spLocks noGrp="1"/>
          </p:cNvSpPr>
          <p:nvPr>
            <p:ph type="body" sz="quarter" idx="62" hasCustomPrompt="1"/>
          </p:nvPr>
        </p:nvSpPr>
        <p:spPr>
          <a:xfrm>
            <a:off x="13931946"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5" name="Text Placeholder 4">
            <a:extLst>
              <a:ext uri="{FF2B5EF4-FFF2-40B4-BE49-F238E27FC236}">
                <a16:creationId xmlns:a16="http://schemas.microsoft.com/office/drawing/2014/main" id="{B7039321-8CFA-45ED-A018-9D30375399FE}"/>
              </a:ext>
            </a:extLst>
          </p:cNvPr>
          <p:cNvSpPr>
            <a:spLocks noGrp="1"/>
          </p:cNvSpPr>
          <p:nvPr>
            <p:ph type="body" sz="quarter" idx="64" hasCustomPrompt="1"/>
          </p:nvPr>
        </p:nvSpPr>
        <p:spPr>
          <a:xfrm>
            <a:off x="13931946"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6" name="Text Placeholder 4">
            <a:extLst>
              <a:ext uri="{FF2B5EF4-FFF2-40B4-BE49-F238E27FC236}">
                <a16:creationId xmlns:a16="http://schemas.microsoft.com/office/drawing/2014/main" id="{30EF88F9-002E-4592-AA92-E259056C6097}"/>
              </a:ext>
            </a:extLst>
          </p:cNvPr>
          <p:cNvSpPr>
            <a:spLocks noGrp="1"/>
          </p:cNvSpPr>
          <p:nvPr>
            <p:ph type="body" sz="quarter" idx="65" hasCustomPrompt="1"/>
          </p:nvPr>
        </p:nvSpPr>
        <p:spPr>
          <a:xfrm>
            <a:off x="13931946"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7" name="Text Placeholder 4">
            <a:extLst>
              <a:ext uri="{FF2B5EF4-FFF2-40B4-BE49-F238E27FC236}">
                <a16:creationId xmlns:a16="http://schemas.microsoft.com/office/drawing/2014/main" id="{3647B859-75EE-4AD5-8109-19B05EF58F16}"/>
              </a:ext>
            </a:extLst>
          </p:cNvPr>
          <p:cNvSpPr>
            <a:spLocks noGrp="1"/>
          </p:cNvSpPr>
          <p:nvPr>
            <p:ph type="body" sz="quarter" idx="66" hasCustomPrompt="1"/>
          </p:nvPr>
        </p:nvSpPr>
        <p:spPr>
          <a:xfrm>
            <a:off x="13931946"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8" name="Text Placeholder 4">
            <a:extLst>
              <a:ext uri="{FF2B5EF4-FFF2-40B4-BE49-F238E27FC236}">
                <a16:creationId xmlns:a16="http://schemas.microsoft.com/office/drawing/2014/main" id="{C3EC5D1A-BBB3-46BE-BBAD-0218E4BC4376}"/>
              </a:ext>
            </a:extLst>
          </p:cNvPr>
          <p:cNvSpPr>
            <a:spLocks noGrp="1"/>
          </p:cNvSpPr>
          <p:nvPr>
            <p:ph type="body" sz="quarter" idx="67" hasCustomPrompt="1"/>
          </p:nvPr>
        </p:nvSpPr>
        <p:spPr>
          <a:xfrm>
            <a:off x="13931946"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1042040"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69" name="Picture Placeholder 7">
            <a:extLst>
              <a:ext uri="{FF2B5EF4-FFF2-40B4-BE49-F238E27FC236}">
                <a16:creationId xmlns:a16="http://schemas.microsoft.com/office/drawing/2014/main" id="{8E9B6044-B4C4-4F6F-8F19-16A35E45CD5A}"/>
              </a:ext>
            </a:extLst>
          </p:cNvPr>
          <p:cNvSpPr>
            <a:spLocks noGrp="1"/>
          </p:cNvSpPr>
          <p:nvPr>
            <p:ph type="pic" sz="quarter" idx="28" hasCustomPrompt="1"/>
          </p:nvPr>
        </p:nvSpPr>
        <p:spPr>
          <a:xfrm>
            <a:off x="1042040"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4" name="Picture Placeholder 7">
            <a:extLst>
              <a:ext uri="{FF2B5EF4-FFF2-40B4-BE49-F238E27FC236}">
                <a16:creationId xmlns:a16="http://schemas.microsoft.com/office/drawing/2014/main" id="{A408BE1F-5224-4228-985F-B61DF5DDCC9B}"/>
              </a:ext>
            </a:extLst>
          </p:cNvPr>
          <p:cNvSpPr>
            <a:spLocks noGrp="1"/>
          </p:cNvSpPr>
          <p:nvPr>
            <p:ph type="pic" sz="quarter" idx="33" hasCustomPrompt="1"/>
          </p:nvPr>
        </p:nvSpPr>
        <p:spPr>
          <a:xfrm>
            <a:off x="426451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9" name="Picture Placeholder 7">
            <a:extLst>
              <a:ext uri="{FF2B5EF4-FFF2-40B4-BE49-F238E27FC236}">
                <a16:creationId xmlns:a16="http://schemas.microsoft.com/office/drawing/2014/main" id="{C78697CB-4473-40A4-A973-D405D65EBAAC}"/>
              </a:ext>
            </a:extLst>
          </p:cNvPr>
          <p:cNvSpPr>
            <a:spLocks noGrp="1"/>
          </p:cNvSpPr>
          <p:nvPr>
            <p:ph type="pic" sz="quarter" idx="38" hasCustomPrompt="1"/>
          </p:nvPr>
        </p:nvSpPr>
        <p:spPr>
          <a:xfrm>
            <a:off x="426451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4" name="Picture Placeholder 7">
            <a:extLst>
              <a:ext uri="{FF2B5EF4-FFF2-40B4-BE49-F238E27FC236}">
                <a16:creationId xmlns:a16="http://schemas.microsoft.com/office/drawing/2014/main" id="{6E613508-9A9E-4E06-B67E-C669FA64B807}"/>
              </a:ext>
            </a:extLst>
          </p:cNvPr>
          <p:cNvSpPr>
            <a:spLocks noGrp="1"/>
          </p:cNvSpPr>
          <p:nvPr>
            <p:ph type="pic" sz="quarter" idx="43" hasCustomPrompt="1"/>
          </p:nvPr>
        </p:nvSpPr>
        <p:spPr>
          <a:xfrm>
            <a:off x="7486991"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9" name="Picture Placeholder 7">
            <a:extLst>
              <a:ext uri="{FF2B5EF4-FFF2-40B4-BE49-F238E27FC236}">
                <a16:creationId xmlns:a16="http://schemas.microsoft.com/office/drawing/2014/main" id="{C8EAB2D0-37C5-4194-9309-1D0D192694C8}"/>
              </a:ext>
            </a:extLst>
          </p:cNvPr>
          <p:cNvSpPr>
            <a:spLocks noGrp="1"/>
          </p:cNvSpPr>
          <p:nvPr>
            <p:ph type="pic" sz="quarter" idx="48" hasCustomPrompt="1"/>
          </p:nvPr>
        </p:nvSpPr>
        <p:spPr>
          <a:xfrm>
            <a:off x="7486991"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4" name="Picture Placeholder 7">
            <a:extLst>
              <a:ext uri="{FF2B5EF4-FFF2-40B4-BE49-F238E27FC236}">
                <a16:creationId xmlns:a16="http://schemas.microsoft.com/office/drawing/2014/main" id="{EA651F30-C618-46FF-BE3F-505670137BE7}"/>
              </a:ext>
            </a:extLst>
          </p:cNvPr>
          <p:cNvSpPr>
            <a:spLocks noGrp="1"/>
          </p:cNvSpPr>
          <p:nvPr>
            <p:ph type="pic" sz="quarter" idx="53" hasCustomPrompt="1"/>
          </p:nvPr>
        </p:nvSpPr>
        <p:spPr>
          <a:xfrm>
            <a:off x="10709467"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9" name="Picture Placeholder 7">
            <a:extLst>
              <a:ext uri="{FF2B5EF4-FFF2-40B4-BE49-F238E27FC236}">
                <a16:creationId xmlns:a16="http://schemas.microsoft.com/office/drawing/2014/main" id="{F6721E5E-7753-4D9B-B051-8E1F9FCD3E5D}"/>
              </a:ext>
            </a:extLst>
          </p:cNvPr>
          <p:cNvSpPr>
            <a:spLocks noGrp="1"/>
          </p:cNvSpPr>
          <p:nvPr>
            <p:ph type="pic" sz="quarter" idx="58" hasCustomPrompt="1"/>
          </p:nvPr>
        </p:nvSpPr>
        <p:spPr>
          <a:xfrm>
            <a:off x="10709467"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104" name="Picture Placeholder 7">
            <a:extLst>
              <a:ext uri="{FF2B5EF4-FFF2-40B4-BE49-F238E27FC236}">
                <a16:creationId xmlns:a16="http://schemas.microsoft.com/office/drawing/2014/main" id="{C9F53B58-1349-49CD-8887-14A63E0AB457}"/>
              </a:ext>
            </a:extLst>
          </p:cNvPr>
          <p:cNvSpPr>
            <a:spLocks noGrp="1"/>
          </p:cNvSpPr>
          <p:nvPr>
            <p:ph type="pic" sz="quarter" idx="63" hasCustomPrompt="1"/>
          </p:nvPr>
        </p:nvSpPr>
        <p:spPr>
          <a:xfrm>
            <a:off x="1393194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109" name="Picture Placeholder 7">
            <a:extLst>
              <a:ext uri="{FF2B5EF4-FFF2-40B4-BE49-F238E27FC236}">
                <a16:creationId xmlns:a16="http://schemas.microsoft.com/office/drawing/2014/main" id="{F4C40FF3-6686-4A8F-B47D-3D423D6A5449}"/>
              </a:ext>
            </a:extLst>
          </p:cNvPr>
          <p:cNvSpPr>
            <a:spLocks noGrp="1"/>
          </p:cNvSpPr>
          <p:nvPr>
            <p:ph type="pic" sz="quarter" idx="68" hasCustomPrompt="1"/>
          </p:nvPr>
        </p:nvSpPr>
        <p:spPr>
          <a:xfrm>
            <a:off x="1393194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09E10FAD-1D75-4A62-B9B3-786B2933CD20}"/>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D9ED44FE-72D7-4C8D-964F-5A861FE04184}"/>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035E1127-538C-482A-9B71-B25A3AC8C65A}"/>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6811495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am 8 persons">
    <p:spTree>
      <p:nvGrpSpPr>
        <p:cNvPr id="1" name=""/>
        <p:cNvGrpSpPr/>
        <p:nvPr/>
      </p:nvGrpSpPr>
      <p:grpSpPr>
        <a:xfrm>
          <a:off x="0" y="0"/>
          <a:ext cx="0" cy="0"/>
          <a:chOff x="0" y="0"/>
          <a:chExt cx="0" cy="0"/>
        </a:xfrm>
      </p:grpSpPr>
      <p:sp>
        <p:nvSpPr>
          <p:cNvPr id="110" name="Rectangle: Rounded Corners 109">
            <a:extLst>
              <a:ext uri="{FF2B5EF4-FFF2-40B4-BE49-F238E27FC236}">
                <a16:creationId xmlns:a16="http://schemas.microsoft.com/office/drawing/2014/main" id="{F311E7C9-D99A-4738-B510-AFC86D7D3C25}"/>
              </a:ext>
            </a:extLst>
          </p:cNvPr>
          <p:cNvSpPr/>
          <p:nvPr userDrawn="1"/>
        </p:nvSpPr>
        <p:spPr>
          <a:xfrm>
            <a:off x="10484207"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9" name="Rectangle: Rounded Corners 28">
            <a:extLst>
              <a:ext uri="{FF2B5EF4-FFF2-40B4-BE49-F238E27FC236}">
                <a16:creationId xmlns:a16="http://schemas.microsoft.com/office/drawing/2014/main" id="{DD9DA348-77BA-4EF8-9D1A-DC5E35A347E3}"/>
              </a:ext>
            </a:extLst>
          </p:cNvPr>
          <p:cNvSpPr/>
          <p:nvPr/>
        </p:nvSpPr>
        <p:spPr>
          <a:xfrm>
            <a:off x="4040052"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3" name="Rectangle: Rounded Corners 32">
            <a:extLst>
              <a:ext uri="{FF2B5EF4-FFF2-40B4-BE49-F238E27FC236}">
                <a16:creationId xmlns:a16="http://schemas.microsoft.com/office/drawing/2014/main" id="{3EFEA431-E8C3-4237-8477-F3B095765ECF}"/>
              </a:ext>
            </a:extLst>
          </p:cNvPr>
          <p:cNvSpPr/>
          <p:nvPr/>
        </p:nvSpPr>
        <p:spPr>
          <a:xfrm>
            <a:off x="7262130"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05069C5F-18D7-426F-ACDC-61FC529DDC68}"/>
              </a:ext>
            </a:extLst>
          </p:cNvPr>
          <p:cNvSpPr/>
          <p:nvPr/>
        </p:nvSpPr>
        <p:spPr>
          <a:xfrm>
            <a:off x="10484207"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4D4B066C-1DFD-4699-B8AD-62DA806ECEB1}"/>
              </a:ext>
            </a:extLst>
          </p:cNvPr>
          <p:cNvSpPr/>
          <p:nvPr/>
        </p:nvSpPr>
        <p:spPr>
          <a:xfrm>
            <a:off x="13706286"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CD79A3EF-B724-4DF0-845F-B2944152E71E}"/>
              </a:ext>
            </a:extLst>
          </p:cNvPr>
          <p:cNvSpPr/>
          <p:nvPr/>
        </p:nvSpPr>
        <p:spPr>
          <a:xfrm>
            <a:off x="4040052"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p:nvSpPr>
        <p:spPr>
          <a:xfrm>
            <a:off x="7262130"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7" name="Rectangle: Rounded Corners 56">
            <a:extLst>
              <a:ext uri="{FF2B5EF4-FFF2-40B4-BE49-F238E27FC236}">
                <a16:creationId xmlns:a16="http://schemas.microsoft.com/office/drawing/2014/main" id="{755BD8F9-658A-41E4-BE36-664DB6AC2D85}"/>
              </a:ext>
            </a:extLst>
          </p:cNvPr>
          <p:cNvSpPr/>
          <p:nvPr/>
        </p:nvSpPr>
        <p:spPr>
          <a:xfrm>
            <a:off x="13706286"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58" name="Subtitle">
            <a:extLst>
              <a:ext uri="{FF2B5EF4-FFF2-40B4-BE49-F238E27FC236}">
                <a16:creationId xmlns:a16="http://schemas.microsoft.com/office/drawing/2014/main" id="{2045BB76-9301-4EF1-923A-BD44892C2356}"/>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4" name="Text Placeholder 3">
            <a:extLst>
              <a:ext uri="{FF2B5EF4-FFF2-40B4-BE49-F238E27FC236}">
                <a16:creationId xmlns:a16="http://schemas.microsoft.com/office/drawing/2014/main" id="{1CFBB936-3584-46FE-B145-F2B99BD4104E}"/>
              </a:ext>
            </a:extLst>
          </p:cNvPr>
          <p:cNvSpPr>
            <a:spLocks noGrp="1"/>
          </p:cNvSpPr>
          <p:nvPr>
            <p:ph type="body" sz="quarter" idx="72" hasCustomPrompt="1"/>
          </p:nvPr>
        </p:nvSpPr>
        <p:spPr>
          <a:xfrm>
            <a:off x="819601" y="2457601"/>
            <a:ext cx="2273651" cy="1274210"/>
          </a:xfrm>
        </p:spPr>
        <p:txBody>
          <a:bodyPr/>
          <a:lstStyle>
            <a:lvl1pPr marL="0" indent="0">
              <a:lnSpc>
                <a:spcPct val="100000"/>
              </a:lnSpc>
              <a:spcAft>
                <a:spcPts val="0"/>
              </a:spcAft>
              <a:buNone/>
              <a:defRPr sz="2133" b="1">
                <a:solidFill>
                  <a:schemeClr val="accent1"/>
                </a:solidFill>
                <a:latin typeface="+mn-lt"/>
              </a:defRPr>
            </a:lvl1pPr>
            <a:lvl2pPr marL="0" indent="0">
              <a:lnSpc>
                <a:spcPct val="100000"/>
              </a:lnSpc>
              <a:spcAft>
                <a:spcPts val="0"/>
              </a:spcAft>
              <a:buNone/>
              <a:defRPr sz="2133" b="1">
                <a:solidFill>
                  <a:schemeClr val="accent1"/>
                </a:solidFill>
                <a:latin typeface="+mn-lt"/>
              </a:defRPr>
            </a:lvl2pPr>
            <a:lvl3pPr marL="0" indent="0">
              <a:lnSpc>
                <a:spcPct val="100000"/>
              </a:lnSpc>
              <a:spcAft>
                <a:spcPts val="0"/>
              </a:spcAft>
              <a:buNone/>
              <a:defRPr sz="2133" b="1">
                <a:solidFill>
                  <a:schemeClr val="accent1"/>
                </a:solidFill>
                <a:latin typeface="+mn-lt"/>
              </a:defRPr>
            </a:lvl3pPr>
            <a:lvl4pPr>
              <a:lnSpc>
                <a:spcPct val="100000"/>
              </a:lnSpc>
              <a:spcAft>
                <a:spcPts val="0"/>
              </a:spcAft>
              <a:buNone/>
              <a:defRPr sz="2133" b="1">
                <a:solidFill>
                  <a:schemeClr val="accent1"/>
                </a:solidFill>
                <a:latin typeface="+mn-lt"/>
              </a:defRPr>
            </a:lvl4pPr>
            <a:lvl5pPr>
              <a:lnSpc>
                <a:spcPct val="100000"/>
              </a:lnSpc>
              <a:spcAft>
                <a:spcPts val="0"/>
              </a:spcAft>
              <a:buNone/>
              <a:defRPr sz="2133" b="1">
                <a:solidFill>
                  <a:schemeClr val="accent1"/>
                </a:solidFill>
                <a:latin typeface="+mn-lt"/>
              </a:defRPr>
            </a:lvl5pPr>
            <a:lvl6pPr>
              <a:lnSpc>
                <a:spcPct val="100000"/>
              </a:lnSpc>
              <a:buNone/>
              <a:defRPr sz="2133" b="1">
                <a:solidFill>
                  <a:schemeClr val="accent1"/>
                </a:solidFill>
                <a:latin typeface="+mn-lt"/>
              </a:defRPr>
            </a:lvl6pPr>
            <a:lvl7pPr>
              <a:lnSpc>
                <a:spcPct val="100000"/>
              </a:lnSpc>
              <a:spcAft>
                <a:spcPts val="0"/>
              </a:spcAft>
              <a:buNone/>
              <a:defRPr sz="2133" b="1">
                <a:solidFill>
                  <a:schemeClr val="accent1"/>
                </a:solidFill>
                <a:latin typeface="+mn-lt"/>
              </a:defRPr>
            </a:lvl7pPr>
            <a:lvl8pPr>
              <a:lnSpc>
                <a:spcPct val="100000"/>
              </a:lnSpc>
              <a:spcAft>
                <a:spcPts val="0"/>
              </a:spcAft>
              <a:buNone/>
              <a:defRPr sz="2133" b="1">
                <a:solidFill>
                  <a:schemeClr val="accent1"/>
                </a:solidFill>
                <a:latin typeface="+mn-lt"/>
              </a:defRPr>
            </a:lvl8pPr>
            <a:lvl9pPr>
              <a:lnSpc>
                <a:spcPct val="100000"/>
              </a:lnSpc>
              <a:buNone/>
              <a:defRPr sz="2133" b="1">
                <a:solidFill>
                  <a:schemeClr val="accent1"/>
                </a:solidFill>
                <a:latin typeface="+mn-lt"/>
              </a:defRPr>
            </a:lvl9pPr>
          </a:lstStyle>
          <a:p>
            <a:pPr lvl="0"/>
            <a:r>
              <a:rPr lang="en-US" dirty="0"/>
              <a:t>Click to add text</a:t>
            </a:r>
            <a:endParaRPr lang="en-US"/>
          </a:p>
          <a:p>
            <a:pPr lvl="1"/>
            <a:endParaRPr lang="en-US" dirty="0"/>
          </a:p>
        </p:txBody>
      </p:sp>
      <p:sp>
        <p:nvSpPr>
          <p:cNvPr id="111" name="Text Placeholder 3">
            <a:extLst>
              <a:ext uri="{FF2B5EF4-FFF2-40B4-BE49-F238E27FC236}">
                <a16:creationId xmlns:a16="http://schemas.microsoft.com/office/drawing/2014/main" id="{5ED6FC56-210A-422C-A994-00D3535D0E5F}"/>
              </a:ext>
            </a:extLst>
          </p:cNvPr>
          <p:cNvSpPr>
            <a:spLocks noGrp="1"/>
          </p:cNvSpPr>
          <p:nvPr>
            <p:ph type="body" sz="quarter" idx="73" hasCustomPrompt="1"/>
          </p:nvPr>
        </p:nvSpPr>
        <p:spPr>
          <a:xfrm>
            <a:off x="819601" y="5710988"/>
            <a:ext cx="2273651" cy="1274210"/>
          </a:xfrm>
        </p:spPr>
        <p:txBody>
          <a:bodyPr/>
          <a:lstStyle>
            <a:lvl1pPr marL="0" indent="0">
              <a:lnSpc>
                <a:spcPct val="100000"/>
              </a:lnSpc>
              <a:spcAft>
                <a:spcPts val="0"/>
              </a:spcAft>
              <a:buNone/>
              <a:defRPr sz="2133" b="1">
                <a:solidFill>
                  <a:schemeClr val="tx2"/>
                </a:solidFill>
                <a:latin typeface="+mn-lt"/>
              </a:defRPr>
            </a:lvl1pPr>
            <a:lvl2pPr marL="0" indent="0">
              <a:lnSpc>
                <a:spcPct val="100000"/>
              </a:lnSpc>
              <a:spcAft>
                <a:spcPts val="0"/>
              </a:spcAft>
              <a:buNone/>
              <a:defRPr sz="2133" b="1">
                <a:solidFill>
                  <a:schemeClr val="accent1"/>
                </a:solidFill>
                <a:latin typeface="+mn-lt"/>
              </a:defRPr>
            </a:lvl2pPr>
            <a:lvl3pPr marL="0" indent="0">
              <a:lnSpc>
                <a:spcPct val="100000"/>
              </a:lnSpc>
              <a:spcAft>
                <a:spcPts val="0"/>
              </a:spcAft>
              <a:buNone/>
              <a:defRPr sz="2133" b="1">
                <a:solidFill>
                  <a:schemeClr val="accent1"/>
                </a:solidFill>
                <a:latin typeface="+mn-lt"/>
              </a:defRPr>
            </a:lvl3pPr>
            <a:lvl4pPr>
              <a:lnSpc>
                <a:spcPct val="100000"/>
              </a:lnSpc>
              <a:spcAft>
                <a:spcPts val="0"/>
              </a:spcAft>
              <a:buNone/>
              <a:defRPr sz="2133" b="1">
                <a:solidFill>
                  <a:schemeClr val="accent1"/>
                </a:solidFill>
                <a:latin typeface="+mn-lt"/>
              </a:defRPr>
            </a:lvl4pPr>
            <a:lvl5pPr>
              <a:lnSpc>
                <a:spcPct val="100000"/>
              </a:lnSpc>
              <a:spcAft>
                <a:spcPts val="0"/>
              </a:spcAft>
              <a:buNone/>
              <a:defRPr sz="2133" b="1">
                <a:solidFill>
                  <a:schemeClr val="accent1"/>
                </a:solidFill>
                <a:latin typeface="+mn-lt"/>
              </a:defRPr>
            </a:lvl5pPr>
            <a:lvl6pPr>
              <a:lnSpc>
                <a:spcPct val="100000"/>
              </a:lnSpc>
              <a:buNone/>
              <a:defRPr sz="2133" b="1">
                <a:solidFill>
                  <a:schemeClr val="accent1"/>
                </a:solidFill>
                <a:latin typeface="+mn-lt"/>
              </a:defRPr>
            </a:lvl6pPr>
            <a:lvl7pPr>
              <a:lnSpc>
                <a:spcPct val="100000"/>
              </a:lnSpc>
              <a:spcAft>
                <a:spcPts val="0"/>
              </a:spcAft>
              <a:buNone/>
              <a:defRPr sz="2133" b="1">
                <a:solidFill>
                  <a:schemeClr val="accent1"/>
                </a:solidFill>
                <a:latin typeface="+mn-lt"/>
              </a:defRPr>
            </a:lvl7pPr>
            <a:lvl8pPr>
              <a:lnSpc>
                <a:spcPct val="100000"/>
              </a:lnSpc>
              <a:spcAft>
                <a:spcPts val="0"/>
              </a:spcAft>
              <a:buNone/>
              <a:defRPr sz="2133" b="1">
                <a:solidFill>
                  <a:schemeClr val="accent1"/>
                </a:solidFill>
                <a:latin typeface="+mn-lt"/>
              </a:defRPr>
            </a:lvl8pPr>
            <a:lvl9pPr>
              <a:lnSpc>
                <a:spcPct val="100000"/>
              </a:lnSpc>
              <a:buNone/>
              <a:defRPr sz="2133" b="1">
                <a:solidFill>
                  <a:schemeClr val="accent1"/>
                </a:solidFill>
                <a:latin typeface="+mn-lt"/>
              </a:defRPr>
            </a:lvl9pPr>
          </a:lstStyle>
          <a:p>
            <a:pPr lvl="0"/>
            <a:r>
              <a:rPr lang="en-US" dirty="0"/>
              <a:t>Click to add text</a:t>
            </a:r>
            <a:endParaRPr lang="en-US"/>
          </a:p>
          <a:p>
            <a:pPr lvl="1"/>
            <a:endParaRPr lang="en-US" dirty="0"/>
          </a:p>
        </p:txBody>
      </p:sp>
      <p:sp>
        <p:nvSpPr>
          <p:cNvPr id="7" name="Text Placeholder 4 flyt 1-2">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4264516"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4264516"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4264516"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4264516"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65" name="Text Placeholder 4">
            <a:extLst>
              <a:ext uri="{FF2B5EF4-FFF2-40B4-BE49-F238E27FC236}">
                <a16:creationId xmlns:a16="http://schemas.microsoft.com/office/drawing/2014/main" id="{682B17F8-B314-4891-B0D6-6DF5F5F8E29B}"/>
              </a:ext>
            </a:extLst>
          </p:cNvPr>
          <p:cNvSpPr>
            <a:spLocks noGrp="1"/>
          </p:cNvSpPr>
          <p:nvPr>
            <p:ph type="body" sz="quarter" idx="24" hasCustomPrompt="1"/>
          </p:nvPr>
        </p:nvSpPr>
        <p:spPr>
          <a:xfrm>
            <a:off x="4264516"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66" name="Text Placeholder 4">
            <a:extLst>
              <a:ext uri="{FF2B5EF4-FFF2-40B4-BE49-F238E27FC236}">
                <a16:creationId xmlns:a16="http://schemas.microsoft.com/office/drawing/2014/main" id="{3B7BF82C-809B-4CF6-8296-5E69B23343E1}"/>
              </a:ext>
            </a:extLst>
          </p:cNvPr>
          <p:cNvSpPr>
            <a:spLocks noGrp="1"/>
          </p:cNvSpPr>
          <p:nvPr>
            <p:ph type="body" sz="quarter" idx="25" hasCustomPrompt="1"/>
          </p:nvPr>
        </p:nvSpPr>
        <p:spPr>
          <a:xfrm>
            <a:off x="4264516"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67" name="Text Placeholder 4">
            <a:extLst>
              <a:ext uri="{FF2B5EF4-FFF2-40B4-BE49-F238E27FC236}">
                <a16:creationId xmlns:a16="http://schemas.microsoft.com/office/drawing/2014/main" id="{883A341D-62B1-4516-8E09-CCF2D26FDC0E}"/>
              </a:ext>
            </a:extLst>
          </p:cNvPr>
          <p:cNvSpPr>
            <a:spLocks noGrp="1"/>
          </p:cNvSpPr>
          <p:nvPr>
            <p:ph type="body" sz="quarter" idx="26" hasCustomPrompt="1"/>
          </p:nvPr>
        </p:nvSpPr>
        <p:spPr>
          <a:xfrm>
            <a:off x="4264516"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68" name="Text Placeholder 4">
            <a:extLst>
              <a:ext uri="{FF2B5EF4-FFF2-40B4-BE49-F238E27FC236}">
                <a16:creationId xmlns:a16="http://schemas.microsoft.com/office/drawing/2014/main" id="{269E90FE-6BC7-4A17-A3DD-BF2F7F4334CB}"/>
              </a:ext>
            </a:extLst>
          </p:cNvPr>
          <p:cNvSpPr>
            <a:spLocks noGrp="1"/>
          </p:cNvSpPr>
          <p:nvPr>
            <p:ph type="body" sz="quarter" idx="27" hasCustomPrompt="1"/>
          </p:nvPr>
        </p:nvSpPr>
        <p:spPr>
          <a:xfrm>
            <a:off x="4264516"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0" name="Text Placeholder 4 flut 2-3">
            <a:extLst>
              <a:ext uri="{FF2B5EF4-FFF2-40B4-BE49-F238E27FC236}">
                <a16:creationId xmlns:a16="http://schemas.microsoft.com/office/drawing/2014/main" id="{858C7F1B-1A17-4405-8AA0-43EC0184784F}"/>
              </a:ext>
            </a:extLst>
          </p:cNvPr>
          <p:cNvSpPr>
            <a:spLocks noGrp="1"/>
          </p:cNvSpPr>
          <p:nvPr>
            <p:ph type="body" sz="quarter" idx="29" hasCustomPrompt="1"/>
          </p:nvPr>
        </p:nvSpPr>
        <p:spPr>
          <a:xfrm>
            <a:off x="7486991"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1" name="Text Placeholder 4">
            <a:extLst>
              <a:ext uri="{FF2B5EF4-FFF2-40B4-BE49-F238E27FC236}">
                <a16:creationId xmlns:a16="http://schemas.microsoft.com/office/drawing/2014/main" id="{170E547E-1170-45E4-9BDB-8C5996E73C2D}"/>
              </a:ext>
            </a:extLst>
          </p:cNvPr>
          <p:cNvSpPr>
            <a:spLocks noGrp="1"/>
          </p:cNvSpPr>
          <p:nvPr>
            <p:ph type="body" sz="quarter" idx="30" hasCustomPrompt="1"/>
          </p:nvPr>
        </p:nvSpPr>
        <p:spPr>
          <a:xfrm>
            <a:off x="7486991"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2" name="Text Placeholder 4">
            <a:extLst>
              <a:ext uri="{FF2B5EF4-FFF2-40B4-BE49-F238E27FC236}">
                <a16:creationId xmlns:a16="http://schemas.microsoft.com/office/drawing/2014/main" id="{55D7BBAD-A7D7-4A1D-9AE1-617F75568DD9}"/>
              </a:ext>
            </a:extLst>
          </p:cNvPr>
          <p:cNvSpPr>
            <a:spLocks noGrp="1"/>
          </p:cNvSpPr>
          <p:nvPr>
            <p:ph type="body" sz="quarter" idx="31" hasCustomPrompt="1"/>
          </p:nvPr>
        </p:nvSpPr>
        <p:spPr>
          <a:xfrm>
            <a:off x="7486991"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3" name="Text Placeholder 4">
            <a:extLst>
              <a:ext uri="{FF2B5EF4-FFF2-40B4-BE49-F238E27FC236}">
                <a16:creationId xmlns:a16="http://schemas.microsoft.com/office/drawing/2014/main" id="{BEF943DD-1832-438D-8FE7-E62E1DA340C8}"/>
              </a:ext>
            </a:extLst>
          </p:cNvPr>
          <p:cNvSpPr>
            <a:spLocks noGrp="1"/>
          </p:cNvSpPr>
          <p:nvPr>
            <p:ph type="body" sz="quarter" idx="32" hasCustomPrompt="1"/>
          </p:nvPr>
        </p:nvSpPr>
        <p:spPr>
          <a:xfrm>
            <a:off x="7486991"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5" name="Text Placeholder 4">
            <a:extLst>
              <a:ext uri="{FF2B5EF4-FFF2-40B4-BE49-F238E27FC236}">
                <a16:creationId xmlns:a16="http://schemas.microsoft.com/office/drawing/2014/main" id="{57D839D1-4B89-4D27-B5DF-A38F89D48ABC}"/>
              </a:ext>
            </a:extLst>
          </p:cNvPr>
          <p:cNvSpPr>
            <a:spLocks noGrp="1"/>
          </p:cNvSpPr>
          <p:nvPr>
            <p:ph type="body" sz="quarter" idx="34" hasCustomPrompt="1"/>
          </p:nvPr>
        </p:nvSpPr>
        <p:spPr>
          <a:xfrm>
            <a:off x="7486991"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6" name="Text Placeholder 4">
            <a:extLst>
              <a:ext uri="{FF2B5EF4-FFF2-40B4-BE49-F238E27FC236}">
                <a16:creationId xmlns:a16="http://schemas.microsoft.com/office/drawing/2014/main" id="{332424E2-3182-4DFD-807F-6CE100811C1C}"/>
              </a:ext>
            </a:extLst>
          </p:cNvPr>
          <p:cNvSpPr>
            <a:spLocks noGrp="1"/>
          </p:cNvSpPr>
          <p:nvPr>
            <p:ph type="body" sz="quarter" idx="35" hasCustomPrompt="1"/>
          </p:nvPr>
        </p:nvSpPr>
        <p:spPr>
          <a:xfrm>
            <a:off x="7486991"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7" name="Text Placeholder 4">
            <a:extLst>
              <a:ext uri="{FF2B5EF4-FFF2-40B4-BE49-F238E27FC236}">
                <a16:creationId xmlns:a16="http://schemas.microsoft.com/office/drawing/2014/main" id="{A48BB944-2D68-4BD4-96AA-611C578EA296}"/>
              </a:ext>
            </a:extLst>
          </p:cNvPr>
          <p:cNvSpPr>
            <a:spLocks noGrp="1"/>
          </p:cNvSpPr>
          <p:nvPr>
            <p:ph type="body" sz="quarter" idx="36" hasCustomPrompt="1"/>
          </p:nvPr>
        </p:nvSpPr>
        <p:spPr>
          <a:xfrm>
            <a:off x="7486991"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8" name="Text Placeholder 4">
            <a:extLst>
              <a:ext uri="{FF2B5EF4-FFF2-40B4-BE49-F238E27FC236}">
                <a16:creationId xmlns:a16="http://schemas.microsoft.com/office/drawing/2014/main" id="{45410801-CCF5-4693-A565-C4F63C6090E2}"/>
              </a:ext>
            </a:extLst>
          </p:cNvPr>
          <p:cNvSpPr>
            <a:spLocks noGrp="1"/>
          </p:cNvSpPr>
          <p:nvPr>
            <p:ph type="body" sz="quarter" idx="37" hasCustomPrompt="1"/>
          </p:nvPr>
        </p:nvSpPr>
        <p:spPr>
          <a:xfrm>
            <a:off x="7486991"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0" name="Text Placeholder 4 flyt 3-4">
            <a:extLst>
              <a:ext uri="{FF2B5EF4-FFF2-40B4-BE49-F238E27FC236}">
                <a16:creationId xmlns:a16="http://schemas.microsoft.com/office/drawing/2014/main" id="{641AADDF-6E93-4A35-8D16-564B4A518698}"/>
              </a:ext>
            </a:extLst>
          </p:cNvPr>
          <p:cNvSpPr>
            <a:spLocks noGrp="1"/>
          </p:cNvSpPr>
          <p:nvPr>
            <p:ph type="body" sz="quarter" idx="39" hasCustomPrompt="1"/>
          </p:nvPr>
        </p:nvSpPr>
        <p:spPr>
          <a:xfrm>
            <a:off x="10709467"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1" name="Text Placeholder 4">
            <a:extLst>
              <a:ext uri="{FF2B5EF4-FFF2-40B4-BE49-F238E27FC236}">
                <a16:creationId xmlns:a16="http://schemas.microsoft.com/office/drawing/2014/main" id="{1758E3B3-AE4E-434D-9D4F-E44B2D986044}"/>
              </a:ext>
            </a:extLst>
          </p:cNvPr>
          <p:cNvSpPr>
            <a:spLocks noGrp="1"/>
          </p:cNvSpPr>
          <p:nvPr>
            <p:ph type="body" sz="quarter" idx="40" hasCustomPrompt="1"/>
          </p:nvPr>
        </p:nvSpPr>
        <p:spPr>
          <a:xfrm>
            <a:off x="10709467"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2" name="Text Placeholder 4">
            <a:extLst>
              <a:ext uri="{FF2B5EF4-FFF2-40B4-BE49-F238E27FC236}">
                <a16:creationId xmlns:a16="http://schemas.microsoft.com/office/drawing/2014/main" id="{F53773D8-6309-48EE-A9CA-299551771F75}"/>
              </a:ext>
            </a:extLst>
          </p:cNvPr>
          <p:cNvSpPr>
            <a:spLocks noGrp="1"/>
          </p:cNvSpPr>
          <p:nvPr>
            <p:ph type="body" sz="quarter" idx="41" hasCustomPrompt="1"/>
          </p:nvPr>
        </p:nvSpPr>
        <p:spPr>
          <a:xfrm>
            <a:off x="10709467"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3" name="Text Placeholder 4">
            <a:extLst>
              <a:ext uri="{FF2B5EF4-FFF2-40B4-BE49-F238E27FC236}">
                <a16:creationId xmlns:a16="http://schemas.microsoft.com/office/drawing/2014/main" id="{6C0A8E5F-1D8D-4B5F-BA3F-C4B91CEDDBEA}"/>
              </a:ext>
            </a:extLst>
          </p:cNvPr>
          <p:cNvSpPr>
            <a:spLocks noGrp="1"/>
          </p:cNvSpPr>
          <p:nvPr>
            <p:ph type="body" sz="quarter" idx="42" hasCustomPrompt="1"/>
          </p:nvPr>
        </p:nvSpPr>
        <p:spPr>
          <a:xfrm>
            <a:off x="10709467"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5" name="Text Placeholder 4">
            <a:extLst>
              <a:ext uri="{FF2B5EF4-FFF2-40B4-BE49-F238E27FC236}">
                <a16:creationId xmlns:a16="http://schemas.microsoft.com/office/drawing/2014/main" id="{34AD6EE5-DC62-428A-BBB2-ED096A3D8BD5}"/>
              </a:ext>
            </a:extLst>
          </p:cNvPr>
          <p:cNvSpPr>
            <a:spLocks noGrp="1"/>
          </p:cNvSpPr>
          <p:nvPr>
            <p:ph type="body" sz="quarter" idx="44" hasCustomPrompt="1"/>
          </p:nvPr>
        </p:nvSpPr>
        <p:spPr>
          <a:xfrm>
            <a:off x="10709467"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6" name="Text Placeholder 4">
            <a:extLst>
              <a:ext uri="{FF2B5EF4-FFF2-40B4-BE49-F238E27FC236}">
                <a16:creationId xmlns:a16="http://schemas.microsoft.com/office/drawing/2014/main" id="{F2B98A8D-5F0D-4814-A444-83F91CBFD79D}"/>
              </a:ext>
            </a:extLst>
          </p:cNvPr>
          <p:cNvSpPr>
            <a:spLocks noGrp="1"/>
          </p:cNvSpPr>
          <p:nvPr>
            <p:ph type="body" sz="quarter" idx="45" hasCustomPrompt="1"/>
          </p:nvPr>
        </p:nvSpPr>
        <p:spPr>
          <a:xfrm>
            <a:off x="10709467"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7" name="Text Placeholder 4">
            <a:extLst>
              <a:ext uri="{FF2B5EF4-FFF2-40B4-BE49-F238E27FC236}">
                <a16:creationId xmlns:a16="http://schemas.microsoft.com/office/drawing/2014/main" id="{8227CEF7-33FD-4CD3-A4EB-955E37245B9D}"/>
              </a:ext>
            </a:extLst>
          </p:cNvPr>
          <p:cNvSpPr>
            <a:spLocks noGrp="1"/>
          </p:cNvSpPr>
          <p:nvPr>
            <p:ph type="body" sz="quarter" idx="46" hasCustomPrompt="1"/>
          </p:nvPr>
        </p:nvSpPr>
        <p:spPr>
          <a:xfrm>
            <a:off x="10709467"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8" name="Text Placeholder 4">
            <a:extLst>
              <a:ext uri="{FF2B5EF4-FFF2-40B4-BE49-F238E27FC236}">
                <a16:creationId xmlns:a16="http://schemas.microsoft.com/office/drawing/2014/main" id="{7B2D6AFA-C0DD-4618-9EAB-57C49567D947}"/>
              </a:ext>
            </a:extLst>
          </p:cNvPr>
          <p:cNvSpPr>
            <a:spLocks noGrp="1"/>
          </p:cNvSpPr>
          <p:nvPr>
            <p:ph type="body" sz="quarter" idx="47" hasCustomPrompt="1"/>
          </p:nvPr>
        </p:nvSpPr>
        <p:spPr>
          <a:xfrm>
            <a:off x="10709467"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0" name="Text Placeholder 4 flyt 4-5">
            <a:extLst>
              <a:ext uri="{FF2B5EF4-FFF2-40B4-BE49-F238E27FC236}">
                <a16:creationId xmlns:a16="http://schemas.microsoft.com/office/drawing/2014/main" id="{BDFBDEB8-8FC2-425E-82A6-6888AEB82DD1}"/>
              </a:ext>
            </a:extLst>
          </p:cNvPr>
          <p:cNvSpPr>
            <a:spLocks noGrp="1"/>
          </p:cNvSpPr>
          <p:nvPr>
            <p:ph type="body" sz="quarter" idx="49" hasCustomPrompt="1"/>
          </p:nvPr>
        </p:nvSpPr>
        <p:spPr>
          <a:xfrm>
            <a:off x="13931946"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1" name="Text Placeholder 4">
            <a:extLst>
              <a:ext uri="{FF2B5EF4-FFF2-40B4-BE49-F238E27FC236}">
                <a16:creationId xmlns:a16="http://schemas.microsoft.com/office/drawing/2014/main" id="{2BB73286-9C41-4EF3-8945-F7274E651F4F}"/>
              </a:ext>
            </a:extLst>
          </p:cNvPr>
          <p:cNvSpPr>
            <a:spLocks noGrp="1"/>
          </p:cNvSpPr>
          <p:nvPr>
            <p:ph type="body" sz="quarter" idx="50" hasCustomPrompt="1"/>
          </p:nvPr>
        </p:nvSpPr>
        <p:spPr>
          <a:xfrm>
            <a:off x="13931946"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2" name="Text Placeholder 4">
            <a:extLst>
              <a:ext uri="{FF2B5EF4-FFF2-40B4-BE49-F238E27FC236}">
                <a16:creationId xmlns:a16="http://schemas.microsoft.com/office/drawing/2014/main" id="{102D7DDF-C428-4D62-B249-64EF9900BDCD}"/>
              </a:ext>
            </a:extLst>
          </p:cNvPr>
          <p:cNvSpPr>
            <a:spLocks noGrp="1"/>
          </p:cNvSpPr>
          <p:nvPr>
            <p:ph type="body" sz="quarter" idx="51" hasCustomPrompt="1"/>
          </p:nvPr>
        </p:nvSpPr>
        <p:spPr>
          <a:xfrm>
            <a:off x="13931946"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3" name="Text Placeholder 4">
            <a:extLst>
              <a:ext uri="{FF2B5EF4-FFF2-40B4-BE49-F238E27FC236}">
                <a16:creationId xmlns:a16="http://schemas.microsoft.com/office/drawing/2014/main" id="{DB5DBE5B-BDCF-447C-9A10-6BB31475F11A}"/>
              </a:ext>
            </a:extLst>
          </p:cNvPr>
          <p:cNvSpPr>
            <a:spLocks noGrp="1"/>
          </p:cNvSpPr>
          <p:nvPr>
            <p:ph type="body" sz="quarter" idx="52" hasCustomPrompt="1"/>
          </p:nvPr>
        </p:nvSpPr>
        <p:spPr>
          <a:xfrm>
            <a:off x="13931946"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5" name="Text Placeholder 4">
            <a:extLst>
              <a:ext uri="{FF2B5EF4-FFF2-40B4-BE49-F238E27FC236}">
                <a16:creationId xmlns:a16="http://schemas.microsoft.com/office/drawing/2014/main" id="{88F73D50-2D36-4657-9A50-3CF955C7A2F4}"/>
              </a:ext>
            </a:extLst>
          </p:cNvPr>
          <p:cNvSpPr>
            <a:spLocks noGrp="1"/>
          </p:cNvSpPr>
          <p:nvPr>
            <p:ph type="body" sz="quarter" idx="54" hasCustomPrompt="1"/>
          </p:nvPr>
        </p:nvSpPr>
        <p:spPr>
          <a:xfrm>
            <a:off x="13931946"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6" name="Text Placeholder 4">
            <a:extLst>
              <a:ext uri="{FF2B5EF4-FFF2-40B4-BE49-F238E27FC236}">
                <a16:creationId xmlns:a16="http://schemas.microsoft.com/office/drawing/2014/main" id="{1A05975C-3B47-409F-A529-FD6F14396A1A}"/>
              </a:ext>
            </a:extLst>
          </p:cNvPr>
          <p:cNvSpPr>
            <a:spLocks noGrp="1"/>
          </p:cNvSpPr>
          <p:nvPr>
            <p:ph type="body" sz="quarter" idx="55" hasCustomPrompt="1"/>
          </p:nvPr>
        </p:nvSpPr>
        <p:spPr>
          <a:xfrm>
            <a:off x="13931946"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7" name="Text Placeholder 4">
            <a:extLst>
              <a:ext uri="{FF2B5EF4-FFF2-40B4-BE49-F238E27FC236}">
                <a16:creationId xmlns:a16="http://schemas.microsoft.com/office/drawing/2014/main" id="{03AE4B41-A109-4248-8043-33344EB22707}"/>
              </a:ext>
            </a:extLst>
          </p:cNvPr>
          <p:cNvSpPr>
            <a:spLocks noGrp="1"/>
          </p:cNvSpPr>
          <p:nvPr>
            <p:ph type="body" sz="quarter" idx="56" hasCustomPrompt="1"/>
          </p:nvPr>
        </p:nvSpPr>
        <p:spPr>
          <a:xfrm>
            <a:off x="13931946"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8" name="Text Placeholder 4">
            <a:extLst>
              <a:ext uri="{FF2B5EF4-FFF2-40B4-BE49-F238E27FC236}">
                <a16:creationId xmlns:a16="http://schemas.microsoft.com/office/drawing/2014/main" id="{E3982D9F-AE48-4E9A-81A5-B8B03575A838}"/>
              </a:ext>
            </a:extLst>
          </p:cNvPr>
          <p:cNvSpPr>
            <a:spLocks noGrp="1"/>
          </p:cNvSpPr>
          <p:nvPr>
            <p:ph type="body" sz="quarter" idx="57" hasCustomPrompt="1"/>
          </p:nvPr>
        </p:nvSpPr>
        <p:spPr>
          <a:xfrm>
            <a:off x="13931946"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426451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69" name="Picture Placeholder 7">
            <a:extLst>
              <a:ext uri="{FF2B5EF4-FFF2-40B4-BE49-F238E27FC236}">
                <a16:creationId xmlns:a16="http://schemas.microsoft.com/office/drawing/2014/main" id="{8E9B6044-B4C4-4F6F-8F19-16A35E45CD5A}"/>
              </a:ext>
            </a:extLst>
          </p:cNvPr>
          <p:cNvSpPr>
            <a:spLocks noGrp="1"/>
          </p:cNvSpPr>
          <p:nvPr>
            <p:ph type="pic" sz="quarter" idx="28" hasCustomPrompt="1"/>
          </p:nvPr>
        </p:nvSpPr>
        <p:spPr>
          <a:xfrm>
            <a:off x="426451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4" name="Picture Placeholder 7">
            <a:extLst>
              <a:ext uri="{FF2B5EF4-FFF2-40B4-BE49-F238E27FC236}">
                <a16:creationId xmlns:a16="http://schemas.microsoft.com/office/drawing/2014/main" id="{A408BE1F-5224-4228-985F-B61DF5DDCC9B}"/>
              </a:ext>
            </a:extLst>
          </p:cNvPr>
          <p:cNvSpPr>
            <a:spLocks noGrp="1"/>
          </p:cNvSpPr>
          <p:nvPr>
            <p:ph type="pic" sz="quarter" idx="33" hasCustomPrompt="1"/>
          </p:nvPr>
        </p:nvSpPr>
        <p:spPr>
          <a:xfrm>
            <a:off x="7486991"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9" name="Picture Placeholder 7">
            <a:extLst>
              <a:ext uri="{FF2B5EF4-FFF2-40B4-BE49-F238E27FC236}">
                <a16:creationId xmlns:a16="http://schemas.microsoft.com/office/drawing/2014/main" id="{C78697CB-4473-40A4-A973-D405D65EBAAC}"/>
              </a:ext>
            </a:extLst>
          </p:cNvPr>
          <p:cNvSpPr>
            <a:spLocks noGrp="1"/>
          </p:cNvSpPr>
          <p:nvPr>
            <p:ph type="pic" sz="quarter" idx="38" hasCustomPrompt="1"/>
          </p:nvPr>
        </p:nvSpPr>
        <p:spPr>
          <a:xfrm>
            <a:off x="7486991"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4" name="Picture Placeholder 7">
            <a:extLst>
              <a:ext uri="{FF2B5EF4-FFF2-40B4-BE49-F238E27FC236}">
                <a16:creationId xmlns:a16="http://schemas.microsoft.com/office/drawing/2014/main" id="{6E613508-9A9E-4E06-B67E-C669FA64B807}"/>
              </a:ext>
            </a:extLst>
          </p:cNvPr>
          <p:cNvSpPr>
            <a:spLocks noGrp="1"/>
          </p:cNvSpPr>
          <p:nvPr>
            <p:ph type="pic" sz="quarter" idx="43" hasCustomPrompt="1"/>
          </p:nvPr>
        </p:nvSpPr>
        <p:spPr>
          <a:xfrm>
            <a:off x="10709467"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9" name="Picture Placeholder 7">
            <a:extLst>
              <a:ext uri="{FF2B5EF4-FFF2-40B4-BE49-F238E27FC236}">
                <a16:creationId xmlns:a16="http://schemas.microsoft.com/office/drawing/2014/main" id="{C8EAB2D0-37C5-4194-9309-1D0D192694C8}"/>
              </a:ext>
            </a:extLst>
          </p:cNvPr>
          <p:cNvSpPr>
            <a:spLocks noGrp="1"/>
          </p:cNvSpPr>
          <p:nvPr>
            <p:ph type="pic" sz="quarter" idx="48" hasCustomPrompt="1"/>
          </p:nvPr>
        </p:nvSpPr>
        <p:spPr>
          <a:xfrm>
            <a:off x="10709467"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4" name="Picture Placeholder 7">
            <a:extLst>
              <a:ext uri="{FF2B5EF4-FFF2-40B4-BE49-F238E27FC236}">
                <a16:creationId xmlns:a16="http://schemas.microsoft.com/office/drawing/2014/main" id="{EA651F30-C618-46FF-BE3F-505670137BE7}"/>
              </a:ext>
            </a:extLst>
          </p:cNvPr>
          <p:cNvSpPr>
            <a:spLocks noGrp="1"/>
          </p:cNvSpPr>
          <p:nvPr>
            <p:ph type="pic" sz="quarter" idx="53" hasCustomPrompt="1"/>
          </p:nvPr>
        </p:nvSpPr>
        <p:spPr>
          <a:xfrm>
            <a:off x="1393194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9" name="Picture Placeholder 7 flyt 4-5">
            <a:extLst>
              <a:ext uri="{FF2B5EF4-FFF2-40B4-BE49-F238E27FC236}">
                <a16:creationId xmlns:a16="http://schemas.microsoft.com/office/drawing/2014/main" id="{F6721E5E-7753-4D9B-B051-8E1F9FCD3E5D}"/>
              </a:ext>
            </a:extLst>
          </p:cNvPr>
          <p:cNvSpPr>
            <a:spLocks noGrp="1"/>
          </p:cNvSpPr>
          <p:nvPr>
            <p:ph type="pic" sz="quarter" idx="58" hasCustomPrompt="1"/>
          </p:nvPr>
        </p:nvSpPr>
        <p:spPr>
          <a:xfrm>
            <a:off x="1393194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E0681107-7363-45B2-BFEB-3E0FB7C50CF0}"/>
              </a:ext>
            </a:extLst>
          </p:cNvPr>
          <p:cNvSpPr>
            <a:spLocks noGrp="1"/>
          </p:cNvSpPr>
          <p:nvPr>
            <p:ph type="dt" sz="half" idx="220"/>
          </p:nvPr>
        </p:nvSpPr>
        <p:spPr/>
        <p:txBody>
          <a:bodyPr/>
          <a:lstStyle/>
          <a:p>
            <a:endParaRPr lang="en-US" dirty="0"/>
          </a:p>
        </p:txBody>
      </p:sp>
      <p:sp>
        <p:nvSpPr>
          <p:cNvPr id="5" name="Footer Placeholder 4">
            <a:extLst>
              <a:ext uri="{FF2B5EF4-FFF2-40B4-BE49-F238E27FC236}">
                <a16:creationId xmlns:a16="http://schemas.microsoft.com/office/drawing/2014/main" id="{090FBC46-CA84-4021-B6AF-871EC8361FA2}"/>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13" name="Slide Number Placeholder 12">
            <a:extLst>
              <a:ext uri="{FF2B5EF4-FFF2-40B4-BE49-F238E27FC236}">
                <a16:creationId xmlns:a16="http://schemas.microsoft.com/office/drawing/2014/main" id="{5B0F9F42-788B-4F50-9267-B933F04EE835}"/>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401991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am 10 persons ">
    <p:bg>
      <p:bgPr>
        <a:solidFill>
          <a:schemeClr val="tx1"/>
        </a:solidFill>
        <a:effectLst/>
      </p:bgPr>
    </p:bg>
    <p:spTree>
      <p:nvGrpSpPr>
        <p:cNvPr id="1" name=""/>
        <p:cNvGrpSpPr/>
        <p:nvPr/>
      </p:nvGrpSpPr>
      <p:grpSpPr>
        <a:xfrm>
          <a:off x="0" y="0"/>
          <a:ext cx="0" cy="0"/>
          <a:chOff x="0" y="0"/>
          <a:chExt cx="0" cy="0"/>
        </a:xfrm>
      </p:grpSpPr>
      <p:sp>
        <p:nvSpPr>
          <p:cNvPr id="111" name="Background">
            <a:extLst>
              <a:ext uri="{FF2B5EF4-FFF2-40B4-BE49-F238E27FC236}">
                <a16:creationId xmlns:a16="http://schemas.microsoft.com/office/drawing/2014/main" id="{EEDEBE34-5041-4D47-80EB-3CFB09276BCD}"/>
              </a:ext>
            </a:extLst>
          </p:cNvPr>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110" name="Rectangle: Rounded Corners 109">
            <a:extLst>
              <a:ext uri="{FF2B5EF4-FFF2-40B4-BE49-F238E27FC236}">
                <a16:creationId xmlns:a16="http://schemas.microsoft.com/office/drawing/2014/main" id="{F311E7C9-D99A-4738-B510-AFC86D7D3C25}"/>
              </a:ext>
            </a:extLst>
          </p:cNvPr>
          <p:cNvSpPr/>
          <p:nvPr userDrawn="1"/>
        </p:nvSpPr>
        <p:spPr>
          <a:xfrm>
            <a:off x="10484207"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5" name="Rectangle: Rounded Corners 24">
            <a:extLst>
              <a:ext uri="{FF2B5EF4-FFF2-40B4-BE49-F238E27FC236}">
                <a16:creationId xmlns:a16="http://schemas.microsoft.com/office/drawing/2014/main" id="{0BCAAC33-1A06-4BCB-93B5-5EADAA334877}"/>
              </a:ext>
            </a:extLst>
          </p:cNvPr>
          <p:cNvSpPr/>
          <p:nvPr/>
        </p:nvSpPr>
        <p:spPr>
          <a:xfrm>
            <a:off x="817975"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9" name="Rectangle: Rounded Corners 28">
            <a:extLst>
              <a:ext uri="{FF2B5EF4-FFF2-40B4-BE49-F238E27FC236}">
                <a16:creationId xmlns:a16="http://schemas.microsoft.com/office/drawing/2014/main" id="{DD9DA348-77BA-4EF8-9D1A-DC5E35A347E3}"/>
              </a:ext>
            </a:extLst>
          </p:cNvPr>
          <p:cNvSpPr/>
          <p:nvPr/>
        </p:nvSpPr>
        <p:spPr>
          <a:xfrm>
            <a:off x="4040052"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3" name="Rectangle: Rounded Corners 32">
            <a:extLst>
              <a:ext uri="{FF2B5EF4-FFF2-40B4-BE49-F238E27FC236}">
                <a16:creationId xmlns:a16="http://schemas.microsoft.com/office/drawing/2014/main" id="{3EFEA431-E8C3-4237-8477-F3B095765ECF}"/>
              </a:ext>
            </a:extLst>
          </p:cNvPr>
          <p:cNvSpPr/>
          <p:nvPr/>
        </p:nvSpPr>
        <p:spPr>
          <a:xfrm>
            <a:off x="7262130"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05069C5F-18D7-426F-ACDC-61FC529DDC68}"/>
              </a:ext>
            </a:extLst>
          </p:cNvPr>
          <p:cNvSpPr/>
          <p:nvPr/>
        </p:nvSpPr>
        <p:spPr>
          <a:xfrm>
            <a:off x="10484207"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4D4B066C-1DFD-4699-B8AD-62DA806ECEB1}"/>
              </a:ext>
            </a:extLst>
          </p:cNvPr>
          <p:cNvSpPr/>
          <p:nvPr/>
        </p:nvSpPr>
        <p:spPr>
          <a:xfrm>
            <a:off x="13706286"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5" name="Rectangle: Rounded Corners 44">
            <a:extLst>
              <a:ext uri="{FF2B5EF4-FFF2-40B4-BE49-F238E27FC236}">
                <a16:creationId xmlns:a16="http://schemas.microsoft.com/office/drawing/2014/main" id="{B3F5684F-BBE6-4B37-A1ED-4EB67A2FEB8C}"/>
              </a:ext>
            </a:extLst>
          </p:cNvPr>
          <p:cNvSpPr/>
          <p:nvPr/>
        </p:nvSpPr>
        <p:spPr>
          <a:xfrm>
            <a:off x="817975"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CD79A3EF-B724-4DF0-845F-B2944152E71E}"/>
              </a:ext>
            </a:extLst>
          </p:cNvPr>
          <p:cNvSpPr/>
          <p:nvPr/>
        </p:nvSpPr>
        <p:spPr>
          <a:xfrm>
            <a:off x="4040052"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p:nvSpPr>
        <p:spPr>
          <a:xfrm>
            <a:off x="7262130"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7" name="Rectangle: Rounded Corners 56">
            <a:extLst>
              <a:ext uri="{FF2B5EF4-FFF2-40B4-BE49-F238E27FC236}">
                <a16:creationId xmlns:a16="http://schemas.microsoft.com/office/drawing/2014/main" id="{755BD8F9-658A-41E4-BE36-664DB6AC2D85}"/>
              </a:ext>
            </a:extLst>
          </p:cNvPr>
          <p:cNvSpPr/>
          <p:nvPr/>
        </p:nvSpPr>
        <p:spPr>
          <a:xfrm>
            <a:off x="13706286"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24640"/>
          </a:xfrm>
        </p:spPr>
        <p:txBody>
          <a:bodyPr/>
          <a:lstStyle>
            <a:lvl1pPr>
              <a:defRPr>
                <a:solidFill>
                  <a:schemeClr val="tx1"/>
                </a:solidFill>
              </a:defRPr>
            </a:lvl1pPr>
          </a:lstStyle>
          <a:p>
            <a:r>
              <a:rPr lang="en-US" dirty="0"/>
              <a:t>Click to add title</a:t>
            </a:r>
            <a:endParaRPr lang="en-US"/>
          </a:p>
        </p:txBody>
      </p:sp>
      <p:sp>
        <p:nvSpPr>
          <p:cNvPr id="113" name="Subtitle">
            <a:extLst>
              <a:ext uri="{FF2B5EF4-FFF2-40B4-BE49-F238E27FC236}">
                <a16:creationId xmlns:a16="http://schemas.microsoft.com/office/drawing/2014/main" id="{8EE812BC-9DD4-4B56-9543-A094F4F2AF53}"/>
              </a:ext>
            </a:extLst>
          </p:cNvPr>
          <p:cNvSpPr>
            <a:spLocks noGrp="1"/>
          </p:cNvSpPr>
          <p:nvPr>
            <p:ph type="subTitle" idx="72"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tx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42040"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1042040"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1042040"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1042040"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65" name="Text Placeholder 4">
            <a:extLst>
              <a:ext uri="{FF2B5EF4-FFF2-40B4-BE49-F238E27FC236}">
                <a16:creationId xmlns:a16="http://schemas.microsoft.com/office/drawing/2014/main" id="{682B17F8-B314-4891-B0D6-6DF5F5F8E29B}"/>
              </a:ext>
            </a:extLst>
          </p:cNvPr>
          <p:cNvSpPr>
            <a:spLocks noGrp="1"/>
          </p:cNvSpPr>
          <p:nvPr>
            <p:ph type="body" sz="quarter" idx="24" hasCustomPrompt="1"/>
          </p:nvPr>
        </p:nvSpPr>
        <p:spPr>
          <a:xfrm>
            <a:off x="1042040"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66" name="Text Placeholder 4">
            <a:extLst>
              <a:ext uri="{FF2B5EF4-FFF2-40B4-BE49-F238E27FC236}">
                <a16:creationId xmlns:a16="http://schemas.microsoft.com/office/drawing/2014/main" id="{3B7BF82C-809B-4CF6-8296-5E69B23343E1}"/>
              </a:ext>
            </a:extLst>
          </p:cNvPr>
          <p:cNvSpPr>
            <a:spLocks noGrp="1"/>
          </p:cNvSpPr>
          <p:nvPr>
            <p:ph type="body" sz="quarter" idx="25" hasCustomPrompt="1"/>
          </p:nvPr>
        </p:nvSpPr>
        <p:spPr>
          <a:xfrm>
            <a:off x="1042040"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67" name="Text Placeholder 4">
            <a:extLst>
              <a:ext uri="{FF2B5EF4-FFF2-40B4-BE49-F238E27FC236}">
                <a16:creationId xmlns:a16="http://schemas.microsoft.com/office/drawing/2014/main" id="{883A341D-62B1-4516-8E09-CCF2D26FDC0E}"/>
              </a:ext>
            </a:extLst>
          </p:cNvPr>
          <p:cNvSpPr>
            <a:spLocks noGrp="1"/>
          </p:cNvSpPr>
          <p:nvPr>
            <p:ph type="body" sz="quarter" idx="26" hasCustomPrompt="1"/>
          </p:nvPr>
        </p:nvSpPr>
        <p:spPr>
          <a:xfrm>
            <a:off x="1042040"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68" name="Text Placeholder 4">
            <a:extLst>
              <a:ext uri="{FF2B5EF4-FFF2-40B4-BE49-F238E27FC236}">
                <a16:creationId xmlns:a16="http://schemas.microsoft.com/office/drawing/2014/main" id="{269E90FE-6BC7-4A17-A3DD-BF2F7F4334CB}"/>
              </a:ext>
            </a:extLst>
          </p:cNvPr>
          <p:cNvSpPr>
            <a:spLocks noGrp="1"/>
          </p:cNvSpPr>
          <p:nvPr>
            <p:ph type="body" sz="quarter" idx="27" hasCustomPrompt="1"/>
          </p:nvPr>
        </p:nvSpPr>
        <p:spPr>
          <a:xfrm>
            <a:off x="1042040"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0" name="Text Placeholder 4">
            <a:extLst>
              <a:ext uri="{FF2B5EF4-FFF2-40B4-BE49-F238E27FC236}">
                <a16:creationId xmlns:a16="http://schemas.microsoft.com/office/drawing/2014/main" id="{858C7F1B-1A17-4405-8AA0-43EC0184784F}"/>
              </a:ext>
            </a:extLst>
          </p:cNvPr>
          <p:cNvSpPr>
            <a:spLocks noGrp="1"/>
          </p:cNvSpPr>
          <p:nvPr>
            <p:ph type="body" sz="quarter" idx="29" hasCustomPrompt="1"/>
          </p:nvPr>
        </p:nvSpPr>
        <p:spPr>
          <a:xfrm>
            <a:off x="4265790"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1" name="Text Placeholder 4">
            <a:extLst>
              <a:ext uri="{FF2B5EF4-FFF2-40B4-BE49-F238E27FC236}">
                <a16:creationId xmlns:a16="http://schemas.microsoft.com/office/drawing/2014/main" id="{170E547E-1170-45E4-9BDB-8C5996E73C2D}"/>
              </a:ext>
            </a:extLst>
          </p:cNvPr>
          <p:cNvSpPr>
            <a:spLocks noGrp="1"/>
          </p:cNvSpPr>
          <p:nvPr>
            <p:ph type="body" sz="quarter" idx="30" hasCustomPrompt="1"/>
          </p:nvPr>
        </p:nvSpPr>
        <p:spPr>
          <a:xfrm>
            <a:off x="4265790"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2" name="Text Placeholder 4">
            <a:extLst>
              <a:ext uri="{FF2B5EF4-FFF2-40B4-BE49-F238E27FC236}">
                <a16:creationId xmlns:a16="http://schemas.microsoft.com/office/drawing/2014/main" id="{55D7BBAD-A7D7-4A1D-9AE1-617F75568DD9}"/>
              </a:ext>
            </a:extLst>
          </p:cNvPr>
          <p:cNvSpPr>
            <a:spLocks noGrp="1"/>
          </p:cNvSpPr>
          <p:nvPr>
            <p:ph type="body" sz="quarter" idx="31" hasCustomPrompt="1"/>
          </p:nvPr>
        </p:nvSpPr>
        <p:spPr>
          <a:xfrm>
            <a:off x="4265790"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3" name="Text Placeholder 4">
            <a:extLst>
              <a:ext uri="{FF2B5EF4-FFF2-40B4-BE49-F238E27FC236}">
                <a16:creationId xmlns:a16="http://schemas.microsoft.com/office/drawing/2014/main" id="{BEF943DD-1832-438D-8FE7-E62E1DA340C8}"/>
              </a:ext>
            </a:extLst>
          </p:cNvPr>
          <p:cNvSpPr>
            <a:spLocks noGrp="1"/>
          </p:cNvSpPr>
          <p:nvPr>
            <p:ph type="body" sz="quarter" idx="32" hasCustomPrompt="1"/>
          </p:nvPr>
        </p:nvSpPr>
        <p:spPr>
          <a:xfrm>
            <a:off x="4265790"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5" name="Text Placeholder 4">
            <a:extLst>
              <a:ext uri="{FF2B5EF4-FFF2-40B4-BE49-F238E27FC236}">
                <a16:creationId xmlns:a16="http://schemas.microsoft.com/office/drawing/2014/main" id="{57D839D1-4B89-4D27-B5DF-A38F89D48ABC}"/>
              </a:ext>
            </a:extLst>
          </p:cNvPr>
          <p:cNvSpPr>
            <a:spLocks noGrp="1"/>
          </p:cNvSpPr>
          <p:nvPr>
            <p:ph type="body" sz="quarter" idx="34" hasCustomPrompt="1"/>
          </p:nvPr>
        </p:nvSpPr>
        <p:spPr>
          <a:xfrm>
            <a:off x="4265790"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6" name="Text Placeholder 4">
            <a:extLst>
              <a:ext uri="{FF2B5EF4-FFF2-40B4-BE49-F238E27FC236}">
                <a16:creationId xmlns:a16="http://schemas.microsoft.com/office/drawing/2014/main" id="{332424E2-3182-4DFD-807F-6CE100811C1C}"/>
              </a:ext>
            </a:extLst>
          </p:cNvPr>
          <p:cNvSpPr>
            <a:spLocks noGrp="1"/>
          </p:cNvSpPr>
          <p:nvPr>
            <p:ph type="body" sz="quarter" idx="35" hasCustomPrompt="1"/>
          </p:nvPr>
        </p:nvSpPr>
        <p:spPr>
          <a:xfrm>
            <a:off x="4265790"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7" name="Text Placeholder 4">
            <a:extLst>
              <a:ext uri="{FF2B5EF4-FFF2-40B4-BE49-F238E27FC236}">
                <a16:creationId xmlns:a16="http://schemas.microsoft.com/office/drawing/2014/main" id="{A48BB944-2D68-4BD4-96AA-611C578EA296}"/>
              </a:ext>
            </a:extLst>
          </p:cNvPr>
          <p:cNvSpPr>
            <a:spLocks noGrp="1"/>
          </p:cNvSpPr>
          <p:nvPr>
            <p:ph type="body" sz="quarter" idx="36" hasCustomPrompt="1"/>
          </p:nvPr>
        </p:nvSpPr>
        <p:spPr>
          <a:xfrm>
            <a:off x="4265790"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8" name="Text Placeholder 4">
            <a:extLst>
              <a:ext uri="{FF2B5EF4-FFF2-40B4-BE49-F238E27FC236}">
                <a16:creationId xmlns:a16="http://schemas.microsoft.com/office/drawing/2014/main" id="{45410801-CCF5-4693-A565-C4F63C6090E2}"/>
              </a:ext>
            </a:extLst>
          </p:cNvPr>
          <p:cNvSpPr>
            <a:spLocks noGrp="1"/>
          </p:cNvSpPr>
          <p:nvPr>
            <p:ph type="body" sz="quarter" idx="37" hasCustomPrompt="1"/>
          </p:nvPr>
        </p:nvSpPr>
        <p:spPr>
          <a:xfrm>
            <a:off x="4265790"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0" name="Text Placeholder 4">
            <a:extLst>
              <a:ext uri="{FF2B5EF4-FFF2-40B4-BE49-F238E27FC236}">
                <a16:creationId xmlns:a16="http://schemas.microsoft.com/office/drawing/2014/main" id="{641AADDF-6E93-4A35-8D16-564B4A518698}"/>
              </a:ext>
            </a:extLst>
          </p:cNvPr>
          <p:cNvSpPr>
            <a:spLocks noGrp="1"/>
          </p:cNvSpPr>
          <p:nvPr>
            <p:ph type="body" sz="quarter" idx="39" hasCustomPrompt="1"/>
          </p:nvPr>
        </p:nvSpPr>
        <p:spPr>
          <a:xfrm>
            <a:off x="7486991"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1" name="Text Placeholder 4">
            <a:extLst>
              <a:ext uri="{FF2B5EF4-FFF2-40B4-BE49-F238E27FC236}">
                <a16:creationId xmlns:a16="http://schemas.microsoft.com/office/drawing/2014/main" id="{1758E3B3-AE4E-434D-9D4F-E44B2D986044}"/>
              </a:ext>
            </a:extLst>
          </p:cNvPr>
          <p:cNvSpPr>
            <a:spLocks noGrp="1"/>
          </p:cNvSpPr>
          <p:nvPr>
            <p:ph type="body" sz="quarter" idx="40" hasCustomPrompt="1"/>
          </p:nvPr>
        </p:nvSpPr>
        <p:spPr>
          <a:xfrm>
            <a:off x="7486991"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2" name="Text Placeholder 4">
            <a:extLst>
              <a:ext uri="{FF2B5EF4-FFF2-40B4-BE49-F238E27FC236}">
                <a16:creationId xmlns:a16="http://schemas.microsoft.com/office/drawing/2014/main" id="{F53773D8-6309-48EE-A9CA-299551771F75}"/>
              </a:ext>
            </a:extLst>
          </p:cNvPr>
          <p:cNvSpPr>
            <a:spLocks noGrp="1"/>
          </p:cNvSpPr>
          <p:nvPr>
            <p:ph type="body" sz="quarter" idx="41" hasCustomPrompt="1"/>
          </p:nvPr>
        </p:nvSpPr>
        <p:spPr>
          <a:xfrm>
            <a:off x="7486991"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3" name="Text Placeholder 4">
            <a:extLst>
              <a:ext uri="{FF2B5EF4-FFF2-40B4-BE49-F238E27FC236}">
                <a16:creationId xmlns:a16="http://schemas.microsoft.com/office/drawing/2014/main" id="{6C0A8E5F-1D8D-4B5F-BA3F-C4B91CEDDBEA}"/>
              </a:ext>
            </a:extLst>
          </p:cNvPr>
          <p:cNvSpPr>
            <a:spLocks noGrp="1"/>
          </p:cNvSpPr>
          <p:nvPr>
            <p:ph type="body" sz="quarter" idx="42" hasCustomPrompt="1"/>
          </p:nvPr>
        </p:nvSpPr>
        <p:spPr>
          <a:xfrm>
            <a:off x="7486991"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5" name="Text Placeholder 4">
            <a:extLst>
              <a:ext uri="{FF2B5EF4-FFF2-40B4-BE49-F238E27FC236}">
                <a16:creationId xmlns:a16="http://schemas.microsoft.com/office/drawing/2014/main" id="{34AD6EE5-DC62-428A-BBB2-ED096A3D8BD5}"/>
              </a:ext>
            </a:extLst>
          </p:cNvPr>
          <p:cNvSpPr>
            <a:spLocks noGrp="1"/>
          </p:cNvSpPr>
          <p:nvPr>
            <p:ph type="body" sz="quarter" idx="44" hasCustomPrompt="1"/>
          </p:nvPr>
        </p:nvSpPr>
        <p:spPr>
          <a:xfrm>
            <a:off x="7486991"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6" name="Text Placeholder 4">
            <a:extLst>
              <a:ext uri="{FF2B5EF4-FFF2-40B4-BE49-F238E27FC236}">
                <a16:creationId xmlns:a16="http://schemas.microsoft.com/office/drawing/2014/main" id="{F2B98A8D-5F0D-4814-A444-83F91CBFD79D}"/>
              </a:ext>
            </a:extLst>
          </p:cNvPr>
          <p:cNvSpPr>
            <a:spLocks noGrp="1"/>
          </p:cNvSpPr>
          <p:nvPr>
            <p:ph type="body" sz="quarter" idx="45" hasCustomPrompt="1"/>
          </p:nvPr>
        </p:nvSpPr>
        <p:spPr>
          <a:xfrm>
            <a:off x="7486991"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7" name="Text Placeholder 4">
            <a:extLst>
              <a:ext uri="{FF2B5EF4-FFF2-40B4-BE49-F238E27FC236}">
                <a16:creationId xmlns:a16="http://schemas.microsoft.com/office/drawing/2014/main" id="{8227CEF7-33FD-4CD3-A4EB-955E37245B9D}"/>
              </a:ext>
            </a:extLst>
          </p:cNvPr>
          <p:cNvSpPr>
            <a:spLocks noGrp="1"/>
          </p:cNvSpPr>
          <p:nvPr>
            <p:ph type="body" sz="quarter" idx="46" hasCustomPrompt="1"/>
          </p:nvPr>
        </p:nvSpPr>
        <p:spPr>
          <a:xfrm>
            <a:off x="7486991"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8" name="Text Placeholder 4">
            <a:extLst>
              <a:ext uri="{FF2B5EF4-FFF2-40B4-BE49-F238E27FC236}">
                <a16:creationId xmlns:a16="http://schemas.microsoft.com/office/drawing/2014/main" id="{7B2D6AFA-C0DD-4618-9EAB-57C49567D947}"/>
              </a:ext>
            </a:extLst>
          </p:cNvPr>
          <p:cNvSpPr>
            <a:spLocks noGrp="1"/>
          </p:cNvSpPr>
          <p:nvPr>
            <p:ph type="body" sz="quarter" idx="47" hasCustomPrompt="1"/>
          </p:nvPr>
        </p:nvSpPr>
        <p:spPr>
          <a:xfrm>
            <a:off x="7486991"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0" name="Text Placeholder 4">
            <a:extLst>
              <a:ext uri="{FF2B5EF4-FFF2-40B4-BE49-F238E27FC236}">
                <a16:creationId xmlns:a16="http://schemas.microsoft.com/office/drawing/2014/main" id="{BDFBDEB8-8FC2-425E-82A6-6888AEB82DD1}"/>
              </a:ext>
            </a:extLst>
          </p:cNvPr>
          <p:cNvSpPr>
            <a:spLocks noGrp="1"/>
          </p:cNvSpPr>
          <p:nvPr>
            <p:ph type="body" sz="quarter" idx="49" hasCustomPrompt="1"/>
          </p:nvPr>
        </p:nvSpPr>
        <p:spPr>
          <a:xfrm>
            <a:off x="10709467"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1" name="Text Placeholder 4">
            <a:extLst>
              <a:ext uri="{FF2B5EF4-FFF2-40B4-BE49-F238E27FC236}">
                <a16:creationId xmlns:a16="http://schemas.microsoft.com/office/drawing/2014/main" id="{2BB73286-9C41-4EF3-8945-F7274E651F4F}"/>
              </a:ext>
            </a:extLst>
          </p:cNvPr>
          <p:cNvSpPr>
            <a:spLocks noGrp="1"/>
          </p:cNvSpPr>
          <p:nvPr>
            <p:ph type="body" sz="quarter" idx="50" hasCustomPrompt="1"/>
          </p:nvPr>
        </p:nvSpPr>
        <p:spPr>
          <a:xfrm>
            <a:off x="10709467"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2" name="Text Placeholder 4">
            <a:extLst>
              <a:ext uri="{FF2B5EF4-FFF2-40B4-BE49-F238E27FC236}">
                <a16:creationId xmlns:a16="http://schemas.microsoft.com/office/drawing/2014/main" id="{102D7DDF-C428-4D62-B249-64EF9900BDCD}"/>
              </a:ext>
            </a:extLst>
          </p:cNvPr>
          <p:cNvSpPr>
            <a:spLocks noGrp="1"/>
          </p:cNvSpPr>
          <p:nvPr>
            <p:ph type="body" sz="quarter" idx="51" hasCustomPrompt="1"/>
          </p:nvPr>
        </p:nvSpPr>
        <p:spPr>
          <a:xfrm>
            <a:off x="10709467"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3" name="Text Placeholder 4">
            <a:extLst>
              <a:ext uri="{FF2B5EF4-FFF2-40B4-BE49-F238E27FC236}">
                <a16:creationId xmlns:a16="http://schemas.microsoft.com/office/drawing/2014/main" id="{DB5DBE5B-BDCF-447C-9A10-6BB31475F11A}"/>
              </a:ext>
            </a:extLst>
          </p:cNvPr>
          <p:cNvSpPr>
            <a:spLocks noGrp="1"/>
          </p:cNvSpPr>
          <p:nvPr>
            <p:ph type="body" sz="quarter" idx="52" hasCustomPrompt="1"/>
          </p:nvPr>
        </p:nvSpPr>
        <p:spPr>
          <a:xfrm>
            <a:off x="10709467"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5" name="Text Placeholder 4">
            <a:extLst>
              <a:ext uri="{FF2B5EF4-FFF2-40B4-BE49-F238E27FC236}">
                <a16:creationId xmlns:a16="http://schemas.microsoft.com/office/drawing/2014/main" id="{88F73D50-2D36-4657-9A50-3CF955C7A2F4}"/>
              </a:ext>
            </a:extLst>
          </p:cNvPr>
          <p:cNvSpPr>
            <a:spLocks noGrp="1"/>
          </p:cNvSpPr>
          <p:nvPr>
            <p:ph type="body" sz="quarter" idx="54" hasCustomPrompt="1"/>
          </p:nvPr>
        </p:nvSpPr>
        <p:spPr>
          <a:xfrm>
            <a:off x="10709467"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6" name="Text Placeholder 4">
            <a:extLst>
              <a:ext uri="{FF2B5EF4-FFF2-40B4-BE49-F238E27FC236}">
                <a16:creationId xmlns:a16="http://schemas.microsoft.com/office/drawing/2014/main" id="{1A05975C-3B47-409F-A529-FD6F14396A1A}"/>
              </a:ext>
            </a:extLst>
          </p:cNvPr>
          <p:cNvSpPr>
            <a:spLocks noGrp="1"/>
          </p:cNvSpPr>
          <p:nvPr>
            <p:ph type="body" sz="quarter" idx="55" hasCustomPrompt="1"/>
          </p:nvPr>
        </p:nvSpPr>
        <p:spPr>
          <a:xfrm>
            <a:off x="10709467"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7" name="Text Placeholder 4">
            <a:extLst>
              <a:ext uri="{FF2B5EF4-FFF2-40B4-BE49-F238E27FC236}">
                <a16:creationId xmlns:a16="http://schemas.microsoft.com/office/drawing/2014/main" id="{03AE4B41-A109-4248-8043-33344EB22707}"/>
              </a:ext>
            </a:extLst>
          </p:cNvPr>
          <p:cNvSpPr>
            <a:spLocks noGrp="1"/>
          </p:cNvSpPr>
          <p:nvPr>
            <p:ph type="body" sz="quarter" idx="56" hasCustomPrompt="1"/>
          </p:nvPr>
        </p:nvSpPr>
        <p:spPr>
          <a:xfrm>
            <a:off x="10709467"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8" name="Text Placeholder 4">
            <a:extLst>
              <a:ext uri="{FF2B5EF4-FFF2-40B4-BE49-F238E27FC236}">
                <a16:creationId xmlns:a16="http://schemas.microsoft.com/office/drawing/2014/main" id="{E3982D9F-AE48-4E9A-81A5-B8B03575A838}"/>
              </a:ext>
            </a:extLst>
          </p:cNvPr>
          <p:cNvSpPr>
            <a:spLocks noGrp="1"/>
          </p:cNvSpPr>
          <p:nvPr>
            <p:ph type="body" sz="quarter" idx="57" hasCustomPrompt="1"/>
          </p:nvPr>
        </p:nvSpPr>
        <p:spPr>
          <a:xfrm>
            <a:off x="10709467"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0" name="Text Placeholder 4">
            <a:extLst>
              <a:ext uri="{FF2B5EF4-FFF2-40B4-BE49-F238E27FC236}">
                <a16:creationId xmlns:a16="http://schemas.microsoft.com/office/drawing/2014/main" id="{9A6AE5F2-E454-48D2-AC87-12FF6E2F990C}"/>
              </a:ext>
            </a:extLst>
          </p:cNvPr>
          <p:cNvSpPr>
            <a:spLocks noGrp="1"/>
          </p:cNvSpPr>
          <p:nvPr>
            <p:ph type="body" sz="quarter" idx="59" hasCustomPrompt="1"/>
          </p:nvPr>
        </p:nvSpPr>
        <p:spPr>
          <a:xfrm>
            <a:off x="13931946"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1" name="Text Placeholder 4">
            <a:extLst>
              <a:ext uri="{FF2B5EF4-FFF2-40B4-BE49-F238E27FC236}">
                <a16:creationId xmlns:a16="http://schemas.microsoft.com/office/drawing/2014/main" id="{35E31D78-B262-492E-B9AD-4337DD8D50BF}"/>
              </a:ext>
            </a:extLst>
          </p:cNvPr>
          <p:cNvSpPr>
            <a:spLocks noGrp="1"/>
          </p:cNvSpPr>
          <p:nvPr>
            <p:ph type="body" sz="quarter" idx="60" hasCustomPrompt="1"/>
          </p:nvPr>
        </p:nvSpPr>
        <p:spPr>
          <a:xfrm>
            <a:off x="13931946"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2" name="Text Placeholder 4">
            <a:extLst>
              <a:ext uri="{FF2B5EF4-FFF2-40B4-BE49-F238E27FC236}">
                <a16:creationId xmlns:a16="http://schemas.microsoft.com/office/drawing/2014/main" id="{A1DDE222-76BC-428B-AF5C-47DE9296E7AE}"/>
              </a:ext>
            </a:extLst>
          </p:cNvPr>
          <p:cNvSpPr>
            <a:spLocks noGrp="1"/>
          </p:cNvSpPr>
          <p:nvPr>
            <p:ph type="body" sz="quarter" idx="61" hasCustomPrompt="1"/>
          </p:nvPr>
        </p:nvSpPr>
        <p:spPr>
          <a:xfrm>
            <a:off x="13931946"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3" name="Text Placeholder 4">
            <a:extLst>
              <a:ext uri="{FF2B5EF4-FFF2-40B4-BE49-F238E27FC236}">
                <a16:creationId xmlns:a16="http://schemas.microsoft.com/office/drawing/2014/main" id="{94F13F0C-B3B9-4860-8E86-C7A1B01B9E15}"/>
              </a:ext>
            </a:extLst>
          </p:cNvPr>
          <p:cNvSpPr>
            <a:spLocks noGrp="1"/>
          </p:cNvSpPr>
          <p:nvPr>
            <p:ph type="body" sz="quarter" idx="62" hasCustomPrompt="1"/>
          </p:nvPr>
        </p:nvSpPr>
        <p:spPr>
          <a:xfrm>
            <a:off x="13931946"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5" name="Text Placeholder 4">
            <a:extLst>
              <a:ext uri="{FF2B5EF4-FFF2-40B4-BE49-F238E27FC236}">
                <a16:creationId xmlns:a16="http://schemas.microsoft.com/office/drawing/2014/main" id="{B7039321-8CFA-45ED-A018-9D30375399FE}"/>
              </a:ext>
            </a:extLst>
          </p:cNvPr>
          <p:cNvSpPr>
            <a:spLocks noGrp="1"/>
          </p:cNvSpPr>
          <p:nvPr>
            <p:ph type="body" sz="quarter" idx="64" hasCustomPrompt="1"/>
          </p:nvPr>
        </p:nvSpPr>
        <p:spPr>
          <a:xfrm>
            <a:off x="13931946"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6" name="Text Placeholder 4">
            <a:extLst>
              <a:ext uri="{FF2B5EF4-FFF2-40B4-BE49-F238E27FC236}">
                <a16:creationId xmlns:a16="http://schemas.microsoft.com/office/drawing/2014/main" id="{30EF88F9-002E-4592-AA92-E259056C6097}"/>
              </a:ext>
            </a:extLst>
          </p:cNvPr>
          <p:cNvSpPr>
            <a:spLocks noGrp="1"/>
          </p:cNvSpPr>
          <p:nvPr>
            <p:ph type="body" sz="quarter" idx="65" hasCustomPrompt="1"/>
          </p:nvPr>
        </p:nvSpPr>
        <p:spPr>
          <a:xfrm>
            <a:off x="13931946"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7" name="Text Placeholder 4">
            <a:extLst>
              <a:ext uri="{FF2B5EF4-FFF2-40B4-BE49-F238E27FC236}">
                <a16:creationId xmlns:a16="http://schemas.microsoft.com/office/drawing/2014/main" id="{3647B859-75EE-4AD5-8109-19B05EF58F16}"/>
              </a:ext>
            </a:extLst>
          </p:cNvPr>
          <p:cNvSpPr>
            <a:spLocks noGrp="1"/>
          </p:cNvSpPr>
          <p:nvPr>
            <p:ph type="body" sz="quarter" idx="66" hasCustomPrompt="1"/>
          </p:nvPr>
        </p:nvSpPr>
        <p:spPr>
          <a:xfrm>
            <a:off x="13931946"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8" name="Text Placeholder 4">
            <a:extLst>
              <a:ext uri="{FF2B5EF4-FFF2-40B4-BE49-F238E27FC236}">
                <a16:creationId xmlns:a16="http://schemas.microsoft.com/office/drawing/2014/main" id="{C3EC5D1A-BBB3-46BE-BBAD-0218E4BC4376}"/>
              </a:ext>
            </a:extLst>
          </p:cNvPr>
          <p:cNvSpPr>
            <a:spLocks noGrp="1"/>
          </p:cNvSpPr>
          <p:nvPr>
            <p:ph type="body" sz="quarter" idx="67" hasCustomPrompt="1"/>
          </p:nvPr>
        </p:nvSpPr>
        <p:spPr>
          <a:xfrm>
            <a:off x="13931946"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1042040"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69" name="Picture Placeholder 7">
            <a:extLst>
              <a:ext uri="{FF2B5EF4-FFF2-40B4-BE49-F238E27FC236}">
                <a16:creationId xmlns:a16="http://schemas.microsoft.com/office/drawing/2014/main" id="{8E9B6044-B4C4-4F6F-8F19-16A35E45CD5A}"/>
              </a:ext>
            </a:extLst>
          </p:cNvPr>
          <p:cNvSpPr>
            <a:spLocks noGrp="1"/>
          </p:cNvSpPr>
          <p:nvPr>
            <p:ph type="pic" sz="quarter" idx="28" hasCustomPrompt="1"/>
          </p:nvPr>
        </p:nvSpPr>
        <p:spPr>
          <a:xfrm>
            <a:off x="1042040"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74" name="Picture Placeholder 7">
            <a:extLst>
              <a:ext uri="{FF2B5EF4-FFF2-40B4-BE49-F238E27FC236}">
                <a16:creationId xmlns:a16="http://schemas.microsoft.com/office/drawing/2014/main" id="{A408BE1F-5224-4228-985F-B61DF5DDCC9B}"/>
              </a:ext>
            </a:extLst>
          </p:cNvPr>
          <p:cNvSpPr>
            <a:spLocks noGrp="1"/>
          </p:cNvSpPr>
          <p:nvPr>
            <p:ph type="pic" sz="quarter" idx="33" hasCustomPrompt="1"/>
          </p:nvPr>
        </p:nvSpPr>
        <p:spPr>
          <a:xfrm>
            <a:off x="4264516"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79" name="Picture Placeholder 7">
            <a:extLst>
              <a:ext uri="{FF2B5EF4-FFF2-40B4-BE49-F238E27FC236}">
                <a16:creationId xmlns:a16="http://schemas.microsoft.com/office/drawing/2014/main" id="{C78697CB-4473-40A4-A973-D405D65EBAAC}"/>
              </a:ext>
            </a:extLst>
          </p:cNvPr>
          <p:cNvSpPr>
            <a:spLocks noGrp="1"/>
          </p:cNvSpPr>
          <p:nvPr>
            <p:ph type="pic" sz="quarter" idx="38" hasCustomPrompt="1"/>
          </p:nvPr>
        </p:nvSpPr>
        <p:spPr>
          <a:xfrm>
            <a:off x="4264516"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84" name="Picture Placeholder 7">
            <a:extLst>
              <a:ext uri="{FF2B5EF4-FFF2-40B4-BE49-F238E27FC236}">
                <a16:creationId xmlns:a16="http://schemas.microsoft.com/office/drawing/2014/main" id="{6E613508-9A9E-4E06-B67E-C669FA64B807}"/>
              </a:ext>
            </a:extLst>
          </p:cNvPr>
          <p:cNvSpPr>
            <a:spLocks noGrp="1"/>
          </p:cNvSpPr>
          <p:nvPr>
            <p:ph type="pic" sz="quarter" idx="43" hasCustomPrompt="1"/>
          </p:nvPr>
        </p:nvSpPr>
        <p:spPr>
          <a:xfrm>
            <a:off x="7486991"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89" name="Picture Placeholder 7">
            <a:extLst>
              <a:ext uri="{FF2B5EF4-FFF2-40B4-BE49-F238E27FC236}">
                <a16:creationId xmlns:a16="http://schemas.microsoft.com/office/drawing/2014/main" id="{C8EAB2D0-37C5-4194-9309-1D0D192694C8}"/>
              </a:ext>
            </a:extLst>
          </p:cNvPr>
          <p:cNvSpPr>
            <a:spLocks noGrp="1"/>
          </p:cNvSpPr>
          <p:nvPr>
            <p:ph type="pic" sz="quarter" idx="48" hasCustomPrompt="1"/>
          </p:nvPr>
        </p:nvSpPr>
        <p:spPr>
          <a:xfrm>
            <a:off x="7486991"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94" name="Picture Placeholder 7">
            <a:extLst>
              <a:ext uri="{FF2B5EF4-FFF2-40B4-BE49-F238E27FC236}">
                <a16:creationId xmlns:a16="http://schemas.microsoft.com/office/drawing/2014/main" id="{EA651F30-C618-46FF-BE3F-505670137BE7}"/>
              </a:ext>
            </a:extLst>
          </p:cNvPr>
          <p:cNvSpPr>
            <a:spLocks noGrp="1"/>
          </p:cNvSpPr>
          <p:nvPr>
            <p:ph type="pic" sz="quarter" idx="53" hasCustomPrompt="1"/>
          </p:nvPr>
        </p:nvSpPr>
        <p:spPr>
          <a:xfrm>
            <a:off x="10709467"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99" name="Picture Placeholder 7">
            <a:extLst>
              <a:ext uri="{FF2B5EF4-FFF2-40B4-BE49-F238E27FC236}">
                <a16:creationId xmlns:a16="http://schemas.microsoft.com/office/drawing/2014/main" id="{F6721E5E-7753-4D9B-B051-8E1F9FCD3E5D}"/>
              </a:ext>
            </a:extLst>
          </p:cNvPr>
          <p:cNvSpPr>
            <a:spLocks noGrp="1"/>
          </p:cNvSpPr>
          <p:nvPr>
            <p:ph type="pic" sz="quarter" idx="58" hasCustomPrompt="1"/>
          </p:nvPr>
        </p:nvSpPr>
        <p:spPr>
          <a:xfrm>
            <a:off x="10709467"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104" name="Picture Placeholder 7">
            <a:extLst>
              <a:ext uri="{FF2B5EF4-FFF2-40B4-BE49-F238E27FC236}">
                <a16:creationId xmlns:a16="http://schemas.microsoft.com/office/drawing/2014/main" id="{C9F53B58-1349-49CD-8887-14A63E0AB457}"/>
              </a:ext>
            </a:extLst>
          </p:cNvPr>
          <p:cNvSpPr>
            <a:spLocks noGrp="1"/>
          </p:cNvSpPr>
          <p:nvPr>
            <p:ph type="pic" sz="quarter" idx="63" hasCustomPrompt="1"/>
          </p:nvPr>
        </p:nvSpPr>
        <p:spPr>
          <a:xfrm>
            <a:off x="13931946"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109" name="Picture Placeholder 7">
            <a:extLst>
              <a:ext uri="{FF2B5EF4-FFF2-40B4-BE49-F238E27FC236}">
                <a16:creationId xmlns:a16="http://schemas.microsoft.com/office/drawing/2014/main" id="{F4C40FF3-6686-4A8F-B47D-3D423D6A5449}"/>
              </a:ext>
            </a:extLst>
          </p:cNvPr>
          <p:cNvSpPr>
            <a:spLocks noGrp="1"/>
          </p:cNvSpPr>
          <p:nvPr>
            <p:ph type="pic" sz="quarter" idx="68" hasCustomPrompt="1"/>
          </p:nvPr>
        </p:nvSpPr>
        <p:spPr>
          <a:xfrm>
            <a:off x="13931946"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2" name="Date Placeholder 1">
            <a:extLst>
              <a:ext uri="{FF2B5EF4-FFF2-40B4-BE49-F238E27FC236}">
                <a16:creationId xmlns:a16="http://schemas.microsoft.com/office/drawing/2014/main" id="{DACCD11A-6DCF-4D3B-B5B2-25B8EFA5D279}"/>
              </a:ext>
            </a:extLst>
          </p:cNvPr>
          <p:cNvSpPr>
            <a:spLocks noGrp="1"/>
          </p:cNvSpPr>
          <p:nvPr>
            <p:ph type="dt" sz="half" idx="69"/>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FB6E0D45-FA52-4A1D-9DF7-EE0A5312CFD0}"/>
              </a:ext>
            </a:extLst>
          </p:cNvPr>
          <p:cNvSpPr>
            <a:spLocks noGrp="1"/>
          </p:cNvSpPr>
          <p:nvPr>
            <p:ph type="ftr" sz="quarter" idx="70"/>
          </p:nvPr>
        </p:nvSpPr>
        <p:spPr>
          <a:xfrm>
            <a:off x="9808089" y="9200641"/>
            <a:ext cx="5371239" cy="256000"/>
          </a:xfrm>
          <a:prstGeom prst="rect">
            <a:avLst/>
          </a:prstGeom>
        </p:spPr>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52592B83-C4EE-46DA-A561-B228F40E27BB}"/>
              </a:ext>
            </a:extLst>
          </p:cNvPr>
          <p:cNvSpPr>
            <a:spLocks noGrp="1"/>
          </p:cNvSpPr>
          <p:nvPr>
            <p:ph type="sldNum" sz="quarter" idx="71"/>
          </p:nvPr>
        </p:nvSpPr>
        <p:spPr>
          <a:xfrm>
            <a:off x="15590433" y="9200641"/>
            <a:ext cx="932312" cy="256000"/>
          </a:xfrm>
          <a:prstGeom prst="rect">
            <a:avLst/>
          </a:prstGeom>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84392124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am 24 persons">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817340"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817340"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817340"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817340"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noChangeAspect="1"/>
          </p:cNvSpPr>
          <p:nvPr>
            <p:ph type="pic" sz="quarter" idx="13" hasCustomPrompt="1"/>
          </p:nvPr>
        </p:nvSpPr>
        <p:spPr>
          <a:xfrm>
            <a:off x="996548"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16" name="Text Placeholder 4">
            <a:extLst>
              <a:ext uri="{FF2B5EF4-FFF2-40B4-BE49-F238E27FC236}">
                <a16:creationId xmlns:a16="http://schemas.microsoft.com/office/drawing/2014/main" id="{1BCB8C7E-2C95-4315-8DC2-F808A2CD982C}"/>
              </a:ext>
            </a:extLst>
          </p:cNvPr>
          <p:cNvSpPr>
            <a:spLocks noGrp="1"/>
          </p:cNvSpPr>
          <p:nvPr>
            <p:ph type="body" sz="quarter" idx="72" hasCustomPrompt="1"/>
          </p:nvPr>
        </p:nvSpPr>
        <p:spPr>
          <a:xfrm>
            <a:off x="2789852"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17" name="Text Placeholder 4">
            <a:extLst>
              <a:ext uri="{FF2B5EF4-FFF2-40B4-BE49-F238E27FC236}">
                <a16:creationId xmlns:a16="http://schemas.microsoft.com/office/drawing/2014/main" id="{637C626E-B932-4333-8286-7F226738BFF6}"/>
              </a:ext>
            </a:extLst>
          </p:cNvPr>
          <p:cNvSpPr>
            <a:spLocks noGrp="1"/>
          </p:cNvSpPr>
          <p:nvPr>
            <p:ph type="body" sz="quarter" idx="73" hasCustomPrompt="1"/>
          </p:nvPr>
        </p:nvSpPr>
        <p:spPr>
          <a:xfrm>
            <a:off x="2789852"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18" name="Text Placeholder 4">
            <a:extLst>
              <a:ext uri="{FF2B5EF4-FFF2-40B4-BE49-F238E27FC236}">
                <a16:creationId xmlns:a16="http://schemas.microsoft.com/office/drawing/2014/main" id="{89200BD6-26F9-4008-878F-8982E0F99180}"/>
              </a:ext>
            </a:extLst>
          </p:cNvPr>
          <p:cNvSpPr>
            <a:spLocks noGrp="1"/>
          </p:cNvSpPr>
          <p:nvPr>
            <p:ph type="body" sz="quarter" idx="74" hasCustomPrompt="1"/>
          </p:nvPr>
        </p:nvSpPr>
        <p:spPr>
          <a:xfrm>
            <a:off x="2789852"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19" name="Text Placeholder 4">
            <a:extLst>
              <a:ext uri="{FF2B5EF4-FFF2-40B4-BE49-F238E27FC236}">
                <a16:creationId xmlns:a16="http://schemas.microsoft.com/office/drawing/2014/main" id="{B1CC0FE1-38EC-4841-9FB6-D86DE938D30C}"/>
              </a:ext>
            </a:extLst>
          </p:cNvPr>
          <p:cNvSpPr>
            <a:spLocks noGrp="1"/>
          </p:cNvSpPr>
          <p:nvPr>
            <p:ph type="body" sz="quarter" idx="75" hasCustomPrompt="1"/>
          </p:nvPr>
        </p:nvSpPr>
        <p:spPr>
          <a:xfrm>
            <a:off x="2789852"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0" name="Picture Placeholder 7">
            <a:extLst>
              <a:ext uri="{FF2B5EF4-FFF2-40B4-BE49-F238E27FC236}">
                <a16:creationId xmlns:a16="http://schemas.microsoft.com/office/drawing/2014/main" id="{D8F2564E-AA0E-4B75-B263-4A6F458AC959}"/>
              </a:ext>
            </a:extLst>
          </p:cNvPr>
          <p:cNvSpPr>
            <a:spLocks noGrp="1" noChangeAspect="1"/>
          </p:cNvSpPr>
          <p:nvPr>
            <p:ph type="pic" sz="quarter" idx="76" hasCustomPrompt="1"/>
          </p:nvPr>
        </p:nvSpPr>
        <p:spPr>
          <a:xfrm>
            <a:off x="2969060"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1" name="Text Placeholder 4">
            <a:extLst>
              <a:ext uri="{FF2B5EF4-FFF2-40B4-BE49-F238E27FC236}">
                <a16:creationId xmlns:a16="http://schemas.microsoft.com/office/drawing/2014/main" id="{954BD314-EE4E-4330-988C-EF03ACDD52DE}"/>
              </a:ext>
            </a:extLst>
          </p:cNvPr>
          <p:cNvSpPr>
            <a:spLocks noGrp="1"/>
          </p:cNvSpPr>
          <p:nvPr>
            <p:ph type="body" sz="quarter" idx="77" hasCustomPrompt="1"/>
          </p:nvPr>
        </p:nvSpPr>
        <p:spPr>
          <a:xfrm>
            <a:off x="4762364"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2" name="Text Placeholder 4">
            <a:extLst>
              <a:ext uri="{FF2B5EF4-FFF2-40B4-BE49-F238E27FC236}">
                <a16:creationId xmlns:a16="http://schemas.microsoft.com/office/drawing/2014/main" id="{5DA06F3E-B3CC-44AB-A38F-9A0089486AE6}"/>
              </a:ext>
            </a:extLst>
          </p:cNvPr>
          <p:cNvSpPr>
            <a:spLocks noGrp="1"/>
          </p:cNvSpPr>
          <p:nvPr>
            <p:ph type="body" sz="quarter" idx="78" hasCustomPrompt="1"/>
          </p:nvPr>
        </p:nvSpPr>
        <p:spPr>
          <a:xfrm>
            <a:off x="4762364"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3" name="Text Placeholder 4">
            <a:extLst>
              <a:ext uri="{FF2B5EF4-FFF2-40B4-BE49-F238E27FC236}">
                <a16:creationId xmlns:a16="http://schemas.microsoft.com/office/drawing/2014/main" id="{5C7C72C0-D543-43BA-854B-4B47128C9432}"/>
              </a:ext>
            </a:extLst>
          </p:cNvPr>
          <p:cNvSpPr>
            <a:spLocks noGrp="1"/>
          </p:cNvSpPr>
          <p:nvPr>
            <p:ph type="body" sz="quarter" idx="79" hasCustomPrompt="1"/>
          </p:nvPr>
        </p:nvSpPr>
        <p:spPr>
          <a:xfrm>
            <a:off x="4762364"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4" name="Text Placeholder 4">
            <a:extLst>
              <a:ext uri="{FF2B5EF4-FFF2-40B4-BE49-F238E27FC236}">
                <a16:creationId xmlns:a16="http://schemas.microsoft.com/office/drawing/2014/main" id="{740F473F-B7AC-4381-B4F2-C0C18A57F294}"/>
              </a:ext>
            </a:extLst>
          </p:cNvPr>
          <p:cNvSpPr>
            <a:spLocks noGrp="1"/>
          </p:cNvSpPr>
          <p:nvPr>
            <p:ph type="body" sz="quarter" idx="80" hasCustomPrompt="1"/>
          </p:nvPr>
        </p:nvSpPr>
        <p:spPr>
          <a:xfrm>
            <a:off x="4762364"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5" name="Picture Placeholder 7">
            <a:extLst>
              <a:ext uri="{FF2B5EF4-FFF2-40B4-BE49-F238E27FC236}">
                <a16:creationId xmlns:a16="http://schemas.microsoft.com/office/drawing/2014/main" id="{C666437C-E6DA-4B4F-ACF9-B86D982F910A}"/>
              </a:ext>
            </a:extLst>
          </p:cNvPr>
          <p:cNvSpPr>
            <a:spLocks noGrp="1" noChangeAspect="1"/>
          </p:cNvSpPr>
          <p:nvPr>
            <p:ph type="pic" sz="quarter" idx="81" hasCustomPrompt="1"/>
          </p:nvPr>
        </p:nvSpPr>
        <p:spPr>
          <a:xfrm>
            <a:off x="4941572"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6" name="Text Placeholder 4">
            <a:extLst>
              <a:ext uri="{FF2B5EF4-FFF2-40B4-BE49-F238E27FC236}">
                <a16:creationId xmlns:a16="http://schemas.microsoft.com/office/drawing/2014/main" id="{243EA295-7576-4607-BCA2-1D2232AD73B7}"/>
              </a:ext>
            </a:extLst>
          </p:cNvPr>
          <p:cNvSpPr>
            <a:spLocks noGrp="1"/>
          </p:cNvSpPr>
          <p:nvPr>
            <p:ph type="body" sz="quarter" idx="82" hasCustomPrompt="1"/>
          </p:nvPr>
        </p:nvSpPr>
        <p:spPr>
          <a:xfrm>
            <a:off x="6734876"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7" name="Text Placeholder 4">
            <a:extLst>
              <a:ext uri="{FF2B5EF4-FFF2-40B4-BE49-F238E27FC236}">
                <a16:creationId xmlns:a16="http://schemas.microsoft.com/office/drawing/2014/main" id="{35014995-1227-4F21-9167-8C39CD2FC74D}"/>
              </a:ext>
            </a:extLst>
          </p:cNvPr>
          <p:cNvSpPr>
            <a:spLocks noGrp="1"/>
          </p:cNvSpPr>
          <p:nvPr>
            <p:ph type="body" sz="quarter" idx="83" hasCustomPrompt="1"/>
          </p:nvPr>
        </p:nvSpPr>
        <p:spPr>
          <a:xfrm>
            <a:off x="6734876"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8" name="Text Placeholder 4">
            <a:extLst>
              <a:ext uri="{FF2B5EF4-FFF2-40B4-BE49-F238E27FC236}">
                <a16:creationId xmlns:a16="http://schemas.microsoft.com/office/drawing/2014/main" id="{68622EA4-4AEC-4613-9A33-C9FCE925576E}"/>
              </a:ext>
            </a:extLst>
          </p:cNvPr>
          <p:cNvSpPr>
            <a:spLocks noGrp="1"/>
          </p:cNvSpPr>
          <p:nvPr>
            <p:ph type="body" sz="quarter" idx="84" hasCustomPrompt="1"/>
          </p:nvPr>
        </p:nvSpPr>
        <p:spPr>
          <a:xfrm>
            <a:off x="6734876"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9" name="Text Placeholder 4">
            <a:extLst>
              <a:ext uri="{FF2B5EF4-FFF2-40B4-BE49-F238E27FC236}">
                <a16:creationId xmlns:a16="http://schemas.microsoft.com/office/drawing/2014/main" id="{A697775B-1165-47B8-A6A3-EF6A9485E38A}"/>
              </a:ext>
            </a:extLst>
          </p:cNvPr>
          <p:cNvSpPr>
            <a:spLocks noGrp="1"/>
          </p:cNvSpPr>
          <p:nvPr>
            <p:ph type="body" sz="quarter" idx="85" hasCustomPrompt="1"/>
          </p:nvPr>
        </p:nvSpPr>
        <p:spPr>
          <a:xfrm>
            <a:off x="6734876"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0" name="Picture Placeholder 7">
            <a:extLst>
              <a:ext uri="{FF2B5EF4-FFF2-40B4-BE49-F238E27FC236}">
                <a16:creationId xmlns:a16="http://schemas.microsoft.com/office/drawing/2014/main" id="{E8999219-0AB2-4224-B0B1-83083D4B8009}"/>
              </a:ext>
            </a:extLst>
          </p:cNvPr>
          <p:cNvSpPr>
            <a:spLocks noGrp="1" noChangeAspect="1"/>
          </p:cNvSpPr>
          <p:nvPr>
            <p:ph type="pic" sz="quarter" idx="86" hasCustomPrompt="1"/>
          </p:nvPr>
        </p:nvSpPr>
        <p:spPr>
          <a:xfrm>
            <a:off x="6914083"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1" name="Text Placeholder 4">
            <a:extLst>
              <a:ext uri="{FF2B5EF4-FFF2-40B4-BE49-F238E27FC236}">
                <a16:creationId xmlns:a16="http://schemas.microsoft.com/office/drawing/2014/main" id="{984D2931-C0B9-4AEF-ADBF-EBD0ADBDB9D8}"/>
              </a:ext>
            </a:extLst>
          </p:cNvPr>
          <p:cNvSpPr>
            <a:spLocks noGrp="1"/>
          </p:cNvSpPr>
          <p:nvPr>
            <p:ph type="body" sz="quarter" idx="87" hasCustomPrompt="1"/>
          </p:nvPr>
        </p:nvSpPr>
        <p:spPr>
          <a:xfrm>
            <a:off x="8707388"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2" name="Text Placeholder 4">
            <a:extLst>
              <a:ext uri="{FF2B5EF4-FFF2-40B4-BE49-F238E27FC236}">
                <a16:creationId xmlns:a16="http://schemas.microsoft.com/office/drawing/2014/main" id="{AF2B8780-4144-453F-84D1-641037A23A11}"/>
              </a:ext>
            </a:extLst>
          </p:cNvPr>
          <p:cNvSpPr>
            <a:spLocks noGrp="1"/>
          </p:cNvSpPr>
          <p:nvPr>
            <p:ph type="body" sz="quarter" idx="88" hasCustomPrompt="1"/>
          </p:nvPr>
        </p:nvSpPr>
        <p:spPr>
          <a:xfrm>
            <a:off x="8707388"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3" name="Text Placeholder 4">
            <a:extLst>
              <a:ext uri="{FF2B5EF4-FFF2-40B4-BE49-F238E27FC236}">
                <a16:creationId xmlns:a16="http://schemas.microsoft.com/office/drawing/2014/main" id="{D9CECE2F-8AD2-4D61-93CF-DEFF8DD7C110}"/>
              </a:ext>
            </a:extLst>
          </p:cNvPr>
          <p:cNvSpPr>
            <a:spLocks noGrp="1"/>
          </p:cNvSpPr>
          <p:nvPr>
            <p:ph type="body" sz="quarter" idx="89" hasCustomPrompt="1"/>
          </p:nvPr>
        </p:nvSpPr>
        <p:spPr>
          <a:xfrm>
            <a:off x="8707388"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4" name="Text Placeholder 4">
            <a:extLst>
              <a:ext uri="{FF2B5EF4-FFF2-40B4-BE49-F238E27FC236}">
                <a16:creationId xmlns:a16="http://schemas.microsoft.com/office/drawing/2014/main" id="{71FAD523-79C2-4870-9471-0FBCAC9F294A}"/>
              </a:ext>
            </a:extLst>
          </p:cNvPr>
          <p:cNvSpPr>
            <a:spLocks noGrp="1"/>
          </p:cNvSpPr>
          <p:nvPr>
            <p:ph type="body" sz="quarter" idx="90" hasCustomPrompt="1"/>
          </p:nvPr>
        </p:nvSpPr>
        <p:spPr>
          <a:xfrm>
            <a:off x="8707388"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5" name="Picture Placeholder 7">
            <a:extLst>
              <a:ext uri="{FF2B5EF4-FFF2-40B4-BE49-F238E27FC236}">
                <a16:creationId xmlns:a16="http://schemas.microsoft.com/office/drawing/2014/main" id="{2E2083E8-8C6D-4548-82D5-315A29E4DCB9}"/>
              </a:ext>
            </a:extLst>
          </p:cNvPr>
          <p:cNvSpPr>
            <a:spLocks noGrp="1" noChangeAspect="1"/>
          </p:cNvSpPr>
          <p:nvPr>
            <p:ph type="pic" sz="quarter" idx="91" hasCustomPrompt="1"/>
          </p:nvPr>
        </p:nvSpPr>
        <p:spPr>
          <a:xfrm>
            <a:off x="8886595"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6" name="Text Placeholder 4">
            <a:extLst>
              <a:ext uri="{FF2B5EF4-FFF2-40B4-BE49-F238E27FC236}">
                <a16:creationId xmlns:a16="http://schemas.microsoft.com/office/drawing/2014/main" id="{E36689DA-7799-4EBC-A933-9B52EE8C253C}"/>
              </a:ext>
            </a:extLst>
          </p:cNvPr>
          <p:cNvSpPr>
            <a:spLocks noGrp="1"/>
          </p:cNvSpPr>
          <p:nvPr>
            <p:ph type="body" sz="quarter" idx="92" hasCustomPrompt="1"/>
          </p:nvPr>
        </p:nvSpPr>
        <p:spPr>
          <a:xfrm>
            <a:off x="10679899"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7" name="Text Placeholder 4">
            <a:extLst>
              <a:ext uri="{FF2B5EF4-FFF2-40B4-BE49-F238E27FC236}">
                <a16:creationId xmlns:a16="http://schemas.microsoft.com/office/drawing/2014/main" id="{5CDBF1E0-7F81-476C-B1BC-7A408FBE4F23}"/>
              </a:ext>
            </a:extLst>
          </p:cNvPr>
          <p:cNvSpPr>
            <a:spLocks noGrp="1"/>
          </p:cNvSpPr>
          <p:nvPr>
            <p:ph type="body" sz="quarter" idx="93" hasCustomPrompt="1"/>
          </p:nvPr>
        </p:nvSpPr>
        <p:spPr>
          <a:xfrm>
            <a:off x="10679899"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8" name="Text Placeholder 4">
            <a:extLst>
              <a:ext uri="{FF2B5EF4-FFF2-40B4-BE49-F238E27FC236}">
                <a16:creationId xmlns:a16="http://schemas.microsoft.com/office/drawing/2014/main" id="{3BA11C39-E34C-4495-A492-FFC8F4721506}"/>
              </a:ext>
            </a:extLst>
          </p:cNvPr>
          <p:cNvSpPr>
            <a:spLocks noGrp="1"/>
          </p:cNvSpPr>
          <p:nvPr>
            <p:ph type="body" sz="quarter" idx="94" hasCustomPrompt="1"/>
          </p:nvPr>
        </p:nvSpPr>
        <p:spPr>
          <a:xfrm>
            <a:off x="10679899"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9" name="Text Placeholder 4">
            <a:extLst>
              <a:ext uri="{FF2B5EF4-FFF2-40B4-BE49-F238E27FC236}">
                <a16:creationId xmlns:a16="http://schemas.microsoft.com/office/drawing/2014/main" id="{66CA36B6-5860-43CC-B05E-C35F87BF3220}"/>
              </a:ext>
            </a:extLst>
          </p:cNvPr>
          <p:cNvSpPr>
            <a:spLocks noGrp="1"/>
          </p:cNvSpPr>
          <p:nvPr>
            <p:ph type="body" sz="quarter" idx="95" hasCustomPrompt="1"/>
          </p:nvPr>
        </p:nvSpPr>
        <p:spPr>
          <a:xfrm>
            <a:off x="10679899"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0" name="Picture Placeholder 7">
            <a:extLst>
              <a:ext uri="{FF2B5EF4-FFF2-40B4-BE49-F238E27FC236}">
                <a16:creationId xmlns:a16="http://schemas.microsoft.com/office/drawing/2014/main" id="{3768AC93-78C3-4376-97B6-AE71E57CE5B5}"/>
              </a:ext>
            </a:extLst>
          </p:cNvPr>
          <p:cNvSpPr>
            <a:spLocks noGrp="1" noChangeAspect="1"/>
          </p:cNvSpPr>
          <p:nvPr>
            <p:ph type="pic" sz="quarter" idx="96" hasCustomPrompt="1"/>
          </p:nvPr>
        </p:nvSpPr>
        <p:spPr>
          <a:xfrm>
            <a:off x="10859107"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1" name="Text Placeholder 4">
            <a:extLst>
              <a:ext uri="{FF2B5EF4-FFF2-40B4-BE49-F238E27FC236}">
                <a16:creationId xmlns:a16="http://schemas.microsoft.com/office/drawing/2014/main" id="{1E15EA31-1B3F-46F6-8077-26C38143E576}"/>
              </a:ext>
            </a:extLst>
          </p:cNvPr>
          <p:cNvSpPr>
            <a:spLocks noGrp="1"/>
          </p:cNvSpPr>
          <p:nvPr>
            <p:ph type="body" sz="quarter" idx="97" hasCustomPrompt="1"/>
          </p:nvPr>
        </p:nvSpPr>
        <p:spPr>
          <a:xfrm>
            <a:off x="12652411"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2" name="Text Placeholder 4">
            <a:extLst>
              <a:ext uri="{FF2B5EF4-FFF2-40B4-BE49-F238E27FC236}">
                <a16:creationId xmlns:a16="http://schemas.microsoft.com/office/drawing/2014/main" id="{B4FF8CBA-AD5A-4FA3-A653-54574146B6B1}"/>
              </a:ext>
            </a:extLst>
          </p:cNvPr>
          <p:cNvSpPr>
            <a:spLocks noGrp="1"/>
          </p:cNvSpPr>
          <p:nvPr>
            <p:ph type="body" sz="quarter" idx="98" hasCustomPrompt="1"/>
          </p:nvPr>
        </p:nvSpPr>
        <p:spPr>
          <a:xfrm>
            <a:off x="12652411"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3" name="Text Placeholder 4">
            <a:extLst>
              <a:ext uri="{FF2B5EF4-FFF2-40B4-BE49-F238E27FC236}">
                <a16:creationId xmlns:a16="http://schemas.microsoft.com/office/drawing/2014/main" id="{7FB7D956-E48A-4DDF-959B-43C095CBB5D2}"/>
              </a:ext>
            </a:extLst>
          </p:cNvPr>
          <p:cNvSpPr>
            <a:spLocks noGrp="1"/>
          </p:cNvSpPr>
          <p:nvPr>
            <p:ph type="body" sz="quarter" idx="99" hasCustomPrompt="1"/>
          </p:nvPr>
        </p:nvSpPr>
        <p:spPr>
          <a:xfrm>
            <a:off x="12652411"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4" name="Text Placeholder 4">
            <a:extLst>
              <a:ext uri="{FF2B5EF4-FFF2-40B4-BE49-F238E27FC236}">
                <a16:creationId xmlns:a16="http://schemas.microsoft.com/office/drawing/2014/main" id="{A60AD955-241B-4270-92C2-2445D5BFAD0B}"/>
              </a:ext>
            </a:extLst>
          </p:cNvPr>
          <p:cNvSpPr>
            <a:spLocks noGrp="1"/>
          </p:cNvSpPr>
          <p:nvPr>
            <p:ph type="body" sz="quarter" idx="100" hasCustomPrompt="1"/>
          </p:nvPr>
        </p:nvSpPr>
        <p:spPr>
          <a:xfrm>
            <a:off x="12652411"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5" name="Picture Placeholder 7">
            <a:extLst>
              <a:ext uri="{FF2B5EF4-FFF2-40B4-BE49-F238E27FC236}">
                <a16:creationId xmlns:a16="http://schemas.microsoft.com/office/drawing/2014/main" id="{6B453A71-1F9C-4746-BE5C-DB9AD7295293}"/>
              </a:ext>
            </a:extLst>
          </p:cNvPr>
          <p:cNvSpPr>
            <a:spLocks noGrp="1" noChangeAspect="1"/>
          </p:cNvSpPr>
          <p:nvPr>
            <p:ph type="pic" sz="quarter" idx="101" hasCustomPrompt="1"/>
          </p:nvPr>
        </p:nvSpPr>
        <p:spPr>
          <a:xfrm>
            <a:off x="12831619"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6" name="Text Placeholder 4">
            <a:extLst>
              <a:ext uri="{FF2B5EF4-FFF2-40B4-BE49-F238E27FC236}">
                <a16:creationId xmlns:a16="http://schemas.microsoft.com/office/drawing/2014/main" id="{51FE92C3-55B1-4002-9AE7-45F659A5C374}"/>
              </a:ext>
            </a:extLst>
          </p:cNvPr>
          <p:cNvSpPr>
            <a:spLocks noGrp="1"/>
          </p:cNvSpPr>
          <p:nvPr>
            <p:ph type="body" sz="quarter" idx="102" hasCustomPrompt="1"/>
          </p:nvPr>
        </p:nvSpPr>
        <p:spPr>
          <a:xfrm>
            <a:off x="14624926"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7" name="Text Placeholder 4">
            <a:extLst>
              <a:ext uri="{FF2B5EF4-FFF2-40B4-BE49-F238E27FC236}">
                <a16:creationId xmlns:a16="http://schemas.microsoft.com/office/drawing/2014/main" id="{38E7334E-69FA-4905-B229-C4F3BBC5EB37}"/>
              </a:ext>
            </a:extLst>
          </p:cNvPr>
          <p:cNvSpPr>
            <a:spLocks noGrp="1"/>
          </p:cNvSpPr>
          <p:nvPr>
            <p:ph type="body" sz="quarter" idx="103" hasCustomPrompt="1"/>
          </p:nvPr>
        </p:nvSpPr>
        <p:spPr>
          <a:xfrm>
            <a:off x="14624926"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8" name="Text Placeholder 4">
            <a:extLst>
              <a:ext uri="{FF2B5EF4-FFF2-40B4-BE49-F238E27FC236}">
                <a16:creationId xmlns:a16="http://schemas.microsoft.com/office/drawing/2014/main" id="{C79C2BE3-0F3B-43C0-AF93-BE6221BA3D20}"/>
              </a:ext>
            </a:extLst>
          </p:cNvPr>
          <p:cNvSpPr>
            <a:spLocks noGrp="1"/>
          </p:cNvSpPr>
          <p:nvPr>
            <p:ph type="body" sz="quarter" idx="104" hasCustomPrompt="1"/>
          </p:nvPr>
        </p:nvSpPr>
        <p:spPr>
          <a:xfrm>
            <a:off x="14624926"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9" name="Text Placeholder 4">
            <a:extLst>
              <a:ext uri="{FF2B5EF4-FFF2-40B4-BE49-F238E27FC236}">
                <a16:creationId xmlns:a16="http://schemas.microsoft.com/office/drawing/2014/main" id="{4780A3D5-B02E-436C-8E69-AC32ED78E418}"/>
              </a:ext>
            </a:extLst>
          </p:cNvPr>
          <p:cNvSpPr>
            <a:spLocks noGrp="1"/>
          </p:cNvSpPr>
          <p:nvPr>
            <p:ph type="body" sz="quarter" idx="105" hasCustomPrompt="1"/>
          </p:nvPr>
        </p:nvSpPr>
        <p:spPr>
          <a:xfrm>
            <a:off x="14624926"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0" name="Picture Placeholder 7">
            <a:extLst>
              <a:ext uri="{FF2B5EF4-FFF2-40B4-BE49-F238E27FC236}">
                <a16:creationId xmlns:a16="http://schemas.microsoft.com/office/drawing/2014/main" id="{5ED602CB-263C-49DD-B24F-6C044FA764D3}"/>
              </a:ext>
            </a:extLst>
          </p:cNvPr>
          <p:cNvSpPr>
            <a:spLocks noGrp="1" noChangeAspect="1"/>
          </p:cNvSpPr>
          <p:nvPr>
            <p:ph type="pic" sz="quarter" idx="106" hasCustomPrompt="1"/>
          </p:nvPr>
        </p:nvSpPr>
        <p:spPr>
          <a:xfrm>
            <a:off x="14804133"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1" name="Text Placeholder 4">
            <a:extLst>
              <a:ext uri="{FF2B5EF4-FFF2-40B4-BE49-F238E27FC236}">
                <a16:creationId xmlns:a16="http://schemas.microsoft.com/office/drawing/2014/main" id="{3E0F4145-61BA-4CE2-A3EA-0C1EDC388FE5}"/>
              </a:ext>
            </a:extLst>
          </p:cNvPr>
          <p:cNvSpPr>
            <a:spLocks noGrp="1"/>
          </p:cNvSpPr>
          <p:nvPr>
            <p:ph type="body" sz="quarter" idx="107" hasCustomPrompt="1"/>
          </p:nvPr>
        </p:nvSpPr>
        <p:spPr>
          <a:xfrm>
            <a:off x="817340"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2" name="Text Placeholder 4">
            <a:extLst>
              <a:ext uri="{FF2B5EF4-FFF2-40B4-BE49-F238E27FC236}">
                <a16:creationId xmlns:a16="http://schemas.microsoft.com/office/drawing/2014/main" id="{B0C144E9-6BA4-455A-865E-7D5AE88E05B1}"/>
              </a:ext>
            </a:extLst>
          </p:cNvPr>
          <p:cNvSpPr>
            <a:spLocks noGrp="1"/>
          </p:cNvSpPr>
          <p:nvPr>
            <p:ph type="body" sz="quarter" idx="108" hasCustomPrompt="1"/>
          </p:nvPr>
        </p:nvSpPr>
        <p:spPr>
          <a:xfrm>
            <a:off x="817340"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3" name="Text Placeholder 4">
            <a:extLst>
              <a:ext uri="{FF2B5EF4-FFF2-40B4-BE49-F238E27FC236}">
                <a16:creationId xmlns:a16="http://schemas.microsoft.com/office/drawing/2014/main" id="{C7194312-4AC1-4EEB-82AC-35369690A8E7}"/>
              </a:ext>
            </a:extLst>
          </p:cNvPr>
          <p:cNvSpPr>
            <a:spLocks noGrp="1"/>
          </p:cNvSpPr>
          <p:nvPr>
            <p:ph type="body" sz="quarter" idx="109" hasCustomPrompt="1"/>
          </p:nvPr>
        </p:nvSpPr>
        <p:spPr>
          <a:xfrm>
            <a:off x="817340"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4" name="Text Placeholder 4">
            <a:extLst>
              <a:ext uri="{FF2B5EF4-FFF2-40B4-BE49-F238E27FC236}">
                <a16:creationId xmlns:a16="http://schemas.microsoft.com/office/drawing/2014/main" id="{864E223D-19B6-4608-B65F-1460905FA055}"/>
              </a:ext>
            </a:extLst>
          </p:cNvPr>
          <p:cNvSpPr>
            <a:spLocks noGrp="1"/>
          </p:cNvSpPr>
          <p:nvPr>
            <p:ph type="body" sz="quarter" idx="110" hasCustomPrompt="1"/>
          </p:nvPr>
        </p:nvSpPr>
        <p:spPr>
          <a:xfrm>
            <a:off x="817340"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75" name="Picture Placeholder 7">
            <a:extLst>
              <a:ext uri="{FF2B5EF4-FFF2-40B4-BE49-F238E27FC236}">
                <a16:creationId xmlns:a16="http://schemas.microsoft.com/office/drawing/2014/main" id="{9D032E1B-D9D0-4D17-ACCD-6C343D89F6DC}"/>
              </a:ext>
            </a:extLst>
          </p:cNvPr>
          <p:cNvSpPr>
            <a:spLocks noGrp="1" noChangeAspect="1"/>
          </p:cNvSpPr>
          <p:nvPr>
            <p:ph type="pic" sz="quarter" idx="111" hasCustomPrompt="1"/>
          </p:nvPr>
        </p:nvSpPr>
        <p:spPr>
          <a:xfrm>
            <a:off x="996548"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6" name="Text Placeholder 4">
            <a:extLst>
              <a:ext uri="{FF2B5EF4-FFF2-40B4-BE49-F238E27FC236}">
                <a16:creationId xmlns:a16="http://schemas.microsoft.com/office/drawing/2014/main" id="{B1320D34-697E-4B24-8BF3-87170F14C170}"/>
              </a:ext>
            </a:extLst>
          </p:cNvPr>
          <p:cNvSpPr>
            <a:spLocks noGrp="1"/>
          </p:cNvSpPr>
          <p:nvPr>
            <p:ph type="body" sz="quarter" idx="112" hasCustomPrompt="1"/>
          </p:nvPr>
        </p:nvSpPr>
        <p:spPr>
          <a:xfrm>
            <a:off x="2789852"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7" name="Text Placeholder 4">
            <a:extLst>
              <a:ext uri="{FF2B5EF4-FFF2-40B4-BE49-F238E27FC236}">
                <a16:creationId xmlns:a16="http://schemas.microsoft.com/office/drawing/2014/main" id="{D590ABA3-C654-4A35-9A8B-7E500A8A845C}"/>
              </a:ext>
            </a:extLst>
          </p:cNvPr>
          <p:cNvSpPr>
            <a:spLocks noGrp="1"/>
          </p:cNvSpPr>
          <p:nvPr>
            <p:ph type="body" sz="quarter" idx="113" hasCustomPrompt="1"/>
          </p:nvPr>
        </p:nvSpPr>
        <p:spPr>
          <a:xfrm>
            <a:off x="2789852"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8" name="Text Placeholder 4">
            <a:extLst>
              <a:ext uri="{FF2B5EF4-FFF2-40B4-BE49-F238E27FC236}">
                <a16:creationId xmlns:a16="http://schemas.microsoft.com/office/drawing/2014/main" id="{446ED482-D031-4F4B-86AD-32CD99D211A0}"/>
              </a:ext>
            </a:extLst>
          </p:cNvPr>
          <p:cNvSpPr>
            <a:spLocks noGrp="1"/>
          </p:cNvSpPr>
          <p:nvPr>
            <p:ph type="body" sz="quarter" idx="114" hasCustomPrompt="1"/>
          </p:nvPr>
        </p:nvSpPr>
        <p:spPr>
          <a:xfrm>
            <a:off x="2789852"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9" name="Text Placeholder 4">
            <a:extLst>
              <a:ext uri="{FF2B5EF4-FFF2-40B4-BE49-F238E27FC236}">
                <a16:creationId xmlns:a16="http://schemas.microsoft.com/office/drawing/2014/main" id="{C1D764C6-8B78-45C6-95E6-693CB6DA2874}"/>
              </a:ext>
            </a:extLst>
          </p:cNvPr>
          <p:cNvSpPr>
            <a:spLocks noGrp="1"/>
          </p:cNvSpPr>
          <p:nvPr>
            <p:ph type="body" sz="quarter" idx="115" hasCustomPrompt="1"/>
          </p:nvPr>
        </p:nvSpPr>
        <p:spPr>
          <a:xfrm>
            <a:off x="2789852"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0" name="Picture Placeholder 7">
            <a:extLst>
              <a:ext uri="{FF2B5EF4-FFF2-40B4-BE49-F238E27FC236}">
                <a16:creationId xmlns:a16="http://schemas.microsoft.com/office/drawing/2014/main" id="{145A695C-B6E7-403A-A659-2CE6271CEE18}"/>
              </a:ext>
            </a:extLst>
          </p:cNvPr>
          <p:cNvSpPr>
            <a:spLocks noGrp="1" noChangeAspect="1"/>
          </p:cNvSpPr>
          <p:nvPr>
            <p:ph type="pic" sz="quarter" idx="116" hasCustomPrompt="1"/>
          </p:nvPr>
        </p:nvSpPr>
        <p:spPr>
          <a:xfrm>
            <a:off x="2969060"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1" name="Text Placeholder 4">
            <a:extLst>
              <a:ext uri="{FF2B5EF4-FFF2-40B4-BE49-F238E27FC236}">
                <a16:creationId xmlns:a16="http://schemas.microsoft.com/office/drawing/2014/main" id="{43B30AC5-49DB-460A-BA21-FBF97FBFFEA7}"/>
              </a:ext>
            </a:extLst>
          </p:cNvPr>
          <p:cNvSpPr>
            <a:spLocks noGrp="1"/>
          </p:cNvSpPr>
          <p:nvPr>
            <p:ph type="body" sz="quarter" idx="117" hasCustomPrompt="1"/>
          </p:nvPr>
        </p:nvSpPr>
        <p:spPr>
          <a:xfrm>
            <a:off x="4762364"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2" name="Text Placeholder 4">
            <a:extLst>
              <a:ext uri="{FF2B5EF4-FFF2-40B4-BE49-F238E27FC236}">
                <a16:creationId xmlns:a16="http://schemas.microsoft.com/office/drawing/2014/main" id="{4ED4336E-7EB5-44E1-9BBC-1F539BB1340E}"/>
              </a:ext>
            </a:extLst>
          </p:cNvPr>
          <p:cNvSpPr>
            <a:spLocks noGrp="1"/>
          </p:cNvSpPr>
          <p:nvPr>
            <p:ph type="body" sz="quarter" idx="118" hasCustomPrompt="1"/>
          </p:nvPr>
        </p:nvSpPr>
        <p:spPr>
          <a:xfrm>
            <a:off x="4762364"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3" name="Text Placeholder 4">
            <a:extLst>
              <a:ext uri="{FF2B5EF4-FFF2-40B4-BE49-F238E27FC236}">
                <a16:creationId xmlns:a16="http://schemas.microsoft.com/office/drawing/2014/main" id="{6C89A572-BB42-49A1-9C15-EA2137F3BA35}"/>
              </a:ext>
            </a:extLst>
          </p:cNvPr>
          <p:cNvSpPr>
            <a:spLocks noGrp="1"/>
          </p:cNvSpPr>
          <p:nvPr>
            <p:ph type="body" sz="quarter" idx="119" hasCustomPrompt="1"/>
          </p:nvPr>
        </p:nvSpPr>
        <p:spPr>
          <a:xfrm>
            <a:off x="4762364"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4" name="Text Placeholder 4">
            <a:extLst>
              <a:ext uri="{FF2B5EF4-FFF2-40B4-BE49-F238E27FC236}">
                <a16:creationId xmlns:a16="http://schemas.microsoft.com/office/drawing/2014/main" id="{22C78003-F063-4BB5-AACD-E048F5837960}"/>
              </a:ext>
            </a:extLst>
          </p:cNvPr>
          <p:cNvSpPr>
            <a:spLocks noGrp="1"/>
          </p:cNvSpPr>
          <p:nvPr>
            <p:ph type="body" sz="quarter" idx="120" hasCustomPrompt="1"/>
          </p:nvPr>
        </p:nvSpPr>
        <p:spPr>
          <a:xfrm>
            <a:off x="4762364"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5" name="Picture Placeholder 7">
            <a:extLst>
              <a:ext uri="{FF2B5EF4-FFF2-40B4-BE49-F238E27FC236}">
                <a16:creationId xmlns:a16="http://schemas.microsoft.com/office/drawing/2014/main" id="{7E955A9E-0815-486E-8A1B-5A344C94B010}"/>
              </a:ext>
            </a:extLst>
          </p:cNvPr>
          <p:cNvSpPr>
            <a:spLocks noGrp="1" noChangeAspect="1"/>
          </p:cNvSpPr>
          <p:nvPr>
            <p:ph type="pic" sz="quarter" idx="121" hasCustomPrompt="1"/>
          </p:nvPr>
        </p:nvSpPr>
        <p:spPr>
          <a:xfrm>
            <a:off x="4941572"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6" name="Text Placeholder 4">
            <a:extLst>
              <a:ext uri="{FF2B5EF4-FFF2-40B4-BE49-F238E27FC236}">
                <a16:creationId xmlns:a16="http://schemas.microsoft.com/office/drawing/2014/main" id="{A7A3ED98-16A7-4CF4-8852-D731442C9E88}"/>
              </a:ext>
            </a:extLst>
          </p:cNvPr>
          <p:cNvSpPr>
            <a:spLocks noGrp="1"/>
          </p:cNvSpPr>
          <p:nvPr>
            <p:ph type="body" sz="quarter" idx="122" hasCustomPrompt="1"/>
          </p:nvPr>
        </p:nvSpPr>
        <p:spPr>
          <a:xfrm>
            <a:off x="6734876"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7" name="Text Placeholder 4">
            <a:extLst>
              <a:ext uri="{FF2B5EF4-FFF2-40B4-BE49-F238E27FC236}">
                <a16:creationId xmlns:a16="http://schemas.microsoft.com/office/drawing/2014/main" id="{A88DCBED-A3B0-4BAA-A21D-0CD68DE5B751}"/>
              </a:ext>
            </a:extLst>
          </p:cNvPr>
          <p:cNvSpPr>
            <a:spLocks noGrp="1"/>
          </p:cNvSpPr>
          <p:nvPr>
            <p:ph type="body" sz="quarter" idx="123" hasCustomPrompt="1"/>
          </p:nvPr>
        </p:nvSpPr>
        <p:spPr>
          <a:xfrm>
            <a:off x="6734876"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8" name="Text Placeholder 4">
            <a:extLst>
              <a:ext uri="{FF2B5EF4-FFF2-40B4-BE49-F238E27FC236}">
                <a16:creationId xmlns:a16="http://schemas.microsoft.com/office/drawing/2014/main" id="{513912DA-A22C-47A1-9D62-462A7D09306E}"/>
              </a:ext>
            </a:extLst>
          </p:cNvPr>
          <p:cNvSpPr>
            <a:spLocks noGrp="1"/>
          </p:cNvSpPr>
          <p:nvPr>
            <p:ph type="body" sz="quarter" idx="124" hasCustomPrompt="1"/>
          </p:nvPr>
        </p:nvSpPr>
        <p:spPr>
          <a:xfrm>
            <a:off x="6734876"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9" name="Text Placeholder 4">
            <a:extLst>
              <a:ext uri="{FF2B5EF4-FFF2-40B4-BE49-F238E27FC236}">
                <a16:creationId xmlns:a16="http://schemas.microsoft.com/office/drawing/2014/main" id="{9D700DB8-E39F-42B8-A664-8EA35F26238F}"/>
              </a:ext>
            </a:extLst>
          </p:cNvPr>
          <p:cNvSpPr>
            <a:spLocks noGrp="1"/>
          </p:cNvSpPr>
          <p:nvPr>
            <p:ph type="body" sz="quarter" idx="125" hasCustomPrompt="1"/>
          </p:nvPr>
        </p:nvSpPr>
        <p:spPr>
          <a:xfrm>
            <a:off x="6734876"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0" name="Picture Placeholder 7">
            <a:extLst>
              <a:ext uri="{FF2B5EF4-FFF2-40B4-BE49-F238E27FC236}">
                <a16:creationId xmlns:a16="http://schemas.microsoft.com/office/drawing/2014/main" id="{119D0912-283E-4DF2-A7FB-4654A7F7E9D2}"/>
              </a:ext>
            </a:extLst>
          </p:cNvPr>
          <p:cNvSpPr>
            <a:spLocks noGrp="1" noChangeAspect="1"/>
          </p:cNvSpPr>
          <p:nvPr>
            <p:ph type="pic" sz="quarter" idx="126" hasCustomPrompt="1"/>
          </p:nvPr>
        </p:nvSpPr>
        <p:spPr>
          <a:xfrm>
            <a:off x="6914083"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1" name="Text Placeholder 4">
            <a:extLst>
              <a:ext uri="{FF2B5EF4-FFF2-40B4-BE49-F238E27FC236}">
                <a16:creationId xmlns:a16="http://schemas.microsoft.com/office/drawing/2014/main" id="{F785E6D4-8ADD-43B9-BA99-2489C8AF6784}"/>
              </a:ext>
            </a:extLst>
          </p:cNvPr>
          <p:cNvSpPr>
            <a:spLocks noGrp="1"/>
          </p:cNvSpPr>
          <p:nvPr>
            <p:ph type="body" sz="quarter" idx="127" hasCustomPrompt="1"/>
          </p:nvPr>
        </p:nvSpPr>
        <p:spPr>
          <a:xfrm>
            <a:off x="8707388"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2" name="Text Placeholder 4">
            <a:extLst>
              <a:ext uri="{FF2B5EF4-FFF2-40B4-BE49-F238E27FC236}">
                <a16:creationId xmlns:a16="http://schemas.microsoft.com/office/drawing/2014/main" id="{5708805A-E1C6-4358-8E12-09EA3DCA9C9B}"/>
              </a:ext>
            </a:extLst>
          </p:cNvPr>
          <p:cNvSpPr>
            <a:spLocks noGrp="1"/>
          </p:cNvSpPr>
          <p:nvPr>
            <p:ph type="body" sz="quarter" idx="128" hasCustomPrompt="1"/>
          </p:nvPr>
        </p:nvSpPr>
        <p:spPr>
          <a:xfrm>
            <a:off x="8707388"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3" name="Text Placeholder 4">
            <a:extLst>
              <a:ext uri="{FF2B5EF4-FFF2-40B4-BE49-F238E27FC236}">
                <a16:creationId xmlns:a16="http://schemas.microsoft.com/office/drawing/2014/main" id="{EE5AC273-BAEA-420A-8B98-8A15C0D8F26F}"/>
              </a:ext>
            </a:extLst>
          </p:cNvPr>
          <p:cNvSpPr>
            <a:spLocks noGrp="1"/>
          </p:cNvSpPr>
          <p:nvPr>
            <p:ph type="body" sz="quarter" idx="129" hasCustomPrompt="1"/>
          </p:nvPr>
        </p:nvSpPr>
        <p:spPr>
          <a:xfrm>
            <a:off x="8707388"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4" name="Text Placeholder 4">
            <a:extLst>
              <a:ext uri="{FF2B5EF4-FFF2-40B4-BE49-F238E27FC236}">
                <a16:creationId xmlns:a16="http://schemas.microsoft.com/office/drawing/2014/main" id="{759D53F4-7165-4ABD-9E1A-93CCF1C825AA}"/>
              </a:ext>
            </a:extLst>
          </p:cNvPr>
          <p:cNvSpPr>
            <a:spLocks noGrp="1"/>
          </p:cNvSpPr>
          <p:nvPr>
            <p:ph type="body" sz="quarter" idx="130" hasCustomPrompt="1"/>
          </p:nvPr>
        </p:nvSpPr>
        <p:spPr>
          <a:xfrm>
            <a:off x="8707388"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5" name="Picture Placeholder 7">
            <a:extLst>
              <a:ext uri="{FF2B5EF4-FFF2-40B4-BE49-F238E27FC236}">
                <a16:creationId xmlns:a16="http://schemas.microsoft.com/office/drawing/2014/main" id="{CB622C18-4AC6-4DF2-82CD-65B11CD46F2D}"/>
              </a:ext>
            </a:extLst>
          </p:cNvPr>
          <p:cNvSpPr>
            <a:spLocks noGrp="1" noChangeAspect="1"/>
          </p:cNvSpPr>
          <p:nvPr>
            <p:ph type="pic" sz="quarter" idx="131" hasCustomPrompt="1"/>
          </p:nvPr>
        </p:nvSpPr>
        <p:spPr>
          <a:xfrm>
            <a:off x="8886595"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6" name="Text Placeholder 4">
            <a:extLst>
              <a:ext uri="{FF2B5EF4-FFF2-40B4-BE49-F238E27FC236}">
                <a16:creationId xmlns:a16="http://schemas.microsoft.com/office/drawing/2014/main" id="{8F4C88EA-7D2A-4952-BDE2-FF8E3813CB74}"/>
              </a:ext>
            </a:extLst>
          </p:cNvPr>
          <p:cNvSpPr>
            <a:spLocks noGrp="1"/>
          </p:cNvSpPr>
          <p:nvPr>
            <p:ph type="body" sz="quarter" idx="132" hasCustomPrompt="1"/>
          </p:nvPr>
        </p:nvSpPr>
        <p:spPr>
          <a:xfrm>
            <a:off x="10679899"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7" name="Text Placeholder 4">
            <a:extLst>
              <a:ext uri="{FF2B5EF4-FFF2-40B4-BE49-F238E27FC236}">
                <a16:creationId xmlns:a16="http://schemas.microsoft.com/office/drawing/2014/main" id="{71C23684-2E3F-4FBE-966A-795520ED2AFF}"/>
              </a:ext>
            </a:extLst>
          </p:cNvPr>
          <p:cNvSpPr>
            <a:spLocks noGrp="1"/>
          </p:cNvSpPr>
          <p:nvPr>
            <p:ph type="body" sz="quarter" idx="133" hasCustomPrompt="1"/>
          </p:nvPr>
        </p:nvSpPr>
        <p:spPr>
          <a:xfrm>
            <a:off x="10679899"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8" name="Text Placeholder 4">
            <a:extLst>
              <a:ext uri="{FF2B5EF4-FFF2-40B4-BE49-F238E27FC236}">
                <a16:creationId xmlns:a16="http://schemas.microsoft.com/office/drawing/2014/main" id="{2A73D139-F580-4A30-9FE3-87D5CC6177E2}"/>
              </a:ext>
            </a:extLst>
          </p:cNvPr>
          <p:cNvSpPr>
            <a:spLocks noGrp="1"/>
          </p:cNvSpPr>
          <p:nvPr>
            <p:ph type="body" sz="quarter" idx="134" hasCustomPrompt="1"/>
          </p:nvPr>
        </p:nvSpPr>
        <p:spPr>
          <a:xfrm>
            <a:off x="10679899"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9" name="Text Placeholder 4">
            <a:extLst>
              <a:ext uri="{FF2B5EF4-FFF2-40B4-BE49-F238E27FC236}">
                <a16:creationId xmlns:a16="http://schemas.microsoft.com/office/drawing/2014/main" id="{F96AAD65-BF2A-4385-9DD1-8414EAD4F5C9}"/>
              </a:ext>
            </a:extLst>
          </p:cNvPr>
          <p:cNvSpPr>
            <a:spLocks noGrp="1"/>
          </p:cNvSpPr>
          <p:nvPr>
            <p:ph type="body" sz="quarter" idx="135" hasCustomPrompt="1"/>
          </p:nvPr>
        </p:nvSpPr>
        <p:spPr>
          <a:xfrm>
            <a:off x="10679899"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0" name="Picture Placeholder 7">
            <a:extLst>
              <a:ext uri="{FF2B5EF4-FFF2-40B4-BE49-F238E27FC236}">
                <a16:creationId xmlns:a16="http://schemas.microsoft.com/office/drawing/2014/main" id="{1F953F1B-9AF7-48F0-BD04-DCF42055DCC7}"/>
              </a:ext>
            </a:extLst>
          </p:cNvPr>
          <p:cNvSpPr>
            <a:spLocks noGrp="1" noChangeAspect="1"/>
          </p:cNvSpPr>
          <p:nvPr>
            <p:ph type="pic" sz="quarter" idx="136" hasCustomPrompt="1"/>
          </p:nvPr>
        </p:nvSpPr>
        <p:spPr>
          <a:xfrm>
            <a:off x="10859107"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1" name="Text Placeholder 4">
            <a:extLst>
              <a:ext uri="{FF2B5EF4-FFF2-40B4-BE49-F238E27FC236}">
                <a16:creationId xmlns:a16="http://schemas.microsoft.com/office/drawing/2014/main" id="{4AB53460-FA6A-4C59-ABCA-3EEAD0F943F8}"/>
              </a:ext>
            </a:extLst>
          </p:cNvPr>
          <p:cNvSpPr>
            <a:spLocks noGrp="1"/>
          </p:cNvSpPr>
          <p:nvPr>
            <p:ph type="body" sz="quarter" idx="137" hasCustomPrompt="1"/>
          </p:nvPr>
        </p:nvSpPr>
        <p:spPr>
          <a:xfrm>
            <a:off x="12652411"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2" name="Text Placeholder 4">
            <a:extLst>
              <a:ext uri="{FF2B5EF4-FFF2-40B4-BE49-F238E27FC236}">
                <a16:creationId xmlns:a16="http://schemas.microsoft.com/office/drawing/2014/main" id="{C670F21E-D53E-4772-BF7A-6769D63C8B6E}"/>
              </a:ext>
            </a:extLst>
          </p:cNvPr>
          <p:cNvSpPr>
            <a:spLocks noGrp="1"/>
          </p:cNvSpPr>
          <p:nvPr>
            <p:ph type="body" sz="quarter" idx="138" hasCustomPrompt="1"/>
          </p:nvPr>
        </p:nvSpPr>
        <p:spPr>
          <a:xfrm>
            <a:off x="12652411"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3" name="Text Placeholder 4">
            <a:extLst>
              <a:ext uri="{FF2B5EF4-FFF2-40B4-BE49-F238E27FC236}">
                <a16:creationId xmlns:a16="http://schemas.microsoft.com/office/drawing/2014/main" id="{B9476054-B795-4EDE-A218-1FF29260C49B}"/>
              </a:ext>
            </a:extLst>
          </p:cNvPr>
          <p:cNvSpPr>
            <a:spLocks noGrp="1"/>
          </p:cNvSpPr>
          <p:nvPr>
            <p:ph type="body" sz="quarter" idx="139" hasCustomPrompt="1"/>
          </p:nvPr>
        </p:nvSpPr>
        <p:spPr>
          <a:xfrm>
            <a:off x="12652411"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4" name="Text Placeholder 4">
            <a:extLst>
              <a:ext uri="{FF2B5EF4-FFF2-40B4-BE49-F238E27FC236}">
                <a16:creationId xmlns:a16="http://schemas.microsoft.com/office/drawing/2014/main" id="{E5DF0A75-F493-45C7-81FD-1A1310BB8882}"/>
              </a:ext>
            </a:extLst>
          </p:cNvPr>
          <p:cNvSpPr>
            <a:spLocks noGrp="1"/>
          </p:cNvSpPr>
          <p:nvPr>
            <p:ph type="body" sz="quarter" idx="140" hasCustomPrompt="1"/>
          </p:nvPr>
        </p:nvSpPr>
        <p:spPr>
          <a:xfrm>
            <a:off x="12652411"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5" name="Picture Placeholder 7">
            <a:extLst>
              <a:ext uri="{FF2B5EF4-FFF2-40B4-BE49-F238E27FC236}">
                <a16:creationId xmlns:a16="http://schemas.microsoft.com/office/drawing/2014/main" id="{D5D92845-4B12-4567-AF44-D26FCBDB7398}"/>
              </a:ext>
            </a:extLst>
          </p:cNvPr>
          <p:cNvSpPr>
            <a:spLocks noGrp="1" noChangeAspect="1"/>
          </p:cNvSpPr>
          <p:nvPr>
            <p:ph type="pic" sz="quarter" idx="141" hasCustomPrompt="1"/>
          </p:nvPr>
        </p:nvSpPr>
        <p:spPr>
          <a:xfrm>
            <a:off x="12831619"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6" name="Text Placeholder 4">
            <a:extLst>
              <a:ext uri="{FF2B5EF4-FFF2-40B4-BE49-F238E27FC236}">
                <a16:creationId xmlns:a16="http://schemas.microsoft.com/office/drawing/2014/main" id="{6DBEC153-7029-4AB3-A423-C85224B10231}"/>
              </a:ext>
            </a:extLst>
          </p:cNvPr>
          <p:cNvSpPr>
            <a:spLocks noGrp="1"/>
          </p:cNvSpPr>
          <p:nvPr>
            <p:ph type="body" sz="quarter" idx="142" hasCustomPrompt="1"/>
          </p:nvPr>
        </p:nvSpPr>
        <p:spPr>
          <a:xfrm>
            <a:off x="14624926"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7" name="Text Placeholder 4">
            <a:extLst>
              <a:ext uri="{FF2B5EF4-FFF2-40B4-BE49-F238E27FC236}">
                <a16:creationId xmlns:a16="http://schemas.microsoft.com/office/drawing/2014/main" id="{0D5D295E-62AF-4501-9977-B516633B5F86}"/>
              </a:ext>
            </a:extLst>
          </p:cNvPr>
          <p:cNvSpPr>
            <a:spLocks noGrp="1"/>
          </p:cNvSpPr>
          <p:nvPr>
            <p:ph type="body" sz="quarter" idx="143" hasCustomPrompt="1"/>
          </p:nvPr>
        </p:nvSpPr>
        <p:spPr>
          <a:xfrm>
            <a:off x="14624926"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8" name="Text Placeholder 4">
            <a:extLst>
              <a:ext uri="{FF2B5EF4-FFF2-40B4-BE49-F238E27FC236}">
                <a16:creationId xmlns:a16="http://schemas.microsoft.com/office/drawing/2014/main" id="{55BC1D01-6FFC-473B-A31E-6EE209E2E8DA}"/>
              </a:ext>
            </a:extLst>
          </p:cNvPr>
          <p:cNvSpPr>
            <a:spLocks noGrp="1"/>
          </p:cNvSpPr>
          <p:nvPr>
            <p:ph type="body" sz="quarter" idx="144" hasCustomPrompt="1"/>
          </p:nvPr>
        </p:nvSpPr>
        <p:spPr>
          <a:xfrm>
            <a:off x="14624926"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9" name="Text Placeholder 4">
            <a:extLst>
              <a:ext uri="{FF2B5EF4-FFF2-40B4-BE49-F238E27FC236}">
                <a16:creationId xmlns:a16="http://schemas.microsoft.com/office/drawing/2014/main" id="{88F7D17F-454B-4394-AE23-E4C0F9F061E3}"/>
              </a:ext>
            </a:extLst>
          </p:cNvPr>
          <p:cNvSpPr>
            <a:spLocks noGrp="1"/>
          </p:cNvSpPr>
          <p:nvPr>
            <p:ph type="body" sz="quarter" idx="145" hasCustomPrompt="1"/>
          </p:nvPr>
        </p:nvSpPr>
        <p:spPr>
          <a:xfrm>
            <a:off x="14624926"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0" name="Picture Placeholder 7">
            <a:extLst>
              <a:ext uri="{FF2B5EF4-FFF2-40B4-BE49-F238E27FC236}">
                <a16:creationId xmlns:a16="http://schemas.microsoft.com/office/drawing/2014/main" id="{281B762D-3EC1-4BC0-8660-77F55637A350}"/>
              </a:ext>
            </a:extLst>
          </p:cNvPr>
          <p:cNvSpPr>
            <a:spLocks noGrp="1" noChangeAspect="1"/>
          </p:cNvSpPr>
          <p:nvPr>
            <p:ph type="pic" sz="quarter" idx="146" hasCustomPrompt="1"/>
          </p:nvPr>
        </p:nvSpPr>
        <p:spPr>
          <a:xfrm>
            <a:off x="14804133"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1" name="Text Placeholder 4">
            <a:extLst>
              <a:ext uri="{FF2B5EF4-FFF2-40B4-BE49-F238E27FC236}">
                <a16:creationId xmlns:a16="http://schemas.microsoft.com/office/drawing/2014/main" id="{62B53341-3EAE-4D0D-A597-796C912E8843}"/>
              </a:ext>
            </a:extLst>
          </p:cNvPr>
          <p:cNvSpPr>
            <a:spLocks noGrp="1"/>
          </p:cNvSpPr>
          <p:nvPr>
            <p:ph type="body" sz="quarter" idx="147" hasCustomPrompt="1"/>
          </p:nvPr>
        </p:nvSpPr>
        <p:spPr>
          <a:xfrm>
            <a:off x="817340"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2" name="Text Placeholder 4">
            <a:extLst>
              <a:ext uri="{FF2B5EF4-FFF2-40B4-BE49-F238E27FC236}">
                <a16:creationId xmlns:a16="http://schemas.microsoft.com/office/drawing/2014/main" id="{E0AD4D38-3E15-464E-A752-A6EA0A9AA9CA}"/>
              </a:ext>
            </a:extLst>
          </p:cNvPr>
          <p:cNvSpPr>
            <a:spLocks noGrp="1"/>
          </p:cNvSpPr>
          <p:nvPr>
            <p:ph type="body" sz="quarter" idx="148" hasCustomPrompt="1"/>
          </p:nvPr>
        </p:nvSpPr>
        <p:spPr>
          <a:xfrm>
            <a:off x="817340"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3" name="Text Placeholder 4">
            <a:extLst>
              <a:ext uri="{FF2B5EF4-FFF2-40B4-BE49-F238E27FC236}">
                <a16:creationId xmlns:a16="http://schemas.microsoft.com/office/drawing/2014/main" id="{6EC29790-65C7-434D-9E56-20B72EE41614}"/>
              </a:ext>
            </a:extLst>
          </p:cNvPr>
          <p:cNvSpPr>
            <a:spLocks noGrp="1"/>
          </p:cNvSpPr>
          <p:nvPr>
            <p:ph type="body" sz="quarter" idx="149" hasCustomPrompt="1"/>
          </p:nvPr>
        </p:nvSpPr>
        <p:spPr>
          <a:xfrm>
            <a:off x="817340"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4" name="Text Placeholder 4">
            <a:extLst>
              <a:ext uri="{FF2B5EF4-FFF2-40B4-BE49-F238E27FC236}">
                <a16:creationId xmlns:a16="http://schemas.microsoft.com/office/drawing/2014/main" id="{C4E528A9-5B48-431A-8C25-5A1D4A3B0E9E}"/>
              </a:ext>
            </a:extLst>
          </p:cNvPr>
          <p:cNvSpPr>
            <a:spLocks noGrp="1"/>
          </p:cNvSpPr>
          <p:nvPr>
            <p:ph type="body" sz="quarter" idx="150" hasCustomPrompt="1"/>
          </p:nvPr>
        </p:nvSpPr>
        <p:spPr>
          <a:xfrm>
            <a:off x="817340"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5" name="Picture Placeholder 7">
            <a:extLst>
              <a:ext uri="{FF2B5EF4-FFF2-40B4-BE49-F238E27FC236}">
                <a16:creationId xmlns:a16="http://schemas.microsoft.com/office/drawing/2014/main" id="{288C1464-2891-43DF-93F7-A1A83CE3EDD1}"/>
              </a:ext>
            </a:extLst>
          </p:cNvPr>
          <p:cNvSpPr>
            <a:spLocks noGrp="1" noChangeAspect="1"/>
          </p:cNvSpPr>
          <p:nvPr>
            <p:ph type="pic" sz="quarter" idx="151" hasCustomPrompt="1"/>
          </p:nvPr>
        </p:nvSpPr>
        <p:spPr>
          <a:xfrm>
            <a:off x="996548"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6" name="Text Placeholder 4">
            <a:extLst>
              <a:ext uri="{FF2B5EF4-FFF2-40B4-BE49-F238E27FC236}">
                <a16:creationId xmlns:a16="http://schemas.microsoft.com/office/drawing/2014/main" id="{3271AB5D-8BC4-4BC8-BBFE-8BF2642781A8}"/>
              </a:ext>
            </a:extLst>
          </p:cNvPr>
          <p:cNvSpPr>
            <a:spLocks noGrp="1"/>
          </p:cNvSpPr>
          <p:nvPr>
            <p:ph type="body" sz="quarter" idx="152" hasCustomPrompt="1"/>
          </p:nvPr>
        </p:nvSpPr>
        <p:spPr>
          <a:xfrm>
            <a:off x="2789852"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7" name="Text Placeholder 4">
            <a:extLst>
              <a:ext uri="{FF2B5EF4-FFF2-40B4-BE49-F238E27FC236}">
                <a16:creationId xmlns:a16="http://schemas.microsoft.com/office/drawing/2014/main" id="{0B8EC452-EEF9-4CE5-999E-D60318276E04}"/>
              </a:ext>
            </a:extLst>
          </p:cNvPr>
          <p:cNvSpPr>
            <a:spLocks noGrp="1"/>
          </p:cNvSpPr>
          <p:nvPr>
            <p:ph type="body" sz="quarter" idx="153" hasCustomPrompt="1"/>
          </p:nvPr>
        </p:nvSpPr>
        <p:spPr>
          <a:xfrm>
            <a:off x="2789852"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8" name="Text Placeholder 4">
            <a:extLst>
              <a:ext uri="{FF2B5EF4-FFF2-40B4-BE49-F238E27FC236}">
                <a16:creationId xmlns:a16="http://schemas.microsoft.com/office/drawing/2014/main" id="{A933812B-1617-4FAB-BFF5-713B805636F8}"/>
              </a:ext>
            </a:extLst>
          </p:cNvPr>
          <p:cNvSpPr>
            <a:spLocks noGrp="1"/>
          </p:cNvSpPr>
          <p:nvPr>
            <p:ph type="body" sz="quarter" idx="154" hasCustomPrompt="1"/>
          </p:nvPr>
        </p:nvSpPr>
        <p:spPr>
          <a:xfrm>
            <a:off x="2789852"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9" name="Text Placeholder 4">
            <a:extLst>
              <a:ext uri="{FF2B5EF4-FFF2-40B4-BE49-F238E27FC236}">
                <a16:creationId xmlns:a16="http://schemas.microsoft.com/office/drawing/2014/main" id="{3CF7B6C6-67DC-4F15-9BC1-7ED503D4B34B}"/>
              </a:ext>
            </a:extLst>
          </p:cNvPr>
          <p:cNvSpPr>
            <a:spLocks noGrp="1"/>
          </p:cNvSpPr>
          <p:nvPr>
            <p:ph type="body" sz="quarter" idx="155" hasCustomPrompt="1"/>
          </p:nvPr>
        </p:nvSpPr>
        <p:spPr>
          <a:xfrm>
            <a:off x="2789852"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0" name="Picture Placeholder 7">
            <a:extLst>
              <a:ext uri="{FF2B5EF4-FFF2-40B4-BE49-F238E27FC236}">
                <a16:creationId xmlns:a16="http://schemas.microsoft.com/office/drawing/2014/main" id="{C51F412E-89E2-40C6-8EB1-8AC54CA3317E}"/>
              </a:ext>
            </a:extLst>
          </p:cNvPr>
          <p:cNvSpPr>
            <a:spLocks noGrp="1" noChangeAspect="1"/>
          </p:cNvSpPr>
          <p:nvPr>
            <p:ph type="pic" sz="quarter" idx="156" hasCustomPrompt="1"/>
          </p:nvPr>
        </p:nvSpPr>
        <p:spPr>
          <a:xfrm>
            <a:off x="2969060"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1" name="Text Placeholder 4">
            <a:extLst>
              <a:ext uri="{FF2B5EF4-FFF2-40B4-BE49-F238E27FC236}">
                <a16:creationId xmlns:a16="http://schemas.microsoft.com/office/drawing/2014/main" id="{DF7E1A3D-8101-4A04-B702-65613DB225E6}"/>
              </a:ext>
            </a:extLst>
          </p:cNvPr>
          <p:cNvSpPr>
            <a:spLocks noGrp="1"/>
          </p:cNvSpPr>
          <p:nvPr>
            <p:ph type="body" sz="quarter" idx="157" hasCustomPrompt="1"/>
          </p:nvPr>
        </p:nvSpPr>
        <p:spPr>
          <a:xfrm>
            <a:off x="4762364"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2" name="Text Placeholder 4">
            <a:extLst>
              <a:ext uri="{FF2B5EF4-FFF2-40B4-BE49-F238E27FC236}">
                <a16:creationId xmlns:a16="http://schemas.microsoft.com/office/drawing/2014/main" id="{03940B9A-8FB4-4E31-8F7B-1BFF0DA2DBD1}"/>
              </a:ext>
            </a:extLst>
          </p:cNvPr>
          <p:cNvSpPr>
            <a:spLocks noGrp="1"/>
          </p:cNvSpPr>
          <p:nvPr>
            <p:ph type="body" sz="quarter" idx="158" hasCustomPrompt="1"/>
          </p:nvPr>
        </p:nvSpPr>
        <p:spPr>
          <a:xfrm>
            <a:off x="4762364"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3" name="Text Placeholder 4">
            <a:extLst>
              <a:ext uri="{FF2B5EF4-FFF2-40B4-BE49-F238E27FC236}">
                <a16:creationId xmlns:a16="http://schemas.microsoft.com/office/drawing/2014/main" id="{F63A98EC-AE3F-4C71-B3E8-7BC10AC7C156}"/>
              </a:ext>
            </a:extLst>
          </p:cNvPr>
          <p:cNvSpPr>
            <a:spLocks noGrp="1"/>
          </p:cNvSpPr>
          <p:nvPr>
            <p:ph type="body" sz="quarter" idx="159" hasCustomPrompt="1"/>
          </p:nvPr>
        </p:nvSpPr>
        <p:spPr>
          <a:xfrm>
            <a:off x="4762364"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4" name="Text Placeholder 4">
            <a:extLst>
              <a:ext uri="{FF2B5EF4-FFF2-40B4-BE49-F238E27FC236}">
                <a16:creationId xmlns:a16="http://schemas.microsoft.com/office/drawing/2014/main" id="{304B9746-5B8C-4039-B92F-6FAA5E353C26}"/>
              </a:ext>
            </a:extLst>
          </p:cNvPr>
          <p:cNvSpPr>
            <a:spLocks noGrp="1"/>
          </p:cNvSpPr>
          <p:nvPr>
            <p:ph type="body" sz="quarter" idx="160" hasCustomPrompt="1"/>
          </p:nvPr>
        </p:nvSpPr>
        <p:spPr>
          <a:xfrm>
            <a:off x="4762364"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5" name="Picture Placeholder 7">
            <a:extLst>
              <a:ext uri="{FF2B5EF4-FFF2-40B4-BE49-F238E27FC236}">
                <a16:creationId xmlns:a16="http://schemas.microsoft.com/office/drawing/2014/main" id="{083C1E05-87E0-40C7-B59C-C4705E1BC2A7}"/>
              </a:ext>
            </a:extLst>
          </p:cNvPr>
          <p:cNvSpPr>
            <a:spLocks noGrp="1" noChangeAspect="1"/>
          </p:cNvSpPr>
          <p:nvPr>
            <p:ph type="pic" sz="quarter" idx="161" hasCustomPrompt="1"/>
          </p:nvPr>
        </p:nvSpPr>
        <p:spPr>
          <a:xfrm>
            <a:off x="4941572"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6" name="Text Placeholder 4">
            <a:extLst>
              <a:ext uri="{FF2B5EF4-FFF2-40B4-BE49-F238E27FC236}">
                <a16:creationId xmlns:a16="http://schemas.microsoft.com/office/drawing/2014/main" id="{1CAC0D9D-DCE5-46B1-AD5C-9CE1BD726A15}"/>
              </a:ext>
            </a:extLst>
          </p:cNvPr>
          <p:cNvSpPr>
            <a:spLocks noGrp="1"/>
          </p:cNvSpPr>
          <p:nvPr>
            <p:ph type="body" sz="quarter" idx="162" hasCustomPrompt="1"/>
          </p:nvPr>
        </p:nvSpPr>
        <p:spPr>
          <a:xfrm>
            <a:off x="6734876"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7" name="Text Placeholder 4">
            <a:extLst>
              <a:ext uri="{FF2B5EF4-FFF2-40B4-BE49-F238E27FC236}">
                <a16:creationId xmlns:a16="http://schemas.microsoft.com/office/drawing/2014/main" id="{BEEC9FE9-928D-45D1-9225-6461FAAE0506}"/>
              </a:ext>
            </a:extLst>
          </p:cNvPr>
          <p:cNvSpPr>
            <a:spLocks noGrp="1"/>
          </p:cNvSpPr>
          <p:nvPr>
            <p:ph type="body" sz="quarter" idx="163" hasCustomPrompt="1"/>
          </p:nvPr>
        </p:nvSpPr>
        <p:spPr>
          <a:xfrm>
            <a:off x="6734876"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8" name="Text Placeholder 4">
            <a:extLst>
              <a:ext uri="{FF2B5EF4-FFF2-40B4-BE49-F238E27FC236}">
                <a16:creationId xmlns:a16="http://schemas.microsoft.com/office/drawing/2014/main" id="{50CD7C10-591D-48B9-B136-A8B76282126E}"/>
              </a:ext>
            </a:extLst>
          </p:cNvPr>
          <p:cNvSpPr>
            <a:spLocks noGrp="1"/>
          </p:cNvSpPr>
          <p:nvPr>
            <p:ph type="body" sz="quarter" idx="164" hasCustomPrompt="1"/>
          </p:nvPr>
        </p:nvSpPr>
        <p:spPr>
          <a:xfrm>
            <a:off x="6734876"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9" name="Text Placeholder 4">
            <a:extLst>
              <a:ext uri="{FF2B5EF4-FFF2-40B4-BE49-F238E27FC236}">
                <a16:creationId xmlns:a16="http://schemas.microsoft.com/office/drawing/2014/main" id="{85F69936-D166-4D13-9C5A-4B1B53FE01CD}"/>
              </a:ext>
            </a:extLst>
          </p:cNvPr>
          <p:cNvSpPr>
            <a:spLocks noGrp="1"/>
          </p:cNvSpPr>
          <p:nvPr>
            <p:ph type="body" sz="quarter" idx="165" hasCustomPrompt="1"/>
          </p:nvPr>
        </p:nvSpPr>
        <p:spPr>
          <a:xfrm>
            <a:off x="6734876"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0" name="Picture Placeholder 7">
            <a:extLst>
              <a:ext uri="{FF2B5EF4-FFF2-40B4-BE49-F238E27FC236}">
                <a16:creationId xmlns:a16="http://schemas.microsoft.com/office/drawing/2014/main" id="{EFEFE154-A4A4-4D5F-923E-BDF65FF70CFA}"/>
              </a:ext>
            </a:extLst>
          </p:cNvPr>
          <p:cNvSpPr>
            <a:spLocks noGrp="1" noChangeAspect="1"/>
          </p:cNvSpPr>
          <p:nvPr>
            <p:ph type="pic" sz="quarter" idx="166" hasCustomPrompt="1"/>
          </p:nvPr>
        </p:nvSpPr>
        <p:spPr>
          <a:xfrm>
            <a:off x="6914083"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1" name="Text Placeholder 4">
            <a:extLst>
              <a:ext uri="{FF2B5EF4-FFF2-40B4-BE49-F238E27FC236}">
                <a16:creationId xmlns:a16="http://schemas.microsoft.com/office/drawing/2014/main" id="{9910BDBA-5229-4713-BD54-12CC83EDF29A}"/>
              </a:ext>
            </a:extLst>
          </p:cNvPr>
          <p:cNvSpPr>
            <a:spLocks noGrp="1"/>
          </p:cNvSpPr>
          <p:nvPr>
            <p:ph type="body" sz="quarter" idx="167" hasCustomPrompt="1"/>
          </p:nvPr>
        </p:nvSpPr>
        <p:spPr>
          <a:xfrm>
            <a:off x="8707388"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2" name="Text Placeholder 4">
            <a:extLst>
              <a:ext uri="{FF2B5EF4-FFF2-40B4-BE49-F238E27FC236}">
                <a16:creationId xmlns:a16="http://schemas.microsoft.com/office/drawing/2014/main" id="{0B869519-DDD7-4EC9-B5E2-9921FB710ADF}"/>
              </a:ext>
            </a:extLst>
          </p:cNvPr>
          <p:cNvSpPr>
            <a:spLocks noGrp="1"/>
          </p:cNvSpPr>
          <p:nvPr>
            <p:ph type="body" sz="quarter" idx="168" hasCustomPrompt="1"/>
          </p:nvPr>
        </p:nvSpPr>
        <p:spPr>
          <a:xfrm>
            <a:off x="8707388"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3" name="Text Placeholder 4">
            <a:extLst>
              <a:ext uri="{FF2B5EF4-FFF2-40B4-BE49-F238E27FC236}">
                <a16:creationId xmlns:a16="http://schemas.microsoft.com/office/drawing/2014/main" id="{1BF4F802-03DE-47D6-82B6-80D220C21B2D}"/>
              </a:ext>
            </a:extLst>
          </p:cNvPr>
          <p:cNvSpPr>
            <a:spLocks noGrp="1"/>
          </p:cNvSpPr>
          <p:nvPr>
            <p:ph type="body" sz="quarter" idx="169" hasCustomPrompt="1"/>
          </p:nvPr>
        </p:nvSpPr>
        <p:spPr>
          <a:xfrm>
            <a:off x="8707388"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4" name="Text Placeholder 4">
            <a:extLst>
              <a:ext uri="{FF2B5EF4-FFF2-40B4-BE49-F238E27FC236}">
                <a16:creationId xmlns:a16="http://schemas.microsoft.com/office/drawing/2014/main" id="{24A3D691-B202-447A-BF1D-152A5F30AEB5}"/>
              </a:ext>
            </a:extLst>
          </p:cNvPr>
          <p:cNvSpPr>
            <a:spLocks noGrp="1"/>
          </p:cNvSpPr>
          <p:nvPr>
            <p:ph type="body" sz="quarter" idx="170" hasCustomPrompt="1"/>
          </p:nvPr>
        </p:nvSpPr>
        <p:spPr>
          <a:xfrm>
            <a:off x="8707388"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5" name="Picture Placeholder 7">
            <a:extLst>
              <a:ext uri="{FF2B5EF4-FFF2-40B4-BE49-F238E27FC236}">
                <a16:creationId xmlns:a16="http://schemas.microsoft.com/office/drawing/2014/main" id="{31F588FE-3AE6-4B07-8C7B-0B48E550266B}"/>
              </a:ext>
            </a:extLst>
          </p:cNvPr>
          <p:cNvSpPr>
            <a:spLocks noGrp="1" noChangeAspect="1"/>
          </p:cNvSpPr>
          <p:nvPr>
            <p:ph type="pic" sz="quarter" idx="171" hasCustomPrompt="1"/>
          </p:nvPr>
        </p:nvSpPr>
        <p:spPr>
          <a:xfrm>
            <a:off x="8886595"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6" name="Text Placeholder 4">
            <a:extLst>
              <a:ext uri="{FF2B5EF4-FFF2-40B4-BE49-F238E27FC236}">
                <a16:creationId xmlns:a16="http://schemas.microsoft.com/office/drawing/2014/main" id="{2CEFAC29-4288-453B-84CE-024B5F624B8E}"/>
              </a:ext>
            </a:extLst>
          </p:cNvPr>
          <p:cNvSpPr>
            <a:spLocks noGrp="1"/>
          </p:cNvSpPr>
          <p:nvPr>
            <p:ph type="body" sz="quarter" idx="172" hasCustomPrompt="1"/>
          </p:nvPr>
        </p:nvSpPr>
        <p:spPr>
          <a:xfrm>
            <a:off x="10679899"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7" name="Text Placeholder 4">
            <a:extLst>
              <a:ext uri="{FF2B5EF4-FFF2-40B4-BE49-F238E27FC236}">
                <a16:creationId xmlns:a16="http://schemas.microsoft.com/office/drawing/2014/main" id="{48F02F17-B98C-4D5F-8597-4D47EDE2E4A1}"/>
              </a:ext>
            </a:extLst>
          </p:cNvPr>
          <p:cNvSpPr>
            <a:spLocks noGrp="1"/>
          </p:cNvSpPr>
          <p:nvPr>
            <p:ph type="body" sz="quarter" idx="173" hasCustomPrompt="1"/>
          </p:nvPr>
        </p:nvSpPr>
        <p:spPr>
          <a:xfrm>
            <a:off x="10679899"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8" name="Text Placeholder 4">
            <a:extLst>
              <a:ext uri="{FF2B5EF4-FFF2-40B4-BE49-F238E27FC236}">
                <a16:creationId xmlns:a16="http://schemas.microsoft.com/office/drawing/2014/main" id="{6FBE6A87-938A-4B2A-8A0D-26BF10D73475}"/>
              </a:ext>
            </a:extLst>
          </p:cNvPr>
          <p:cNvSpPr>
            <a:spLocks noGrp="1"/>
          </p:cNvSpPr>
          <p:nvPr>
            <p:ph type="body" sz="quarter" idx="174" hasCustomPrompt="1"/>
          </p:nvPr>
        </p:nvSpPr>
        <p:spPr>
          <a:xfrm>
            <a:off x="10679899"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9" name="Text Placeholder 4">
            <a:extLst>
              <a:ext uri="{FF2B5EF4-FFF2-40B4-BE49-F238E27FC236}">
                <a16:creationId xmlns:a16="http://schemas.microsoft.com/office/drawing/2014/main" id="{0AFF3EEE-D1B3-4640-9BBA-BCC75421DDF9}"/>
              </a:ext>
            </a:extLst>
          </p:cNvPr>
          <p:cNvSpPr>
            <a:spLocks noGrp="1"/>
          </p:cNvSpPr>
          <p:nvPr>
            <p:ph type="body" sz="quarter" idx="175" hasCustomPrompt="1"/>
          </p:nvPr>
        </p:nvSpPr>
        <p:spPr>
          <a:xfrm>
            <a:off x="10679899"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0" name="Picture Placeholder 7">
            <a:extLst>
              <a:ext uri="{FF2B5EF4-FFF2-40B4-BE49-F238E27FC236}">
                <a16:creationId xmlns:a16="http://schemas.microsoft.com/office/drawing/2014/main" id="{BAC3AD12-18A7-4512-AE80-E1895F2281BD}"/>
              </a:ext>
            </a:extLst>
          </p:cNvPr>
          <p:cNvSpPr>
            <a:spLocks noGrp="1" noChangeAspect="1"/>
          </p:cNvSpPr>
          <p:nvPr>
            <p:ph type="pic" sz="quarter" idx="176" hasCustomPrompt="1"/>
          </p:nvPr>
        </p:nvSpPr>
        <p:spPr>
          <a:xfrm>
            <a:off x="10859107"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1" name="Text Placeholder 4">
            <a:extLst>
              <a:ext uri="{FF2B5EF4-FFF2-40B4-BE49-F238E27FC236}">
                <a16:creationId xmlns:a16="http://schemas.microsoft.com/office/drawing/2014/main" id="{3ABDDD70-06AC-419D-BCE4-0811296AD81A}"/>
              </a:ext>
            </a:extLst>
          </p:cNvPr>
          <p:cNvSpPr>
            <a:spLocks noGrp="1"/>
          </p:cNvSpPr>
          <p:nvPr>
            <p:ph type="body" sz="quarter" idx="177" hasCustomPrompt="1"/>
          </p:nvPr>
        </p:nvSpPr>
        <p:spPr>
          <a:xfrm>
            <a:off x="12652411"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2" name="Text Placeholder 4">
            <a:extLst>
              <a:ext uri="{FF2B5EF4-FFF2-40B4-BE49-F238E27FC236}">
                <a16:creationId xmlns:a16="http://schemas.microsoft.com/office/drawing/2014/main" id="{A37A4C4D-256D-4AAD-914C-6182B7547D10}"/>
              </a:ext>
            </a:extLst>
          </p:cNvPr>
          <p:cNvSpPr>
            <a:spLocks noGrp="1"/>
          </p:cNvSpPr>
          <p:nvPr>
            <p:ph type="body" sz="quarter" idx="178" hasCustomPrompt="1"/>
          </p:nvPr>
        </p:nvSpPr>
        <p:spPr>
          <a:xfrm>
            <a:off x="12652411"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3" name="Text Placeholder 4">
            <a:extLst>
              <a:ext uri="{FF2B5EF4-FFF2-40B4-BE49-F238E27FC236}">
                <a16:creationId xmlns:a16="http://schemas.microsoft.com/office/drawing/2014/main" id="{47FBF972-0852-44E2-9E1B-2E96B422D531}"/>
              </a:ext>
            </a:extLst>
          </p:cNvPr>
          <p:cNvSpPr>
            <a:spLocks noGrp="1"/>
          </p:cNvSpPr>
          <p:nvPr>
            <p:ph type="body" sz="quarter" idx="179" hasCustomPrompt="1"/>
          </p:nvPr>
        </p:nvSpPr>
        <p:spPr>
          <a:xfrm>
            <a:off x="12652411"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4" name="Text Placeholder 4">
            <a:extLst>
              <a:ext uri="{FF2B5EF4-FFF2-40B4-BE49-F238E27FC236}">
                <a16:creationId xmlns:a16="http://schemas.microsoft.com/office/drawing/2014/main" id="{AE6B0926-56CB-43F8-99E0-760B254E7BB6}"/>
              </a:ext>
            </a:extLst>
          </p:cNvPr>
          <p:cNvSpPr>
            <a:spLocks noGrp="1"/>
          </p:cNvSpPr>
          <p:nvPr>
            <p:ph type="body" sz="quarter" idx="180" hasCustomPrompt="1"/>
          </p:nvPr>
        </p:nvSpPr>
        <p:spPr>
          <a:xfrm>
            <a:off x="12652411"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5" name="Picture Placeholder 7">
            <a:extLst>
              <a:ext uri="{FF2B5EF4-FFF2-40B4-BE49-F238E27FC236}">
                <a16:creationId xmlns:a16="http://schemas.microsoft.com/office/drawing/2014/main" id="{32EA1777-6009-48D4-9FED-A2E1FBD4AA68}"/>
              </a:ext>
            </a:extLst>
          </p:cNvPr>
          <p:cNvSpPr>
            <a:spLocks noGrp="1" noChangeAspect="1"/>
          </p:cNvSpPr>
          <p:nvPr>
            <p:ph type="pic" sz="quarter" idx="181" hasCustomPrompt="1"/>
          </p:nvPr>
        </p:nvSpPr>
        <p:spPr>
          <a:xfrm>
            <a:off x="12831619"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6" name="Text Placeholder 4">
            <a:extLst>
              <a:ext uri="{FF2B5EF4-FFF2-40B4-BE49-F238E27FC236}">
                <a16:creationId xmlns:a16="http://schemas.microsoft.com/office/drawing/2014/main" id="{BB1489E7-2FB3-454C-A524-BA3910FD18D5}"/>
              </a:ext>
            </a:extLst>
          </p:cNvPr>
          <p:cNvSpPr>
            <a:spLocks noGrp="1"/>
          </p:cNvSpPr>
          <p:nvPr>
            <p:ph type="body" sz="quarter" idx="182" hasCustomPrompt="1"/>
          </p:nvPr>
        </p:nvSpPr>
        <p:spPr>
          <a:xfrm>
            <a:off x="14624926"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7" name="Text Placeholder 4">
            <a:extLst>
              <a:ext uri="{FF2B5EF4-FFF2-40B4-BE49-F238E27FC236}">
                <a16:creationId xmlns:a16="http://schemas.microsoft.com/office/drawing/2014/main" id="{99AE4642-29EF-407F-8F6C-C8CEFE11611C}"/>
              </a:ext>
            </a:extLst>
          </p:cNvPr>
          <p:cNvSpPr>
            <a:spLocks noGrp="1"/>
          </p:cNvSpPr>
          <p:nvPr>
            <p:ph type="body" sz="quarter" idx="183" hasCustomPrompt="1"/>
          </p:nvPr>
        </p:nvSpPr>
        <p:spPr>
          <a:xfrm>
            <a:off x="14624926"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8" name="Text Placeholder 4">
            <a:extLst>
              <a:ext uri="{FF2B5EF4-FFF2-40B4-BE49-F238E27FC236}">
                <a16:creationId xmlns:a16="http://schemas.microsoft.com/office/drawing/2014/main" id="{4A873B86-1413-425C-A0EE-99C25F6DA10F}"/>
              </a:ext>
            </a:extLst>
          </p:cNvPr>
          <p:cNvSpPr>
            <a:spLocks noGrp="1"/>
          </p:cNvSpPr>
          <p:nvPr>
            <p:ph type="body" sz="quarter" idx="184" hasCustomPrompt="1"/>
          </p:nvPr>
        </p:nvSpPr>
        <p:spPr>
          <a:xfrm>
            <a:off x="14624926"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9" name="Text Placeholder 4">
            <a:extLst>
              <a:ext uri="{FF2B5EF4-FFF2-40B4-BE49-F238E27FC236}">
                <a16:creationId xmlns:a16="http://schemas.microsoft.com/office/drawing/2014/main" id="{1133A4CE-C428-46D2-BF8D-C140E2EDD89F}"/>
              </a:ext>
            </a:extLst>
          </p:cNvPr>
          <p:cNvSpPr>
            <a:spLocks noGrp="1"/>
          </p:cNvSpPr>
          <p:nvPr>
            <p:ph type="body" sz="quarter" idx="185" hasCustomPrompt="1"/>
          </p:nvPr>
        </p:nvSpPr>
        <p:spPr>
          <a:xfrm>
            <a:off x="14624926"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0" name="Picture Placeholder 7">
            <a:extLst>
              <a:ext uri="{FF2B5EF4-FFF2-40B4-BE49-F238E27FC236}">
                <a16:creationId xmlns:a16="http://schemas.microsoft.com/office/drawing/2014/main" id="{15C10AAF-EFD4-4496-9145-DAC183BAD643}"/>
              </a:ext>
            </a:extLst>
          </p:cNvPr>
          <p:cNvSpPr>
            <a:spLocks noGrp="1" noChangeAspect="1"/>
          </p:cNvSpPr>
          <p:nvPr>
            <p:ph type="pic" sz="quarter" idx="186" hasCustomPrompt="1"/>
          </p:nvPr>
        </p:nvSpPr>
        <p:spPr>
          <a:xfrm>
            <a:off x="14804133"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C6DDD9EF-DC41-4C21-9607-C2210CA4C3BD}"/>
              </a:ext>
            </a:extLst>
          </p:cNvPr>
          <p:cNvSpPr>
            <a:spLocks noGrp="1"/>
          </p:cNvSpPr>
          <p:nvPr>
            <p:ph type="dt" sz="half" idx="187"/>
          </p:nvPr>
        </p:nvSpPr>
        <p:spPr/>
        <p:txBody>
          <a:bodyPr/>
          <a:lstStyle/>
          <a:p>
            <a:endParaRPr lang="en-US" dirty="0"/>
          </a:p>
        </p:txBody>
      </p:sp>
      <p:sp>
        <p:nvSpPr>
          <p:cNvPr id="4" name="Footer Placeholder 3">
            <a:extLst>
              <a:ext uri="{FF2B5EF4-FFF2-40B4-BE49-F238E27FC236}">
                <a16:creationId xmlns:a16="http://schemas.microsoft.com/office/drawing/2014/main" id="{EC2BE520-3030-404B-A23B-93F507EA4137}"/>
              </a:ext>
            </a:extLst>
          </p:cNvPr>
          <p:cNvSpPr>
            <a:spLocks noGrp="1"/>
          </p:cNvSpPr>
          <p:nvPr>
            <p:ph type="ftr" sz="quarter" idx="188"/>
          </p:nvPr>
        </p:nvSpPr>
        <p:spPr>
          <a:xfrm>
            <a:off x="9808089" y="9200641"/>
            <a:ext cx="5371239" cy="256000"/>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0B5BFF6D-3460-44D2-B50C-CCBE68A65B33}"/>
              </a:ext>
            </a:extLst>
          </p:cNvPr>
          <p:cNvSpPr>
            <a:spLocks noGrp="1"/>
          </p:cNvSpPr>
          <p:nvPr>
            <p:ph type="sldNum" sz="quarter" idx="189"/>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2320302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30 persons">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650AA28-6A71-4550-B732-17064DABE3CD}"/>
              </a:ext>
            </a:extLst>
          </p:cNvPr>
          <p:cNvCxnSpPr>
            <a:cxnSpLocks/>
          </p:cNvCxnSpPr>
          <p:nvPr userDrawn="1"/>
        </p:nvCxnSpPr>
        <p:spPr>
          <a:xfrm>
            <a:off x="2529357" y="2228965"/>
            <a:ext cx="12300524"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07463A0-EF7A-4242-80D3-AF1C0392750D}"/>
              </a:ext>
            </a:extLst>
          </p:cNvPr>
          <p:cNvCxnSpPr>
            <a:cxnSpLocks/>
          </p:cNvCxnSpPr>
          <p:nvPr userDrawn="1"/>
        </p:nvCxnSpPr>
        <p:spPr>
          <a:xfrm>
            <a:off x="2529357" y="222896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3C6E8932-B4F6-4ECD-ADF3-83D32F8AC3BF}"/>
              </a:ext>
            </a:extLst>
          </p:cNvPr>
          <p:cNvCxnSpPr>
            <a:cxnSpLocks/>
          </p:cNvCxnSpPr>
          <p:nvPr userDrawn="1"/>
        </p:nvCxnSpPr>
        <p:spPr>
          <a:xfrm>
            <a:off x="4285571"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09F949C-D791-41B4-B9B8-00B9F051AFB6}"/>
              </a:ext>
            </a:extLst>
          </p:cNvPr>
          <p:cNvCxnSpPr>
            <a:cxnSpLocks/>
          </p:cNvCxnSpPr>
          <p:nvPr userDrawn="1"/>
        </p:nvCxnSpPr>
        <p:spPr>
          <a:xfrm>
            <a:off x="6041785"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043CD3AD-E3BC-4380-85BB-03D46C3349FA}"/>
              </a:ext>
            </a:extLst>
          </p:cNvPr>
          <p:cNvCxnSpPr>
            <a:cxnSpLocks/>
          </p:cNvCxnSpPr>
          <p:nvPr userDrawn="1"/>
        </p:nvCxnSpPr>
        <p:spPr>
          <a:xfrm>
            <a:off x="7803118"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6F5FB6C-EC77-4853-ADDD-BFBF4C9730F8}"/>
              </a:ext>
            </a:extLst>
          </p:cNvPr>
          <p:cNvCxnSpPr>
            <a:cxnSpLocks/>
          </p:cNvCxnSpPr>
          <p:nvPr userDrawn="1"/>
        </p:nvCxnSpPr>
        <p:spPr>
          <a:xfrm>
            <a:off x="9559332"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5462E751-70D7-411A-A22F-49D324EDC8C6}"/>
              </a:ext>
            </a:extLst>
          </p:cNvPr>
          <p:cNvCxnSpPr>
            <a:cxnSpLocks/>
          </p:cNvCxnSpPr>
          <p:nvPr userDrawn="1"/>
        </p:nvCxnSpPr>
        <p:spPr>
          <a:xfrm>
            <a:off x="11312334"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BDA21737-8A3E-4CA7-82D0-BD5C0CA1BD05}"/>
              </a:ext>
            </a:extLst>
          </p:cNvPr>
          <p:cNvCxnSpPr>
            <a:cxnSpLocks/>
          </p:cNvCxnSpPr>
          <p:nvPr userDrawn="1"/>
        </p:nvCxnSpPr>
        <p:spPr>
          <a:xfrm>
            <a:off x="13068548"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E0D751C-734E-4C01-9B96-AA0B30163F3B}"/>
              </a:ext>
            </a:extLst>
          </p:cNvPr>
          <p:cNvCxnSpPr>
            <a:cxnSpLocks/>
          </p:cNvCxnSpPr>
          <p:nvPr userDrawn="1"/>
        </p:nvCxnSpPr>
        <p:spPr>
          <a:xfrm>
            <a:off x="14829882" y="222896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146C3137-222E-460A-9A1D-FCE463E79539}"/>
              </a:ext>
            </a:extLst>
          </p:cNvPr>
          <p:cNvCxnSpPr>
            <a:cxnSpLocks/>
          </p:cNvCxnSpPr>
          <p:nvPr userDrawn="1"/>
        </p:nvCxnSpPr>
        <p:spPr>
          <a:xfrm>
            <a:off x="1190161" y="4500025"/>
            <a:ext cx="1503243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18B895F5-D780-4A89-A7A1-4FEB9EAB6985}"/>
              </a:ext>
            </a:extLst>
          </p:cNvPr>
          <p:cNvCxnSpPr>
            <a:cxnSpLocks/>
          </p:cNvCxnSpPr>
          <p:nvPr userDrawn="1"/>
        </p:nvCxnSpPr>
        <p:spPr>
          <a:xfrm>
            <a:off x="1190160" y="450002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8328174A-B28E-44A4-B21C-D2A922016184}"/>
              </a:ext>
            </a:extLst>
          </p:cNvPr>
          <p:cNvCxnSpPr>
            <a:cxnSpLocks/>
          </p:cNvCxnSpPr>
          <p:nvPr userDrawn="1"/>
        </p:nvCxnSpPr>
        <p:spPr>
          <a:xfrm>
            <a:off x="2851156"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137C3900-7970-4A3B-8520-937E236B5F23}"/>
              </a:ext>
            </a:extLst>
          </p:cNvPr>
          <p:cNvCxnSpPr>
            <a:cxnSpLocks/>
          </p:cNvCxnSpPr>
          <p:nvPr userDrawn="1"/>
        </p:nvCxnSpPr>
        <p:spPr>
          <a:xfrm>
            <a:off x="4518830"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9082437-EFC4-45CE-8C3C-F7F89BE0CC14}"/>
              </a:ext>
            </a:extLst>
          </p:cNvPr>
          <p:cNvCxnSpPr>
            <a:cxnSpLocks/>
          </p:cNvCxnSpPr>
          <p:nvPr userDrawn="1"/>
        </p:nvCxnSpPr>
        <p:spPr>
          <a:xfrm>
            <a:off x="6208704"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6DDAABEF-A61B-471A-ADB4-309560C6F97B}"/>
              </a:ext>
            </a:extLst>
          </p:cNvPr>
          <p:cNvCxnSpPr>
            <a:cxnSpLocks/>
          </p:cNvCxnSpPr>
          <p:nvPr userDrawn="1"/>
        </p:nvCxnSpPr>
        <p:spPr>
          <a:xfrm>
            <a:off x="7791774"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64F344B3-0EE3-4EAA-A207-FB09348086F6}"/>
              </a:ext>
            </a:extLst>
          </p:cNvPr>
          <p:cNvCxnSpPr>
            <a:cxnSpLocks/>
          </p:cNvCxnSpPr>
          <p:nvPr userDrawn="1"/>
        </p:nvCxnSpPr>
        <p:spPr>
          <a:xfrm>
            <a:off x="9554212"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87A80E4D-96D6-45EC-A699-A6F67352BF8D}"/>
              </a:ext>
            </a:extLst>
          </p:cNvPr>
          <p:cNvCxnSpPr>
            <a:cxnSpLocks/>
          </p:cNvCxnSpPr>
          <p:nvPr userDrawn="1"/>
        </p:nvCxnSpPr>
        <p:spPr>
          <a:xfrm>
            <a:off x="11216826"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C61BDDBE-F1CA-4241-A32D-F6B6E0198730}"/>
              </a:ext>
            </a:extLst>
          </p:cNvPr>
          <p:cNvCxnSpPr>
            <a:cxnSpLocks/>
          </p:cNvCxnSpPr>
          <p:nvPr userDrawn="1"/>
        </p:nvCxnSpPr>
        <p:spPr>
          <a:xfrm>
            <a:off x="16222593" y="450002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387B5E5-A971-41C4-8A0E-045DBE663C9F}"/>
              </a:ext>
            </a:extLst>
          </p:cNvPr>
          <p:cNvCxnSpPr>
            <a:cxnSpLocks/>
          </p:cNvCxnSpPr>
          <p:nvPr userDrawn="1"/>
        </p:nvCxnSpPr>
        <p:spPr>
          <a:xfrm>
            <a:off x="12892511"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FADD6620-EA64-4AF0-B090-FCFEBC744967}"/>
              </a:ext>
            </a:extLst>
          </p:cNvPr>
          <p:cNvCxnSpPr>
            <a:cxnSpLocks/>
          </p:cNvCxnSpPr>
          <p:nvPr userDrawn="1"/>
        </p:nvCxnSpPr>
        <p:spPr>
          <a:xfrm>
            <a:off x="14557472"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CDA7A7D2-F2BB-486B-B4A3-A4A9527115DE}"/>
              </a:ext>
            </a:extLst>
          </p:cNvPr>
          <p:cNvCxnSpPr>
            <a:cxnSpLocks/>
          </p:cNvCxnSpPr>
          <p:nvPr userDrawn="1"/>
        </p:nvCxnSpPr>
        <p:spPr>
          <a:xfrm>
            <a:off x="1192356" y="6836514"/>
            <a:ext cx="1503243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0B8C488F-2984-4C6B-B083-EFEA0C1F36F1}"/>
              </a:ext>
            </a:extLst>
          </p:cNvPr>
          <p:cNvCxnSpPr>
            <a:cxnSpLocks/>
          </p:cNvCxnSpPr>
          <p:nvPr userDrawn="1"/>
        </p:nvCxnSpPr>
        <p:spPr>
          <a:xfrm>
            <a:off x="1192356" y="6836515"/>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EB8B8BEB-2D1E-465F-9AEB-8E61D86F4F6C}"/>
              </a:ext>
            </a:extLst>
          </p:cNvPr>
          <p:cNvCxnSpPr>
            <a:cxnSpLocks/>
          </p:cNvCxnSpPr>
          <p:nvPr userDrawn="1"/>
        </p:nvCxnSpPr>
        <p:spPr>
          <a:xfrm>
            <a:off x="2853352"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A4C4D1B-C37D-4A0B-B5BA-560A9AD8B505}"/>
              </a:ext>
            </a:extLst>
          </p:cNvPr>
          <p:cNvCxnSpPr>
            <a:cxnSpLocks/>
          </p:cNvCxnSpPr>
          <p:nvPr userDrawn="1"/>
        </p:nvCxnSpPr>
        <p:spPr>
          <a:xfrm>
            <a:off x="4521026"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AAA33F09-FD44-47FF-B0D4-E7973FD8DEFB}"/>
              </a:ext>
            </a:extLst>
          </p:cNvPr>
          <p:cNvCxnSpPr>
            <a:cxnSpLocks/>
          </p:cNvCxnSpPr>
          <p:nvPr userDrawn="1"/>
        </p:nvCxnSpPr>
        <p:spPr>
          <a:xfrm>
            <a:off x="6210900"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E930227-232B-4606-AC74-8FBBE53F7273}"/>
              </a:ext>
            </a:extLst>
          </p:cNvPr>
          <p:cNvCxnSpPr>
            <a:cxnSpLocks/>
          </p:cNvCxnSpPr>
          <p:nvPr userDrawn="1"/>
        </p:nvCxnSpPr>
        <p:spPr>
          <a:xfrm>
            <a:off x="7793970"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7B135A98-F7BD-4873-9F55-D7BBAE1956C0}"/>
              </a:ext>
            </a:extLst>
          </p:cNvPr>
          <p:cNvCxnSpPr>
            <a:cxnSpLocks/>
          </p:cNvCxnSpPr>
          <p:nvPr userDrawn="1"/>
        </p:nvCxnSpPr>
        <p:spPr>
          <a:xfrm>
            <a:off x="9556408"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EFB8D6A9-7AE7-4866-8B36-FF42F1C9A8D7}"/>
              </a:ext>
            </a:extLst>
          </p:cNvPr>
          <p:cNvCxnSpPr>
            <a:cxnSpLocks/>
          </p:cNvCxnSpPr>
          <p:nvPr userDrawn="1"/>
        </p:nvCxnSpPr>
        <p:spPr>
          <a:xfrm>
            <a:off x="11219022"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026DA307-7094-4B98-9BDF-85B1B40D676E}"/>
              </a:ext>
            </a:extLst>
          </p:cNvPr>
          <p:cNvCxnSpPr>
            <a:cxnSpLocks/>
          </p:cNvCxnSpPr>
          <p:nvPr userDrawn="1"/>
        </p:nvCxnSpPr>
        <p:spPr>
          <a:xfrm>
            <a:off x="16224789" y="6836515"/>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CAD339BB-5EC7-4535-AAFA-667C8504EE5B}"/>
              </a:ext>
            </a:extLst>
          </p:cNvPr>
          <p:cNvCxnSpPr>
            <a:cxnSpLocks/>
          </p:cNvCxnSpPr>
          <p:nvPr userDrawn="1"/>
        </p:nvCxnSpPr>
        <p:spPr>
          <a:xfrm>
            <a:off x="12894707"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E17D4D70-DB0C-4043-BED6-7766EAB6C5B4}"/>
              </a:ext>
            </a:extLst>
          </p:cNvPr>
          <p:cNvCxnSpPr>
            <a:cxnSpLocks/>
          </p:cNvCxnSpPr>
          <p:nvPr userDrawn="1"/>
        </p:nvCxnSpPr>
        <p:spPr>
          <a:xfrm>
            <a:off x="14559668"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7035097" y="1418509"/>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7035097" y="160749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7035097" y="178659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7035097" y="194097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noChangeAspect="1"/>
          </p:cNvSpPr>
          <p:nvPr>
            <p:ph type="pic" sz="quarter" idx="13" hasCustomPrompt="1"/>
          </p:nvPr>
        </p:nvSpPr>
        <p:spPr>
          <a:xfrm>
            <a:off x="7280865" y="26217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16" name="Text Placeholder 4">
            <a:extLst>
              <a:ext uri="{FF2B5EF4-FFF2-40B4-BE49-F238E27FC236}">
                <a16:creationId xmlns:a16="http://schemas.microsoft.com/office/drawing/2014/main" id="{1BCB8C7E-2C95-4315-8DC2-F808A2CD982C}"/>
              </a:ext>
            </a:extLst>
          </p:cNvPr>
          <p:cNvSpPr>
            <a:spLocks noGrp="1"/>
          </p:cNvSpPr>
          <p:nvPr>
            <p:ph type="body" sz="quarter" idx="72" hasCustomPrompt="1"/>
          </p:nvPr>
        </p:nvSpPr>
        <p:spPr>
          <a:xfrm>
            <a:off x="8786190" y="1418509"/>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17" name="Text Placeholder 4">
            <a:extLst>
              <a:ext uri="{FF2B5EF4-FFF2-40B4-BE49-F238E27FC236}">
                <a16:creationId xmlns:a16="http://schemas.microsoft.com/office/drawing/2014/main" id="{637C626E-B932-4333-8286-7F226738BFF6}"/>
              </a:ext>
            </a:extLst>
          </p:cNvPr>
          <p:cNvSpPr>
            <a:spLocks noGrp="1"/>
          </p:cNvSpPr>
          <p:nvPr>
            <p:ph type="body" sz="quarter" idx="73" hasCustomPrompt="1"/>
          </p:nvPr>
        </p:nvSpPr>
        <p:spPr>
          <a:xfrm>
            <a:off x="8786190" y="160749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18" name="Text Placeholder 4">
            <a:extLst>
              <a:ext uri="{FF2B5EF4-FFF2-40B4-BE49-F238E27FC236}">
                <a16:creationId xmlns:a16="http://schemas.microsoft.com/office/drawing/2014/main" id="{89200BD6-26F9-4008-878F-8982E0F99180}"/>
              </a:ext>
            </a:extLst>
          </p:cNvPr>
          <p:cNvSpPr>
            <a:spLocks noGrp="1"/>
          </p:cNvSpPr>
          <p:nvPr>
            <p:ph type="body" sz="quarter" idx="74" hasCustomPrompt="1"/>
          </p:nvPr>
        </p:nvSpPr>
        <p:spPr>
          <a:xfrm>
            <a:off x="8786190" y="178659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19" name="Text Placeholder 4">
            <a:extLst>
              <a:ext uri="{FF2B5EF4-FFF2-40B4-BE49-F238E27FC236}">
                <a16:creationId xmlns:a16="http://schemas.microsoft.com/office/drawing/2014/main" id="{B1CC0FE1-38EC-4841-9FB6-D86DE938D30C}"/>
              </a:ext>
            </a:extLst>
          </p:cNvPr>
          <p:cNvSpPr>
            <a:spLocks noGrp="1"/>
          </p:cNvSpPr>
          <p:nvPr>
            <p:ph type="body" sz="quarter" idx="75" hasCustomPrompt="1"/>
          </p:nvPr>
        </p:nvSpPr>
        <p:spPr>
          <a:xfrm>
            <a:off x="8786190" y="194097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0" name="Picture Placeholder 7">
            <a:extLst>
              <a:ext uri="{FF2B5EF4-FFF2-40B4-BE49-F238E27FC236}">
                <a16:creationId xmlns:a16="http://schemas.microsoft.com/office/drawing/2014/main" id="{D8F2564E-AA0E-4B75-B263-4A6F458AC959}"/>
              </a:ext>
            </a:extLst>
          </p:cNvPr>
          <p:cNvSpPr>
            <a:spLocks noGrp="1" noChangeAspect="1"/>
          </p:cNvSpPr>
          <p:nvPr>
            <p:ph type="pic" sz="quarter" idx="76" hasCustomPrompt="1"/>
          </p:nvPr>
        </p:nvSpPr>
        <p:spPr>
          <a:xfrm>
            <a:off x="9031958" y="26217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1" name="Text Placeholder 4">
            <a:extLst>
              <a:ext uri="{FF2B5EF4-FFF2-40B4-BE49-F238E27FC236}">
                <a16:creationId xmlns:a16="http://schemas.microsoft.com/office/drawing/2014/main" id="{954BD314-EE4E-4330-988C-EF03ACDD52DE}"/>
              </a:ext>
            </a:extLst>
          </p:cNvPr>
          <p:cNvSpPr>
            <a:spLocks noGrp="1"/>
          </p:cNvSpPr>
          <p:nvPr>
            <p:ph type="body" sz="quarter" idx="77" hasCustomPrompt="1"/>
          </p:nvPr>
        </p:nvSpPr>
        <p:spPr>
          <a:xfrm>
            <a:off x="1761336"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2" name="Text Placeholder 4">
            <a:extLst>
              <a:ext uri="{FF2B5EF4-FFF2-40B4-BE49-F238E27FC236}">
                <a16:creationId xmlns:a16="http://schemas.microsoft.com/office/drawing/2014/main" id="{5DA06F3E-B3CC-44AB-A38F-9A0089486AE6}"/>
              </a:ext>
            </a:extLst>
          </p:cNvPr>
          <p:cNvSpPr>
            <a:spLocks noGrp="1"/>
          </p:cNvSpPr>
          <p:nvPr>
            <p:ph type="body" sz="quarter" idx="78" hasCustomPrompt="1"/>
          </p:nvPr>
        </p:nvSpPr>
        <p:spPr>
          <a:xfrm>
            <a:off x="1761336"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3" name="Text Placeholder 4">
            <a:extLst>
              <a:ext uri="{FF2B5EF4-FFF2-40B4-BE49-F238E27FC236}">
                <a16:creationId xmlns:a16="http://schemas.microsoft.com/office/drawing/2014/main" id="{5C7C72C0-D543-43BA-854B-4B47128C9432}"/>
              </a:ext>
            </a:extLst>
          </p:cNvPr>
          <p:cNvSpPr>
            <a:spLocks noGrp="1"/>
          </p:cNvSpPr>
          <p:nvPr>
            <p:ph type="body" sz="quarter" idx="79" hasCustomPrompt="1"/>
          </p:nvPr>
        </p:nvSpPr>
        <p:spPr>
          <a:xfrm>
            <a:off x="1761336"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4" name="Text Placeholder 4">
            <a:extLst>
              <a:ext uri="{FF2B5EF4-FFF2-40B4-BE49-F238E27FC236}">
                <a16:creationId xmlns:a16="http://schemas.microsoft.com/office/drawing/2014/main" id="{740F473F-B7AC-4381-B4F2-C0C18A57F294}"/>
              </a:ext>
            </a:extLst>
          </p:cNvPr>
          <p:cNvSpPr>
            <a:spLocks noGrp="1"/>
          </p:cNvSpPr>
          <p:nvPr>
            <p:ph type="body" sz="quarter" idx="80" hasCustomPrompt="1"/>
          </p:nvPr>
        </p:nvSpPr>
        <p:spPr>
          <a:xfrm>
            <a:off x="1761336"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5" name="Picture Placeholder 7">
            <a:extLst>
              <a:ext uri="{FF2B5EF4-FFF2-40B4-BE49-F238E27FC236}">
                <a16:creationId xmlns:a16="http://schemas.microsoft.com/office/drawing/2014/main" id="{C666437C-E6DA-4B4F-ACF9-B86D982F910A}"/>
              </a:ext>
            </a:extLst>
          </p:cNvPr>
          <p:cNvSpPr>
            <a:spLocks noGrp="1" noChangeAspect="1"/>
          </p:cNvSpPr>
          <p:nvPr>
            <p:ph type="pic" sz="quarter" idx="81" hasCustomPrompt="1"/>
          </p:nvPr>
        </p:nvSpPr>
        <p:spPr>
          <a:xfrm>
            <a:off x="2007104"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6" name="Text Placeholder 4">
            <a:extLst>
              <a:ext uri="{FF2B5EF4-FFF2-40B4-BE49-F238E27FC236}">
                <a16:creationId xmlns:a16="http://schemas.microsoft.com/office/drawing/2014/main" id="{243EA295-7576-4607-BCA2-1D2232AD73B7}"/>
              </a:ext>
            </a:extLst>
          </p:cNvPr>
          <p:cNvSpPr>
            <a:spLocks noGrp="1"/>
          </p:cNvSpPr>
          <p:nvPr>
            <p:ph type="body" sz="quarter" idx="82" hasCustomPrompt="1"/>
          </p:nvPr>
        </p:nvSpPr>
        <p:spPr>
          <a:xfrm>
            <a:off x="3517549"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7" name="Text Placeholder 4">
            <a:extLst>
              <a:ext uri="{FF2B5EF4-FFF2-40B4-BE49-F238E27FC236}">
                <a16:creationId xmlns:a16="http://schemas.microsoft.com/office/drawing/2014/main" id="{35014995-1227-4F21-9167-8C39CD2FC74D}"/>
              </a:ext>
            </a:extLst>
          </p:cNvPr>
          <p:cNvSpPr>
            <a:spLocks noGrp="1"/>
          </p:cNvSpPr>
          <p:nvPr>
            <p:ph type="body" sz="quarter" idx="83" hasCustomPrompt="1"/>
          </p:nvPr>
        </p:nvSpPr>
        <p:spPr>
          <a:xfrm>
            <a:off x="3517549"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8" name="Text Placeholder 4">
            <a:extLst>
              <a:ext uri="{FF2B5EF4-FFF2-40B4-BE49-F238E27FC236}">
                <a16:creationId xmlns:a16="http://schemas.microsoft.com/office/drawing/2014/main" id="{68622EA4-4AEC-4613-9A33-C9FCE925576E}"/>
              </a:ext>
            </a:extLst>
          </p:cNvPr>
          <p:cNvSpPr>
            <a:spLocks noGrp="1"/>
          </p:cNvSpPr>
          <p:nvPr>
            <p:ph type="body" sz="quarter" idx="84" hasCustomPrompt="1"/>
          </p:nvPr>
        </p:nvSpPr>
        <p:spPr>
          <a:xfrm>
            <a:off x="3517549"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9" name="Text Placeholder 4">
            <a:extLst>
              <a:ext uri="{FF2B5EF4-FFF2-40B4-BE49-F238E27FC236}">
                <a16:creationId xmlns:a16="http://schemas.microsoft.com/office/drawing/2014/main" id="{A697775B-1165-47B8-A6A3-EF6A9485E38A}"/>
              </a:ext>
            </a:extLst>
          </p:cNvPr>
          <p:cNvSpPr>
            <a:spLocks noGrp="1"/>
          </p:cNvSpPr>
          <p:nvPr>
            <p:ph type="body" sz="quarter" idx="85" hasCustomPrompt="1"/>
          </p:nvPr>
        </p:nvSpPr>
        <p:spPr>
          <a:xfrm>
            <a:off x="3517549"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0" name="Picture Placeholder 7">
            <a:extLst>
              <a:ext uri="{FF2B5EF4-FFF2-40B4-BE49-F238E27FC236}">
                <a16:creationId xmlns:a16="http://schemas.microsoft.com/office/drawing/2014/main" id="{E8999219-0AB2-4224-B0B1-83083D4B8009}"/>
              </a:ext>
            </a:extLst>
          </p:cNvPr>
          <p:cNvSpPr>
            <a:spLocks noGrp="1" noChangeAspect="1"/>
          </p:cNvSpPr>
          <p:nvPr>
            <p:ph type="pic" sz="quarter" idx="86" hasCustomPrompt="1"/>
          </p:nvPr>
        </p:nvSpPr>
        <p:spPr>
          <a:xfrm>
            <a:off x="3763318"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1" name="Text Placeholder 4">
            <a:extLst>
              <a:ext uri="{FF2B5EF4-FFF2-40B4-BE49-F238E27FC236}">
                <a16:creationId xmlns:a16="http://schemas.microsoft.com/office/drawing/2014/main" id="{984D2931-C0B9-4AEF-ADBF-EBD0ADBDB9D8}"/>
              </a:ext>
            </a:extLst>
          </p:cNvPr>
          <p:cNvSpPr>
            <a:spLocks noGrp="1"/>
          </p:cNvSpPr>
          <p:nvPr>
            <p:ph type="body" sz="quarter" idx="87" hasCustomPrompt="1"/>
          </p:nvPr>
        </p:nvSpPr>
        <p:spPr>
          <a:xfrm>
            <a:off x="5273763"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2" name="Text Placeholder 4">
            <a:extLst>
              <a:ext uri="{FF2B5EF4-FFF2-40B4-BE49-F238E27FC236}">
                <a16:creationId xmlns:a16="http://schemas.microsoft.com/office/drawing/2014/main" id="{AF2B8780-4144-453F-84D1-641037A23A11}"/>
              </a:ext>
            </a:extLst>
          </p:cNvPr>
          <p:cNvSpPr>
            <a:spLocks noGrp="1"/>
          </p:cNvSpPr>
          <p:nvPr>
            <p:ph type="body" sz="quarter" idx="88" hasCustomPrompt="1"/>
          </p:nvPr>
        </p:nvSpPr>
        <p:spPr>
          <a:xfrm>
            <a:off x="5273763"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3" name="Text Placeholder 4">
            <a:extLst>
              <a:ext uri="{FF2B5EF4-FFF2-40B4-BE49-F238E27FC236}">
                <a16:creationId xmlns:a16="http://schemas.microsoft.com/office/drawing/2014/main" id="{D9CECE2F-8AD2-4D61-93CF-DEFF8DD7C110}"/>
              </a:ext>
            </a:extLst>
          </p:cNvPr>
          <p:cNvSpPr>
            <a:spLocks noGrp="1"/>
          </p:cNvSpPr>
          <p:nvPr>
            <p:ph type="body" sz="quarter" idx="89" hasCustomPrompt="1"/>
          </p:nvPr>
        </p:nvSpPr>
        <p:spPr>
          <a:xfrm>
            <a:off x="5273763"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4" name="Text Placeholder 4">
            <a:extLst>
              <a:ext uri="{FF2B5EF4-FFF2-40B4-BE49-F238E27FC236}">
                <a16:creationId xmlns:a16="http://schemas.microsoft.com/office/drawing/2014/main" id="{71FAD523-79C2-4870-9471-0FBCAC9F294A}"/>
              </a:ext>
            </a:extLst>
          </p:cNvPr>
          <p:cNvSpPr>
            <a:spLocks noGrp="1"/>
          </p:cNvSpPr>
          <p:nvPr>
            <p:ph type="body" sz="quarter" idx="90" hasCustomPrompt="1"/>
          </p:nvPr>
        </p:nvSpPr>
        <p:spPr>
          <a:xfrm>
            <a:off x="5273763"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5" name="Picture Placeholder 7">
            <a:extLst>
              <a:ext uri="{FF2B5EF4-FFF2-40B4-BE49-F238E27FC236}">
                <a16:creationId xmlns:a16="http://schemas.microsoft.com/office/drawing/2014/main" id="{2E2083E8-8C6D-4548-82D5-315A29E4DCB9}"/>
              </a:ext>
            </a:extLst>
          </p:cNvPr>
          <p:cNvSpPr>
            <a:spLocks noGrp="1" noChangeAspect="1"/>
          </p:cNvSpPr>
          <p:nvPr>
            <p:ph type="pic" sz="quarter" idx="91" hasCustomPrompt="1"/>
          </p:nvPr>
        </p:nvSpPr>
        <p:spPr>
          <a:xfrm>
            <a:off x="5519531"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6" name="Text Placeholder 4">
            <a:extLst>
              <a:ext uri="{FF2B5EF4-FFF2-40B4-BE49-F238E27FC236}">
                <a16:creationId xmlns:a16="http://schemas.microsoft.com/office/drawing/2014/main" id="{E36689DA-7799-4EBC-A933-9B52EE8C253C}"/>
              </a:ext>
            </a:extLst>
          </p:cNvPr>
          <p:cNvSpPr>
            <a:spLocks noGrp="1"/>
          </p:cNvSpPr>
          <p:nvPr>
            <p:ph type="body" sz="quarter" idx="92" hasCustomPrompt="1"/>
          </p:nvPr>
        </p:nvSpPr>
        <p:spPr>
          <a:xfrm>
            <a:off x="7035097"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7" name="Text Placeholder 4">
            <a:extLst>
              <a:ext uri="{FF2B5EF4-FFF2-40B4-BE49-F238E27FC236}">
                <a16:creationId xmlns:a16="http://schemas.microsoft.com/office/drawing/2014/main" id="{5CDBF1E0-7F81-476C-B1BC-7A408FBE4F23}"/>
              </a:ext>
            </a:extLst>
          </p:cNvPr>
          <p:cNvSpPr>
            <a:spLocks noGrp="1"/>
          </p:cNvSpPr>
          <p:nvPr>
            <p:ph type="body" sz="quarter" idx="93" hasCustomPrompt="1"/>
          </p:nvPr>
        </p:nvSpPr>
        <p:spPr>
          <a:xfrm>
            <a:off x="7035097"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8" name="Text Placeholder 4">
            <a:extLst>
              <a:ext uri="{FF2B5EF4-FFF2-40B4-BE49-F238E27FC236}">
                <a16:creationId xmlns:a16="http://schemas.microsoft.com/office/drawing/2014/main" id="{3BA11C39-E34C-4495-A492-FFC8F4721506}"/>
              </a:ext>
            </a:extLst>
          </p:cNvPr>
          <p:cNvSpPr>
            <a:spLocks noGrp="1"/>
          </p:cNvSpPr>
          <p:nvPr>
            <p:ph type="body" sz="quarter" idx="94" hasCustomPrompt="1"/>
          </p:nvPr>
        </p:nvSpPr>
        <p:spPr>
          <a:xfrm>
            <a:off x="7035097"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9" name="Text Placeholder 4">
            <a:extLst>
              <a:ext uri="{FF2B5EF4-FFF2-40B4-BE49-F238E27FC236}">
                <a16:creationId xmlns:a16="http://schemas.microsoft.com/office/drawing/2014/main" id="{66CA36B6-5860-43CC-B05E-C35F87BF3220}"/>
              </a:ext>
            </a:extLst>
          </p:cNvPr>
          <p:cNvSpPr>
            <a:spLocks noGrp="1"/>
          </p:cNvSpPr>
          <p:nvPr>
            <p:ph type="body" sz="quarter" idx="95" hasCustomPrompt="1"/>
          </p:nvPr>
        </p:nvSpPr>
        <p:spPr>
          <a:xfrm>
            <a:off x="7035097"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0" name="Picture Placeholder 7">
            <a:extLst>
              <a:ext uri="{FF2B5EF4-FFF2-40B4-BE49-F238E27FC236}">
                <a16:creationId xmlns:a16="http://schemas.microsoft.com/office/drawing/2014/main" id="{3768AC93-78C3-4376-97B6-AE71E57CE5B5}"/>
              </a:ext>
            </a:extLst>
          </p:cNvPr>
          <p:cNvSpPr>
            <a:spLocks noGrp="1" noChangeAspect="1"/>
          </p:cNvSpPr>
          <p:nvPr>
            <p:ph type="pic" sz="quarter" idx="96" hasCustomPrompt="1"/>
          </p:nvPr>
        </p:nvSpPr>
        <p:spPr>
          <a:xfrm>
            <a:off x="7280865"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1" name="Text Placeholder 4">
            <a:extLst>
              <a:ext uri="{FF2B5EF4-FFF2-40B4-BE49-F238E27FC236}">
                <a16:creationId xmlns:a16="http://schemas.microsoft.com/office/drawing/2014/main" id="{1E15EA31-1B3F-46F6-8077-26C38143E576}"/>
              </a:ext>
            </a:extLst>
          </p:cNvPr>
          <p:cNvSpPr>
            <a:spLocks noGrp="1"/>
          </p:cNvSpPr>
          <p:nvPr>
            <p:ph type="body" sz="quarter" idx="97" hasCustomPrompt="1"/>
          </p:nvPr>
        </p:nvSpPr>
        <p:spPr>
          <a:xfrm>
            <a:off x="8786190"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2" name="Text Placeholder 4">
            <a:extLst>
              <a:ext uri="{FF2B5EF4-FFF2-40B4-BE49-F238E27FC236}">
                <a16:creationId xmlns:a16="http://schemas.microsoft.com/office/drawing/2014/main" id="{B4FF8CBA-AD5A-4FA3-A653-54574146B6B1}"/>
              </a:ext>
            </a:extLst>
          </p:cNvPr>
          <p:cNvSpPr>
            <a:spLocks noGrp="1"/>
          </p:cNvSpPr>
          <p:nvPr>
            <p:ph type="body" sz="quarter" idx="98" hasCustomPrompt="1"/>
          </p:nvPr>
        </p:nvSpPr>
        <p:spPr>
          <a:xfrm>
            <a:off x="8786190"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3" name="Text Placeholder 4">
            <a:extLst>
              <a:ext uri="{FF2B5EF4-FFF2-40B4-BE49-F238E27FC236}">
                <a16:creationId xmlns:a16="http://schemas.microsoft.com/office/drawing/2014/main" id="{7FB7D956-E48A-4DDF-959B-43C095CBB5D2}"/>
              </a:ext>
            </a:extLst>
          </p:cNvPr>
          <p:cNvSpPr>
            <a:spLocks noGrp="1"/>
          </p:cNvSpPr>
          <p:nvPr>
            <p:ph type="body" sz="quarter" idx="99" hasCustomPrompt="1"/>
          </p:nvPr>
        </p:nvSpPr>
        <p:spPr>
          <a:xfrm>
            <a:off x="8786190"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4" name="Text Placeholder 4">
            <a:extLst>
              <a:ext uri="{FF2B5EF4-FFF2-40B4-BE49-F238E27FC236}">
                <a16:creationId xmlns:a16="http://schemas.microsoft.com/office/drawing/2014/main" id="{A60AD955-241B-4270-92C2-2445D5BFAD0B}"/>
              </a:ext>
            </a:extLst>
          </p:cNvPr>
          <p:cNvSpPr>
            <a:spLocks noGrp="1"/>
          </p:cNvSpPr>
          <p:nvPr>
            <p:ph type="body" sz="quarter" idx="100" hasCustomPrompt="1"/>
          </p:nvPr>
        </p:nvSpPr>
        <p:spPr>
          <a:xfrm>
            <a:off x="8786190"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5" name="Picture Placeholder 7">
            <a:extLst>
              <a:ext uri="{FF2B5EF4-FFF2-40B4-BE49-F238E27FC236}">
                <a16:creationId xmlns:a16="http://schemas.microsoft.com/office/drawing/2014/main" id="{6B453A71-1F9C-4746-BE5C-DB9AD7295293}"/>
              </a:ext>
            </a:extLst>
          </p:cNvPr>
          <p:cNvSpPr>
            <a:spLocks noGrp="1" noChangeAspect="1"/>
          </p:cNvSpPr>
          <p:nvPr>
            <p:ph type="pic" sz="quarter" idx="101" hasCustomPrompt="1"/>
          </p:nvPr>
        </p:nvSpPr>
        <p:spPr>
          <a:xfrm>
            <a:off x="9031958"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6" name="Text Placeholder 4">
            <a:extLst>
              <a:ext uri="{FF2B5EF4-FFF2-40B4-BE49-F238E27FC236}">
                <a16:creationId xmlns:a16="http://schemas.microsoft.com/office/drawing/2014/main" id="{51FE92C3-55B1-4002-9AE7-45F659A5C374}"/>
              </a:ext>
            </a:extLst>
          </p:cNvPr>
          <p:cNvSpPr>
            <a:spLocks noGrp="1"/>
          </p:cNvSpPr>
          <p:nvPr>
            <p:ph type="body" sz="quarter" idx="102" hasCustomPrompt="1"/>
          </p:nvPr>
        </p:nvSpPr>
        <p:spPr>
          <a:xfrm>
            <a:off x="10547524"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7" name="Text Placeholder 4">
            <a:extLst>
              <a:ext uri="{FF2B5EF4-FFF2-40B4-BE49-F238E27FC236}">
                <a16:creationId xmlns:a16="http://schemas.microsoft.com/office/drawing/2014/main" id="{38E7334E-69FA-4905-B229-C4F3BBC5EB37}"/>
              </a:ext>
            </a:extLst>
          </p:cNvPr>
          <p:cNvSpPr>
            <a:spLocks noGrp="1"/>
          </p:cNvSpPr>
          <p:nvPr>
            <p:ph type="body" sz="quarter" idx="103" hasCustomPrompt="1"/>
          </p:nvPr>
        </p:nvSpPr>
        <p:spPr>
          <a:xfrm>
            <a:off x="10547524"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8" name="Text Placeholder 4">
            <a:extLst>
              <a:ext uri="{FF2B5EF4-FFF2-40B4-BE49-F238E27FC236}">
                <a16:creationId xmlns:a16="http://schemas.microsoft.com/office/drawing/2014/main" id="{C79C2BE3-0F3B-43C0-AF93-BE6221BA3D20}"/>
              </a:ext>
            </a:extLst>
          </p:cNvPr>
          <p:cNvSpPr>
            <a:spLocks noGrp="1"/>
          </p:cNvSpPr>
          <p:nvPr>
            <p:ph type="body" sz="quarter" idx="104" hasCustomPrompt="1"/>
          </p:nvPr>
        </p:nvSpPr>
        <p:spPr>
          <a:xfrm>
            <a:off x="10547524"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9" name="Text Placeholder 4">
            <a:extLst>
              <a:ext uri="{FF2B5EF4-FFF2-40B4-BE49-F238E27FC236}">
                <a16:creationId xmlns:a16="http://schemas.microsoft.com/office/drawing/2014/main" id="{4780A3D5-B02E-436C-8E69-AC32ED78E418}"/>
              </a:ext>
            </a:extLst>
          </p:cNvPr>
          <p:cNvSpPr>
            <a:spLocks noGrp="1"/>
          </p:cNvSpPr>
          <p:nvPr>
            <p:ph type="body" sz="quarter" idx="105" hasCustomPrompt="1"/>
          </p:nvPr>
        </p:nvSpPr>
        <p:spPr>
          <a:xfrm>
            <a:off x="10547524"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0" name="Picture Placeholder 7">
            <a:extLst>
              <a:ext uri="{FF2B5EF4-FFF2-40B4-BE49-F238E27FC236}">
                <a16:creationId xmlns:a16="http://schemas.microsoft.com/office/drawing/2014/main" id="{5ED602CB-263C-49DD-B24F-6C044FA764D3}"/>
              </a:ext>
            </a:extLst>
          </p:cNvPr>
          <p:cNvSpPr>
            <a:spLocks noGrp="1" noChangeAspect="1"/>
          </p:cNvSpPr>
          <p:nvPr>
            <p:ph type="pic" sz="quarter" idx="106" hasCustomPrompt="1"/>
          </p:nvPr>
        </p:nvSpPr>
        <p:spPr>
          <a:xfrm>
            <a:off x="10788172"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1" name="Text Placeholder 4">
            <a:extLst>
              <a:ext uri="{FF2B5EF4-FFF2-40B4-BE49-F238E27FC236}">
                <a16:creationId xmlns:a16="http://schemas.microsoft.com/office/drawing/2014/main" id="{3E0F4145-61BA-4CE2-A3EA-0C1EDC388FE5}"/>
              </a:ext>
            </a:extLst>
          </p:cNvPr>
          <p:cNvSpPr>
            <a:spLocks noGrp="1"/>
          </p:cNvSpPr>
          <p:nvPr>
            <p:ph type="body" sz="quarter" idx="107" hasCustomPrompt="1"/>
          </p:nvPr>
        </p:nvSpPr>
        <p:spPr>
          <a:xfrm>
            <a:off x="12303738"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2" name="Text Placeholder 4">
            <a:extLst>
              <a:ext uri="{FF2B5EF4-FFF2-40B4-BE49-F238E27FC236}">
                <a16:creationId xmlns:a16="http://schemas.microsoft.com/office/drawing/2014/main" id="{B0C144E9-6BA4-455A-865E-7D5AE88E05B1}"/>
              </a:ext>
            </a:extLst>
          </p:cNvPr>
          <p:cNvSpPr>
            <a:spLocks noGrp="1"/>
          </p:cNvSpPr>
          <p:nvPr>
            <p:ph type="body" sz="quarter" idx="108" hasCustomPrompt="1"/>
          </p:nvPr>
        </p:nvSpPr>
        <p:spPr>
          <a:xfrm>
            <a:off x="12303738"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3" name="Text Placeholder 4">
            <a:extLst>
              <a:ext uri="{FF2B5EF4-FFF2-40B4-BE49-F238E27FC236}">
                <a16:creationId xmlns:a16="http://schemas.microsoft.com/office/drawing/2014/main" id="{C7194312-4AC1-4EEB-82AC-35369690A8E7}"/>
              </a:ext>
            </a:extLst>
          </p:cNvPr>
          <p:cNvSpPr>
            <a:spLocks noGrp="1"/>
          </p:cNvSpPr>
          <p:nvPr>
            <p:ph type="body" sz="quarter" idx="109" hasCustomPrompt="1"/>
          </p:nvPr>
        </p:nvSpPr>
        <p:spPr>
          <a:xfrm>
            <a:off x="12303738"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4" name="Text Placeholder 4">
            <a:extLst>
              <a:ext uri="{FF2B5EF4-FFF2-40B4-BE49-F238E27FC236}">
                <a16:creationId xmlns:a16="http://schemas.microsoft.com/office/drawing/2014/main" id="{864E223D-19B6-4608-B65F-1460905FA055}"/>
              </a:ext>
            </a:extLst>
          </p:cNvPr>
          <p:cNvSpPr>
            <a:spLocks noGrp="1"/>
          </p:cNvSpPr>
          <p:nvPr>
            <p:ph type="body" sz="quarter" idx="110" hasCustomPrompt="1"/>
          </p:nvPr>
        </p:nvSpPr>
        <p:spPr>
          <a:xfrm>
            <a:off x="12303738"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75" name="Picture Placeholder 7">
            <a:extLst>
              <a:ext uri="{FF2B5EF4-FFF2-40B4-BE49-F238E27FC236}">
                <a16:creationId xmlns:a16="http://schemas.microsoft.com/office/drawing/2014/main" id="{9D032E1B-D9D0-4D17-ACCD-6C343D89F6DC}"/>
              </a:ext>
            </a:extLst>
          </p:cNvPr>
          <p:cNvSpPr>
            <a:spLocks noGrp="1" noChangeAspect="1"/>
          </p:cNvSpPr>
          <p:nvPr>
            <p:ph type="pic" sz="quarter" idx="111" hasCustomPrompt="1"/>
          </p:nvPr>
        </p:nvSpPr>
        <p:spPr>
          <a:xfrm>
            <a:off x="12544386"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6" name="Text Placeholder 4">
            <a:extLst>
              <a:ext uri="{FF2B5EF4-FFF2-40B4-BE49-F238E27FC236}">
                <a16:creationId xmlns:a16="http://schemas.microsoft.com/office/drawing/2014/main" id="{B1320D34-697E-4B24-8BF3-87170F14C170}"/>
              </a:ext>
            </a:extLst>
          </p:cNvPr>
          <p:cNvSpPr>
            <a:spLocks noGrp="1"/>
          </p:cNvSpPr>
          <p:nvPr>
            <p:ph type="body" sz="quarter" idx="112" hasCustomPrompt="1"/>
          </p:nvPr>
        </p:nvSpPr>
        <p:spPr>
          <a:xfrm>
            <a:off x="14049711"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7" name="Text Placeholder 4">
            <a:extLst>
              <a:ext uri="{FF2B5EF4-FFF2-40B4-BE49-F238E27FC236}">
                <a16:creationId xmlns:a16="http://schemas.microsoft.com/office/drawing/2014/main" id="{D590ABA3-C654-4A35-9A8B-7E500A8A845C}"/>
              </a:ext>
            </a:extLst>
          </p:cNvPr>
          <p:cNvSpPr>
            <a:spLocks noGrp="1"/>
          </p:cNvSpPr>
          <p:nvPr>
            <p:ph type="body" sz="quarter" idx="113" hasCustomPrompt="1"/>
          </p:nvPr>
        </p:nvSpPr>
        <p:spPr>
          <a:xfrm>
            <a:off x="14049711"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8" name="Text Placeholder 4">
            <a:extLst>
              <a:ext uri="{FF2B5EF4-FFF2-40B4-BE49-F238E27FC236}">
                <a16:creationId xmlns:a16="http://schemas.microsoft.com/office/drawing/2014/main" id="{446ED482-D031-4F4B-86AD-32CD99D211A0}"/>
              </a:ext>
            </a:extLst>
          </p:cNvPr>
          <p:cNvSpPr>
            <a:spLocks noGrp="1"/>
          </p:cNvSpPr>
          <p:nvPr>
            <p:ph type="body" sz="quarter" idx="114" hasCustomPrompt="1"/>
          </p:nvPr>
        </p:nvSpPr>
        <p:spPr>
          <a:xfrm>
            <a:off x="14049711"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9" name="Text Placeholder 4">
            <a:extLst>
              <a:ext uri="{FF2B5EF4-FFF2-40B4-BE49-F238E27FC236}">
                <a16:creationId xmlns:a16="http://schemas.microsoft.com/office/drawing/2014/main" id="{C1D764C6-8B78-45C6-95E6-693CB6DA2874}"/>
              </a:ext>
            </a:extLst>
          </p:cNvPr>
          <p:cNvSpPr>
            <a:spLocks noGrp="1"/>
          </p:cNvSpPr>
          <p:nvPr>
            <p:ph type="body" sz="quarter" idx="115" hasCustomPrompt="1"/>
          </p:nvPr>
        </p:nvSpPr>
        <p:spPr>
          <a:xfrm>
            <a:off x="14049711"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0" name="Picture Placeholder 7">
            <a:extLst>
              <a:ext uri="{FF2B5EF4-FFF2-40B4-BE49-F238E27FC236}">
                <a16:creationId xmlns:a16="http://schemas.microsoft.com/office/drawing/2014/main" id="{145A695C-B6E7-403A-A659-2CE6271CEE18}"/>
              </a:ext>
            </a:extLst>
          </p:cNvPr>
          <p:cNvSpPr>
            <a:spLocks noGrp="1" noChangeAspect="1"/>
          </p:cNvSpPr>
          <p:nvPr>
            <p:ph type="pic" sz="quarter" idx="116" hasCustomPrompt="1"/>
          </p:nvPr>
        </p:nvSpPr>
        <p:spPr>
          <a:xfrm>
            <a:off x="14295479"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1" name="Text Placeholder 4">
            <a:extLst>
              <a:ext uri="{FF2B5EF4-FFF2-40B4-BE49-F238E27FC236}">
                <a16:creationId xmlns:a16="http://schemas.microsoft.com/office/drawing/2014/main" id="{43B30AC5-49DB-460A-BA21-FBF97FBFFEA7}"/>
              </a:ext>
            </a:extLst>
          </p:cNvPr>
          <p:cNvSpPr>
            <a:spLocks noGrp="1"/>
          </p:cNvSpPr>
          <p:nvPr>
            <p:ph type="body" sz="quarter" idx="117" hasCustomPrompt="1"/>
          </p:nvPr>
        </p:nvSpPr>
        <p:spPr>
          <a:xfrm>
            <a:off x="422139"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2" name="Text Placeholder 4">
            <a:extLst>
              <a:ext uri="{FF2B5EF4-FFF2-40B4-BE49-F238E27FC236}">
                <a16:creationId xmlns:a16="http://schemas.microsoft.com/office/drawing/2014/main" id="{4ED4336E-7EB5-44E1-9BBC-1F539BB1340E}"/>
              </a:ext>
            </a:extLst>
          </p:cNvPr>
          <p:cNvSpPr>
            <a:spLocks noGrp="1"/>
          </p:cNvSpPr>
          <p:nvPr>
            <p:ph type="body" sz="quarter" idx="118" hasCustomPrompt="1"/>
          </p:nvPr>
        </p:nvSpPr>
        <p:spPr>
          <a:xfrm>
            <a:off x="422139"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3" name="Text Placeholder 4">
            <a:extLst>
              <a:ext uri="{FF2B5EF4-FFF2-40B4-BE49-F238E27FC236}">
                <a16:creationId xmlns:a16="http://schemas.microsoft.com/office/drawing/2014/main" id="{6C89A572-BB42-49A1-9C15-EA2137F3BA35}"/>
              </a:ext>
            </a:extLst>
          </p:cNvPr>
          <p:cNvSpPr>
            <a:spLocks noGrp="1"/>
          </p:cNvSpPr>
          <p:nvPr>
            <p:ph type="body" sz="quarter" idx="119" hasCustomPrompt="1"/>
          </p:nvPr>
        </p:nvSpPr>
        <p:spPr>
          <a:xfrm>
            <a:off x="422139"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4" name="Text Placeholder 4">
            <a:extLst>
              <a:ext uri="{FF2B5EF4-FFF2-40B4-BE49-F238E27FC236}">
                <a16:creationId xmlns:a16="http://schemas.microsoft.com/office/drawing/2014/main" id="{22C78003-F063-4BB5-AACD-E048F5837960}"/>
              </a:ext>
            </a:extLst>
          </p:cNvPr>
          <p:cNvSpPr>
            <a:spLocks noGrp="1"/>
          </p:cNvSpPr>
          <p:nvPr>
            <p:ph type="body" sz="quarter" idx="120" hasCustomPrompt="1"/>
          </p:nvPr>
        </p:nvSpPr>
        <p:spPr>
          <a:xfrm>
            <a:off x="422139"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5" name="Picture Placeholder 7">
            <a:extLst>
              <a:ext uri="{FF2B5EF4-FFF2-40B4-BE49-F238E27FC236}">
                <a16:creationId xmlns:a16="http://schemas.microsoft.com/office/drawing/2014/main" id="{7E955A9E-0815-486E-8A1B-5A344C94B010}"/>
              </a:ext>
            </a:extLst>
          </p:cNvPr>
          <p:cNvSpPr>
            <a:spLocks noGrp="1" noChangeAspect="1"/>
          </p:cNvSpPr>
          <p:nvPr>
            <p:ph type="pic" sz="quarter" idx="121" hasCustomPrompt="1"/>
          </p:nvPr>
        </p:nvSpPr>
        <p:spPr>
          <a:xfrm>
            <a:off x="665998"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6" name="Text Placeholder 4">
            <a:extLst>
              <a:ext uri="{FF2B5EF4-FFF2-40B4-BE49-F238E27FC236}">
                <a16:creationId xmlns:a16="http://schemas.microsoft.com/office/drawing/2014/main" id="{A7A3ED98-16A7-4CF4-8852-D731442C9E88}"/>
              </a:ext>
            </a:extLst>
          </p:cNvPr>
          <p:cNvSpPr>
            <a:spLocks noGrp="1"/>
          </p:cNvSpPr>
          <p:nvPr>
            <p:ph type="body" sz="quarter" idx="122" hasCustomPrompt="1"/>
          </p:nvPr>
        </p:nvSpPr>
        <p:spPr>
          <a:xfrm>
            <a:off x="2086575"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7" name="Text Placeholder 4">
            <a:extLst>
              <a:ext uri="{FF2B5EF4-FFF2-40B4-BE49-F238E27FC236}">
                <a16:creationId xmlns:a16="http://schemas.microsoft.com/office/drawing/2014/main" id="{A88DCBED-A3B0-4BAA-A21D-0CD68DE5B751}"/>
              </a:ext>
            </a:extLst>
          </p:cNvPr>
          <p:cNvSpPr>
            <a:spLocks noGrp="1"/>
          </p:cNvSpPr>
          <p:nvPr>
            <p:ph type="body" sz="quarter" idx="123" hasCustomPrompt="1"/>
          </p:nvPr>
        </p:nvSpPr>
        <p:spPr>
          <a:xfrm>
            <a:off x="2086575"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8" name="Text Placeholder 4">
            <a:extLst>
              <a:ext uri="{FF2B5EF4-FFF2-40B4-BE49-F238E27FC236}">
                <a16:creationId xmlns:a16="http://schemas.microsoft.com/office/drawing/2014/main" id="{513912DA-A22C-47A1-9D62-462A7D09306E}"/>
              </a:ext>
            </a:extLst>
          </p:cNvPr>
          <p:cNvSpPr>
            <a:spLocks noGrp="1"/>
          </p:cNvSpPr>
          <p:nvPr>
            <p:ph type="body" sz="quarter" idx="124" hasCustomPrompt="1"/>
          </p:nvPr>
        </p:nvSpPr>
        <p:spPr>
          <a:xfrm>
            <a:off x="2086575"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9" name="Text Placeholder 4">
            <a:extLst>
              <a:ext uri="{FF2B5EF4-FFF2-40B4-BE49-F238E27FC236}">
                <a16:creationId xmlns:a16="http://schemas.microsoft.com/office/drawing/2014/main" id="{9D700DB8-E39F-42B8-A664-8EA35F26238F}"/>
              </a:ext>
            </a:extLst>
          </p:cNvPr>
          <p:cNvSpPr>
            <a:spLocks noGrp="1"/>
          </p:cNvSpPr>
          <p:nvPr>
            <p:ph type="body" sz="quarter" idx="125" hasCustomPrompt="1"/>
          </p:nvPr>
        </p:nvSpPr>
        <p:spPr>
          <a:xfrm>
            <a:off x="2086575"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0" name="Picture Placeholder 7">
            <a:extLst>
              <a:ext uri="{FF2B5EF4-FFF2-40B4-BE49-F238E27FC236}">
                <a16:creationId xmlns:a16="http://schemas.microsoft.com/office/drawing/2014/main" id="{119D0912-283E-4DF2-A7FB-4654A7F7E9D2}"/>
              </a:ext>
            </a:extLst>
          </p:cNvPr>
          <p:cNvSpPr>
            <a:spLocks noGrp="1" noChangeAspect="1"/>
          </p:cNvSpPr>
          <p:nvPr>
            <p:ph type="pic" sz="quarter" idx="126" hasCustomPrompt="1"/>
          </p:nvPr>
        </p:nvSpPr>
        <p:spPr>
          <a:xfrm>
            <a:off x="2330435"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1" name="Text Placeholder 4">
            <a:extLst>
              <a:ext uri="{FF2B5EF4-FFF2-40B4-BE49-F238E27FC236}">
                <a16:creationId xmlns:a16="http://schemas.microsoft.com/office/drawing/2014/main" id="{F785E6D4-8ADD-43B9-BA99-2489C8AF6784}"/>
              </a:ext>
            </a:extLst>
          </p:cNvPr>
          <p:cNvSpPr>
            <a:spLocks noGrp="1"/>
          </p:cNvSpPr>
          <p:nvPr>
            <p:ph type="body" sz="quarter" idx="127" hasCustomPrompt="1"/>
          </p:nvPr>
        </p:nvSpPr>
        <p:spPr>
          <a:xfrm>
            <a:off x="3756334"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2" name="Text Placeholder 4">
            <a:extLst>
              <a:ext uri="{FF2B5EF4-FFF2-40B4-BE49-F238E27FC236}">
                <a16:creationId xmlns:a16="http://schemas.microsoft.com/office/drawing/2014/main" id="{5708805A-E1C6-4358-8E12-09EA3DCA9C9B}"/>
              </a:ext>
            </a:extLst>
          </p:cNvPr>
          <p:cNvSpPr>
            <a:spLocks noGrp="1"/>
          </p:cNvSpPr>
          <p:nvPr>
            <p:ph type="body" sz="quarter" idx="128" hasCustomPrompt="1"/>
          </p:nvPr>
        </p:nvSpPr>
        <p:spPr>
          <a:xfrm>
            <a:off x="3756334"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3" name="Text Placeholder 4">
            <a:extLst>
              <a:ext uri="{FF2B5EF4-FFF2-40B4-BE49-F238E27FC236}">
                <a16:creationId xmlns:a16="http://schemas.microsoft.com/office/drawing/2014/main" id="{EE5AC273-BAEA-420A-8B98-8A15C0D8F26F}"/>
              </a:ext>
            </a:extLst>
          </p:cNvPr>
          <p:cNvSpPr>
            <a:spLocks noGrp="1"/>
          </p:cNvSpPr>
          <p:nvPr>
            <p:ph type="body" sz="quarter" idx="129" hasCustomPrompt="1"/>
          </p:nvPr>
        </p:nvSpPr>
        <p:spPr>
          <a:xfrm>
            <a:off x="3756334"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4" name="Text Placeholder 4">
            <a:extLst>
              <a:ext uri="{FF2B5EF4-FFF2-40B4-BE49-F238E27FC236}">
                <a16:creationId xmlns:a16="http://schemas.microsoft.com/office/drawing/2014/main" id="{759D53F4-7165-4ABD-9E1A-93CCF1C825AA}"/>
              </a:ext>
            </a:extLst>
          </p:cNvPr>
          <p:cNvSpPr>
            <a:spLocks noGrp="1"/>
          </p:cNvSpPr>
          <p:nvPr>
            <p:ph type="body" sz="quarter" idx="130" hasCustomPrompt="1"/>
          </p:nvPr>
        </p:nvSpPr>
        <p:spPr>
          <a:xfrm>
            <a:off x="3756334"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5" name="Picture Placeholder 7">
            <a:extLst>
              <a:ext uri="{FF2B5EF4-FFF2-40B4-BE49-F238E27FC236}">
                <a16:creationId xmlns:a16="http://schemas.microsoft.com/office/drawing/2014/main" id="{CB622C18-4AC6-4DF2-82CD-65B11CD46F2D}"/>
              </a:ext>
            </a:extLst>
          </p:cNvPr>
          <p:cNvSpPr>
            <a:spLocks noGrp="1" noChangeAspect="1"/>
          </p:cNvSpPr>
          <p:nvPr>
            <p:ph type="pic" sz="quarter" idx="131" hasCustomPrompt="1"/>
          </p:nvPr>
        </p:nvSpPr>
        <p:spPr>
          <a:xfrm>
            <a:off x="4000193"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6" name="Text Placeholder 4">
            <a:extLst>
              <a:ext uri="{FF2B5EF4-FFF2-40B4-BE49-F238E27FC236}">
                <a16:creationId xmlns:a16="http://schemas.microsoft.com/office/drawing/2014/main" id="{8F4C88EA-7D2A-4952-BDE2-FF8E3813CB74}"/>
              </a:ext>
            </a:extLst>
          </p:cNvPr>
          <p:cNvSpPr>
            <a:spLocks noGrp="1"/>
          </p:cNvSpPr>
          <p:nvPr>
            <p:ph type="body" sz="quarter" idx="132" hasCustomPrompt="1"/>
          </p:nvPr>
        </p:nvSpPr>
        <p:spPr>
          <a:xfrm>
            <a:off x="5436910"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7" name="Text Placeholder 4">
            <a:extLst>
              <a:ext uri="{FF2B5EF4-FFF2-40B4-BE49-F238E27FC236}">
                <a16:creationId xmlns:a16="http://schemas.microsoft.com/office/drawing/2014/main" id="{71C23684-2E3F-4FBE-966A-795520ED2AFF}"/>
              </a:ext>
            </a:extLst>
          </p:cNvPr>
          <p:cNvSpPr>
            <a:spLocks noGrp="1"/>
          </p:cNvSpPr>
          <p:nvPr>
            <p:ph type="body" sz="quarter" idx="133" hasCustomPrompt="1"/>
          </p:nvPr>
        </p:nvSpPr>
        <p:spPr>
          <a:xfrm>
            <a:off x="5436910"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8" name="Text Placeholder 4">
            <a:extLst>
              <a:ext uri="{FF2B5EF4-FFF2-40B4-BE49-F238E27FC236}">
                <a16:creationId xmlns:a16="http://schemas.microsoft.com/office/drawing/2014/main" id="{2A73D139-F580-4A30-9FE3-87D5CC6177E2}"/>
              </a:ext>
            </a:extLst>
          </p:cNvPr>
          <p:cNvSpPr>
            <a:spLocks noGrp="1"/>
          </p:cNvSpPr>
          <p:nvPr>
            <p:ph type="body" sz="quarter" idx="134" hasCustomPrompt="1"/>
          </p:nvPr>
        </p:nvSpPr>
        <p:spPr>
          <a:xfrm>
            <a:off x="5436910"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9" name="Text Placeholder 4">
            <a:extLst>
              <a:ext uri="{FF2B5EF4-FFF2-40B4-BE49-F238E27FC236}">
                <a16:creationId xmlns:a16="http://schemas.microsoft.com/office/drawing/2014/main" id="{F96AAD65-BF2A-4385-9DD1-8414EAD4F5C9}"/>
              </a:ext>
            </a:extLst>
          </p:cNvPr>
          <p:cNvSpPr>
            <a:spLocks noGrp="1"/>
          </p:cNvSpPr>
          <p:nvPr>
            <p:ph type="body" sz="quarter" idx="135" hasCustomPrompt="1"/>
          </p:nvPr>
        </p:nvSpPr>
        <p:spPr>
          <a:xfrm>
            <a:off x="5436910"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0" name="Picture Placeholder 7">
            <a:extLst>
              <a:ext uri="{FF2B5EF4-FFF2-40B4-BE49-F238E27FC236}">
                <a16:creationId xmlns:a16="http://schemas.microsoft.com/office/drawing/2014/main" id="{1F953F1B-9AF7-48F0-BD04-DCF42055DCC7}"/>
              </a:ext>
            </a:extLst>
          </p:cNvPr>
          <p:cNvSpPr>
            <a:spLocks noGrp="1" noChangeAspect="1"/>
          </p:cNvSpPr>
          <p:nvPr>
            <p:ph type="pic" sz="quarter" idx="136" hasCustomPrompt="1"/>
          </p:nvPr>
        </p:nvSpPr>
        <p:spPr>
          <a:xfrm>
            <a:off x="5680769"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1" name="Text Placeholder 4">
            <a:extLst>
              <a:ext uri="{FF2B5EF4-FFF2-40B4-BE49-F238E27FC236}">
                <a16:creationId xmlns:a16="http://schemas.microsoft.com/office/drawing/2014/main" id="{4AB53460-FA6A-4C59-ABCA-3EEAD0F943F8}"/>
              </a:ext>
            </a:extLst>
          </p:cNvPr>
          <p:cNvSpPr>
            <a:spLocks noGrp="1"/>
          </p:cNvSpPr>
          <p:nvPr>
            <p:ph type="body" sz="quarter" idx="137" hasCustomPrompt="1"/>
          </p:nvPr>
        </p:nvSpPr>
        <p:spPr>
          <a:xfrm>
            <a:off x="7035097"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2" name="Text Placeholder 4">
            <a:extLst>
              <a:ext uri="{FF2B5EF4-FFF2-40B4-BE49-F238E27FC236}">
                <a16:creationId xmlns:a16="http://schemas.microsoft.com/office/drawing/2014/main" id="{C670F21E-D53E-4772-BF7A-6769D63C8B6E}"/>
              </a:ext>
            </a:extLst>
          </p:cNvPr>
          <p:cNvSpPr>
            <a:spLocks noGrp="1"/>
          </p:cNvSpPr>
          <p:nvPr>
            <p:ph type="body" sz="quarter" idx="138" hasCustomPrompt="1"/>
          </p:nvPr>
        </p:nvSpPr>
        <p:spPr>
          <a:xfrm>
            <a:off x="7035097"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3" name="Text Placeholder 4">
            <a:extLst>
              <a:ext uri="{FF2B5EF4-FFF2-40B4-BE49-F238E27FC236}">
                <a16:creationId xmlns:a16="http://schemas.microsoft.com/office/drawing/2014/main" id="{B9476054-B795-4EDE-A218-1FF29260C49B}"/>
              </a:ext>
            </a:extLst>
          </p:cNvPr>
          <p:cNvSpPr>
            <a:spLocks noGrp="1"/>
          </p:cNvSpPr>
          <p:nvPr>
            <p:ph type="body" sz="quarter" idx="139" hasCustomPrompt="1"/>
          </p:nvPr>
        </p:nvSpPr>
        <p:spPr>
          <a:xfrm>
            <a:off x="7035097"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4" name="Text Placeholder 4">
            <a:extLst>
              <a:ext uri="{FF2B5EF4-FFF2-40B4-BE49-F238E27FC236}">
                <a16:creationId xmlns:a16="http://schemas.microsoft.com/office/drawing/2014/main" id="{E5DF0A75-F493-45C7-81FD-1A1310BB8882}"/>
              </a:ext>
            </a:extLst>
          </p:cNvPr>
          <p:cNvSpPr>
            <a:spLocks noGrp="1"/>
          </p:cNvSpPr>
          <p:nvPr>
            <p:ph type="body" sz="quarter" idx="140" hasCustomPrompt="1"/>
          </p:nvPr>
        </p:nvSpPr>
        <p:spPr>
          <a:xfrm>
            <a:off x="7035097"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5" name="Picture Placeholder 7">
            <a:extLst>
              <a:ext uri="{FF2B5EF4-FFF2-40B4-BE49-F238E27FC236}">
                <a16:creationId xmlns:a16="http://schemas.microsoft.com/office/drawing/2014/main" id="{D5D92845-4B12-4567-AF44-D26FCBDB7398}"/>
              </a:ext>
            </a:extLst>
          </p:cNvPr>
          <p:cNvSpPr>
            <a:spLocks noGrp="1" noChangeAspect="1"/>
          </p:cNvSpPr>
          <p:nvPr>
            <p:ph type="pic" sz="quarter" idx="141" hasCustomPrompt="1"/>
          </p:nvPr>
        </p:nvSpPr>
        <p:spPr>
          <a:xfrm>
            <a:off x="7280865"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6" name="Text Placeholder 4">
            <a:extLst>
              <a:ext uri="{FF2B5EF4-FFF2-40B4-BE49-F238E27FC236}">
                <a16:creationId xmlns:a16="http://schemas.microsoft.com/office/drawing/2014/main" id="{6DBEC153-7029-4AB3-A423-C85224B10231}"/>
              </a:ext>
            </a:extLst>
          </p:cNvPr>
          <p:cNvSpPr>
            <a:spLocks noGrp="1"/>
          </p:cNvSpPr>
          <p:nvPr>
            <p:ph type="body" sz="quarter" idx="142" hasCustomPrompt="1"/>
          </p:nvPr>
        </p:nvSpPr>
        <p:spPr>
          <a:xfrm>
            <a:off x="8786190"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7" name="Text Placeholder 4">
            <a:extLst>
              <a:ext uri="{FF2B5EF4-FFF2-40B4-BE49-F238E27FC236}">
                <a16:creationId xmlns:a16="http://schemas.microsoft.com/office/drawing/2014/main" id="{0D5D295E-62AF-4501-9977-B516633B5F86}"/>
              </a:ext>
            </a:extLst>
          </p:cNvPr>
          <p:cNvSpPr>
            <a:spLocks noGrp="1"/>
          </p:cNvSpPr>
          <p:nvPr>
            <p:ph type="body" sz="quarter" idx="143" hasCustomPrompt="1"/>
          </p:nvPr>
        </p:nvSpPr>
        <p:spPr>
          <a:xfrm>
            <a:off x="8786190"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8" name="Text Placeholder 4">
            <a:extLst>
              <a:ext uri="{FF2B5EF4-FFF2-40B4-BE49-F238E27FC236}">
                <a16:creationId xmlns:a16="http://schemas.microsoft.com/office/drawing/2014/main" id="{55BC1D01-6FFC-473B-A31E-6EE209E2E8DA}"/>
              </a:ext>
            </a:extLst>
          </p:cNvPr>
          <p:cNvSpPr>
            <a:spLocks noGrp="1"/>
          </p:cNvSpPr>
          <p:nvPr>
            <p:ph type="body" sz="quarter" idx="144" hasCustomPrompt="1"/>
          </p:nvPr>
        </p:nvSpPr>
        <p:spPr>
          <a:xfrm>
            <a:off x="8786190"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9" name="Text Placeholder 4">
            <a:extLst>
              <a:ext uri="{FF2B5EF4-FFF2-40B4-BE49-F238E27FC236}">
                <a16:creationId xmlns:a16="http://schemas.microsoft.com/office/drawing/2014/main" id="{88F7D17F-454B-4394-AE23-E4C0F9F061E3}"/>
              </a:ext>
            </a:extLst>
          </p:cNvPr>
          <p:cNvSpPr>
            <a:spLocks noGrp="1"/>
          </p:cNvSpPr>
          <p:nvPr>
            <p:ph type="body" sz="quarter" idx="145" hasCustomPrompt="1"/>
          </p:nvPr>
        </p:nvSpPr>
        <p:spPr>
          <a:xfrm>
            <a:off x="8786190"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0" name="Picture Placeholder 7">
            <a:extLst>
              <a:ext uri="{FF2B5EF4-FFF2-40B4-BE49-F238E27FC236}">
                <a16:creationId xmlns:a16="http://schemas.microsoft.com/office/drawing/2014/main" id="{281B762D-3EC1-4BC0-8660-77F55637A350}"/>
              </a:ext>
            </a:extLst>
          </p:cNvPr>
          <p:cNvSpPr>
            <a:spLocks noGrp="1" noChangeAspect="1"/>
          </p:cNvSpPr>
          <p:nvPr>
            <p:ph type="pic" sz="quarter" idx="146" hasCustomPrompt="1"/>
          </p:nvPr>
        </p:nvSpPr>
        <p:spPr>
          <a:xfrm>
            <a:off x="9031958"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1" name="Text Placeholder 4">
            <a:extLst>
              <a:ext uri="{FF2B5EF4-FFF2-40B4-BE49-F238E27FC236}">
                <a16:creationId xmlns:a16="http://schemas.microsoft.com/office/drawing/2014/main" id="{62B53341-3EAE-4D0D-A597-796C912E8843}"/>
              </a:ext>
            </a:extLst>
          </p:cNvPr>
          <p:cNvSpPr>
            <a:spLocks noGrp="1"/>
          </p:cNvSpPr>
          <p:nvPr>
            <p:ph type="body" sz="quarter" idx="147" hasCustomPrompt="1"/>
          </p:nvPr>
        </p:nvSpPr>
        <p:spPr>
          <a:xfrm>
            <a:off x="10448805"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2" name="Text Placeholder 4">
            <a:extLst>
              <a:ext uri="{FF2B5EF4-FFF2-40B4-BE49-F238E27FC236}">
                <a16:creationId xmlns:a16="http://schemas.microsoft.com/office/drawing/2014/main" id="{E0AD4D38-3E15-464E-A752-A6EA0A9AA9CA}"/>
              </a:ext>
            </a:extLst>
          </p:cNvPr>
          <p:cNvSpPr>
            <a:spLocks noGrp="1"/>
          </p:cNvSpPr>
          <p:nvPr>
            <p:ph type="body" sz="quarter" idx="148" hasCustomPrompt="1"/>
          </p:nvPr>
        </p:nvSpPr>
        <p:spPr>
          <a:xfrm>
            <a:off x="10448805"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3" name="Text Placeholder 4">
            <a:extLst>
              <a:ext uri="{FF2B5EF4-FFF2-40B4-BE49-F238E27FC236}">
                <a16:creationId xmlns:a16="http://schemas.microsoft.com/office/drawing/2014/main" id="{6EC29790-65C7-434D-9E56-20B72EE41614}"/>
              </a:ext>
            </a:extLst>
          </p:cNvPr>
          <p:cNvSpPr>
            <a:spLocks noGrp="1"/>
          </p:cNvSpPr>
          <p:nvPr>
            <p:ph type="body" sz="quarter" idx="149" hasCustomPrompt="1"/>
          </p:nvPr>
        </p:nvSpPr>
        <p:spPr>
          <a:xfrm>
            <a:off x="10448805"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4" name="Text Placeholder 4">
            <a:extLst>
              <a:ext uri="{FF2B5EF4-FFF2-40B4-BE49-F238E27FC236}">
                <a16:creationId xmlns:a16="http://schemas.microsoft.com/office/drawing/2014/main" id="{C4E528A9-5B48-431A-8C25-5A1D4A3B0E9E}"/>
              </a:ext>
            </a:extLst>
          </p:cNvPr>
          <p:cNvSpPr>
            <a:spLocks noGrp="1"/>
          </p:cNvSpPr>
          <p:nvPr>
            <p:ph type="body" sz="quarter" idx="150" hasCustomPrompt="1"/>
          </p:nvPr>
        </p:nvSpPr>
        <p:spPr>
          <a:xfrm>
            <a:off x="10448805"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5" name="Picture Placeholder 7">
            <a:extLst>
              <a:ext uri="{FF2B5EF4-FFF2-40B4-BE49-F238E27FC236}">
                <a16:creationId xmlns:a16="http://schemas.microsoft.com/office/drawing/2014/main" id="{288C1464-2891-43DF-93F7-A1A83CE3EDD1}"/>
              </a:ext>
            </a:extLst>
          </p:cNvPr>
          <p:cNvSpPr>
            <a:spLocks noGrp="1" noChangeAspect="1"/>
          </p:cNvSpPr>
          <p:nvPr>
            <p:ph type="pic" sz="quarter" idx="151" hasCustomPrompt="1"/>
          </p:nvPr>
        </p:nvSpPr>
        <p:spPr>
          <a:xfrm>
            <a:off x="10692664"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6" name="Text Placeholder 4">
            <a:extLst>
              <a:ext uri="{FF2B5EF4-FFF2-40B4-BE49-F238E27FC236}">
                <a16:creationId xmlns:a16="http://schemas.microsoft.com/office/drawing/2014/main" id="{3271AB5D-8BC4-4BC8-BBFE-8BF2642781A8}"/>
              </a:ext>
            </a:extLst>
          </p:cNvPr>
          <p:cNvSpPr>
            <a:spLocks noGrp="1"/>
          </p:cNvSpPr>
          <p:nvPr>
            <p:ph type="body" sz="quarter" idx="152" hasCustomPrompt="1"/>
          </p:nvPr>
        </p:nvSpPr>
        <p:spPr>
          <a:xfrm>
            <a:off x="12124490"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7" name="Text Placeholder 4">
            <a:extLst>
              <a:ext uri="{FF2B5EF4-FFF2-40B4-BE49-F238E27FC236}">
                <a16:creationId xmlns:a16="http://schemas.microsoft.com/office/drawing/2014/main" id="{0B8EC452-EEF9-4CE5-999E-D60318276E04}"/>
              </a:ext>
            </a:extLst>
          </p:cNvPr>
          <p:cNvSpPr>
            <a:spLocks noGrp="1"/>
          </p:cNvSpPr>
          <p:nvPr>
            <p:ph type="body" sz="quarter" idx="153" hasCustomPrompt="1"/>
          </p:nvPr>
        </p:nvSpPr>
        <p:spPr>
          <a:xfrm>
            <a:off x="12124490"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8" name="Text Placeholder 4">
            <a:extLst>
              <a:ext uri="{FF2B5EF4-FFF2-40B4-BE49-F238E27FC236}">
                <a16:creationId xmlns:a16="http://schemas.microsoft.com/office/drawing/2014/main" id="{A933812B-1617-4FAB-BFF5-713B805636F8}"/>
              </a:ext>
            </a:extLst>
          </p:cNvPr>
          <p:cNvSpPr>
            <a:spLocks noGrp="1"/>
          </p:cNvSpPr>
          <p:nvPr>
            <p:ph type="body" sz="quarter" idx="154" hasCustomPrompt="1"/>
          </p:nvPr>
        </p:nvSpPr>
        <p:spPr>
          <a:xfrm>
            <a:off x="12124490"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9" name="Text Placeholder 4">
            <a:extLst>
              <a:ext uri="{FF2B5EF4-FFF2-40B4-BE49-F238E27FC236}">
                <a16:creationId xmlns:a16="http://schemas.microsoft.com/office/drawing/2014/main" id="{3CF7B6C6-67DC-4F15-9BC1-7ED503D4B34B}"/>
              </a:ext>
            </a:extLst>
          </p:cNvPr>
          <p:cNvSpPr>
            <a:spLocks noGrp="1"/>
          </p:cNvSpPr>
          <p:nvPr>
            <p:ph type="body" sz="quarter" idx="155" hasCustomPrompt="1"/>
          </p:nvPr>
        </p:nvSpPr>
        <p:spPr>
          <a:xfrm>
            <a:off x="12124490"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0" name="Picture Placeholder 7">
            <a:extLst>
              <a:ext uri="{FF2B5EF4-FFF2-40B4-BE49-F238E27FC236}">
                <a16:creationId xmlns:a16="http://schemas.microsoft.com/office/drawing/2014/main" id="{C51F412E-89E2-40C6-8EB1-8AC54CA3317E}"/>
              </a:ext>
            </a:extLst>
          </p:cNvPr>
          <p:cNvSpPr>
            <a:spLocks noGrp="1" noChangeAspect="1"/>
          </p:cNvSpPr>
          <p:nvPr>
            <p:ph type="pic" sz="quarter" idx="156" hasCustomPrompt="1"/>
          </p:nvPr>
        </p:nvSpPr>
        <p:spPr>
          <a:xfrm>
            <a:off x="12368349"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1" name="Text Placeholder 4">
            <a:extLst>
              <a:ext uri="{FF2B5EF4-FFF2-40B4-BE49-F238E27FC236}">
                <a16:creationId xmlns:a16="http://schemas.microsoft.com/office/drawing/2014/main" id="{DF7E1A3D-8101-4A04-B702-65613DB225E6}"/>
              </a:ext>
            </a:extLst>
          </p:cNvPr>
          <p:cNvSpPr>
            <a:spLocks noGrp="1"/>
          </p:cNvSpPr>
          <p:nvPr>
            <p:ph type="body" sz="quarter" idx="157" hasCustomPrompt="1"/>
          </p:nvPr>
        </p:nvSpPr>
        <p:spPr>
          <a:xfrm>
            <a:off x="13790411"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2" name="Text Placeholder 4">
            <a:extLst>
              <a:ext uri="{FF2B5EF4-FFF2-40B4-BE49-F238E27FC236}">
                <a16:creationId xmlns:a16="http://schemas.microsoft.com/office/drawing/2014/main" id="{03940B9A-8FB4-4E31-8F7B-1BFF0DA2DBD1}"/>
              </a:ext>
            </a:extLst>
          </p:cNvPr>
          <p:cNvSpPr>
            <a:spLocks noGrp="1"/>
          </p:cNvSpPr>
          <p:nvPr>
            <p:ph type="body" sz="quarter" idx="158" hasCustomPrompt="1"/>
          </p:nvPr>
        </p:nvSpPr>
        <p:spPr>
          <a:xfrm>
            <a:off x="13790411"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3" name="Text Placeholder 4">
            <a:extLst>
              <a:ext uri="{FF2B5EF4-FFF2-40B4-BE49-F238E27FC236}">
                <a16:creationId xmlns:a16="http://schemas.microsoft.com/office/drawing/2014/main" id="{F63A98EC-AE3F-4C71-B3E8-7BC10AC7C156}"/>
              </a:ext>
            </a:extLst>
          </p:cNvPr>
          <p:cNvSpPr>
            <a:spLocks noGrp="1"/>
          </p:cNvSpPr>
          <p:nvPr>
            <p:ph type="body" sz="quarter" idx="159" hasCustomPrompt="1"/>
          </p:nvPr>
        </p:nvSpPr>
        <p:spPr>
          <a:xfrm>
            <a:off x="13790411"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4" name="Text Placeholder 4">
            <a:extLst>
              <a:ext uri="{FF2B5EF4-FFF2-40B4-BE49-F238E27FC236}">
                <a16:creationId xmlns:a16="http://schemas.microsoft.com/office/drawing/2014/main" id="{304B9746-5B8C-4039-B92F-6FAA5E353C26}"/>
              </a:ext>
            </a:extLst>
          </p:cNvPr>
          <p:cNvSpPr>
            <a:spLocks noGrp="1"/>
          </p:cNvSpPr>
          <p:nvPr>
            <p:ph type="body" sz="quarter" idx="160" hasCustomPrompt="1"/>
          </p:nvPr>
        </p:nvSpPr>
        <p:spPr>
          <a:xfrm>
            <a:off x="13790411"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5" name="Picture Placeholder 7">
            <a:extLst>
              <a:ext uri="{FF2B5EF4-FFF2-40B4-BE49-F238E27FC236}">
                <a16:creationId xmlns:a16="http://schemas.microsoft.com/office/drawing/2014/main" id="{083C1E05-87E0-40C7-B59C-C4705E1BC2A7}"/>
              </a:ext>
            </a:extLst>
          </p:cNvPr>
          <p:cNvSpPr>
            <a:spLocks noGrp="1" noChangeAspect="1"/>
          </p:cNvSpPr>
          <p:nvPr>
            <p:ph type="pic" sz="quarter" idx="161" hasCustomPrompt="1"/>
          </p:nvPr>
        </p:nvSpPr>
        <p:spPr>
          <a:xfrm>
            <a:off x="14034270"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6" name="Text Placeholder 4">
            <a:extLst>
              <a:ext uri="{FF2B5EF4-FFF2-40B4-BE49-F238E27FC236}">
                <a16:creationId xmlns:a16="http://schemas.microsoft.com/office/drawing/2014/main" id="{1CAC0D9D-DCE5-46B1-AD5C-9CE1BD726A15}"/>
              </a:ext>
            </a:extLst>
          </p:cNvPr>
          <p:cNvSpPr>
            <a:spLocks noGrp="1"/>
          </p:cNvSpPr>
          <p:nvPr>
            <p:ph type="body" sz="quarter" idx="162" hasCustomPrompt="1"/>
          </p:nvPr>
        </p:nvSpPr>
        <p:spPr>
          <a:xfrm>
            <a:off x="15454571"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7" name="Text Placeholder 4">
            <a:extLst>
              <a:ext uri="{FF2B5EF4-FFF2-40B4-BE49-F238E27FC236}">
                <a16:creationId xmlns:a16="http://schemas.microsoft.com/office/drawing/2014/main" id="{BEEC9FE9-928D-45D1-9225-6461FAAE0506}"/>
              </a:ext>
            </a:extLst>
          </p:cNvPr>
          <p:cNvSpPr>
            <a:spLocks noGrp="1"/>
          </p:cNvSpPr>
          <p:nvPr>
            <p:ph type="body" sz="quarter" idx="163" hasCustomPrompt="1"/>
          </p:nvPr>
        </p:nvSpPr>
        <p:spPr>
          <a:xfrm>
            <a:off x="15454571"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8" name="Text Placeholder 4">
            <a:extLst>
              <a:ext uri="{FF2B5EF4-FFF2-40B4-BE49-F238E27FC236}">
                <a16:creationId xmlns:a16="http://schemas.microsoft.com/office/drawing/2014/main" id="{50CD7C10-591D-48B9-B136-A8B76282126E}"/>
              </a:ext>
            </a:extLst>
          </p:cNvPr>
          <p:cNvSpPr>
            <a:spLocks noGrp="1"/>
          </p:cNvSpPr>
          <p:nvPr>
            <p:ph type="body" sz="quarter" idx="164" hasCustomPrompt="1"/>
          </p:nvPr>
        </p:nvSpPr>
        <p:spPr>
          <a:xfrm>
            <a:off x="15454571"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9" name="Text Placeholder 4">
            <a:extLst>
              <a:ext uri="{FF2B5EF4-FFF2-40B4-BE49-F238E27FC236}">
                <a16:creationId xmlns:a16="http://schemas.microsoft.com/office/drawing/2014/main" id="{85F69936-D166-4D13-9C5A-4B1B53FE01CD}"/>
              </a:ext>
            </a:extLst>
          </p:cNvPr>
          <p:cNvSpPr>
            <a:spLocks noGrp="1"/>
          </p:cNvSpPr>
          <p:nvPr>
            <p:ph type="body" sz="quarter" idx="165" hasCustomPrompt="1"/>
          </p:nvPr>
        </p:nvSpPr>
        <p:spPr>
          <a:xfrm>
            <a:off x="15454571"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0" name="Picture Placeholder 7">
            <a:extLst>
              <a:ext uri="{FF2B5EF4-FFF2-40B4-BE49-F238E27FC236}">
                <a16:creationId xmlns:a16="http://schemas.microsoft.com/office/drawing/2014/main" id="{EFEFE154-A4A4-4D5F-923E-BDF65FF70CFA}"/>
              </a:ext>
            </a:extLst>
          </p:cNvPr>
          <p:cNvSpPr>
            <a:spLocks noGrp="1" noChangeAspect="1"/>
          </p:cNvSpPr>
          <p:nvPr>
            <p:ph type="pic" sz="quarter" idx="166" hasCustomPrompt="1"/>
          </p:nvPr>
        </p:nvSpPr>
        <p:spPr>
          <a:xfrm>
            <a:off x="15698430"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1" name="Text Placeholder 4">
            <a:extLst>
              <a:ext uri="{FF2B5EF4-FFF2-40B4-BE49-F238E27FC236}">
                <a16:creationId xmlns:a16="http://schemas.microsoft.com/office/drawing/2014/main" id="{9910BDBA-5229-4713-BD54-12CC83EDF29A}"/>
              </a:ext>
            </a:extLst>
          </p:cNvPr>
          <p:cNvSpPr>
            <a:spLocks noGrp="1"/>
          </p:cNvSpPr>
          <p:nvPr>
            <p:ph type="body" sz="quarter" idx="167" hasCustomPrompt="1"/>
          </p:nvPr>
        </p:nvSpPr>
        <p:spPr>
          <a:xfrm>
            <a:off x="422139"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2" name="Text Placeholder 4">
            <a:extLst>
              <a:ext uri="{FF2B5EF4-FFF2-40B4-BE49-F238E27FC236}">
                <a16:creationId xmlns:a16="http://schemas.microsoft.com/office/drawing/2014/main" id="{0B869519-DDD7-4EC9-B5E2-9921FB710ADF}"/>
              </a:ext>
            </a:extLst>
          </p:cNvPr>
          <p:cNvSpPr>
            <a:spLocks noGrp="1"/>
          </p:cNvSpPr>
          <p:nvPr>
            <p:ph type="body" sz="quarter" idx="168" hasCustomPrompt="1"/>
          </p:nvPr>
        </p:nvSpPr>
        <p:spPr>
          <a:xfrm>
            <a:off x="422139"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3" name="Text Placeholder 4">
            <a:extLst>
              <a:ext uri="{FF2B5EF4-FFF2-40B4-BE49-F238E27FC236}">
                <a16:creationId xmlns:a16="http://schemas.microsoft.com/office/drawing/2014/main" id="{1BF4F802-03DE-47D6-82B6-80D220C21B2D}"/>
              </a:ext>
            </a:extLst>
          </p:cNvPr>
          <p:cNvSpPr>
            <a:spLocks noGrp="1"/>
          </p:cNvSpPr>
          <p:nvPr>
            <p:ph type="body" sz="quarter" idx="169" hasCustomPrompt="1"/>
          </p:nvPr>
        </p:nvSpPr>
        <p:spPr>
          <a:xfrm>
            <a:off x="422139"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4" name="Text Placeholder 4">
            <a:extLst>
              <a:ext uri="{FF2B5EF4-FFF2-40B4-BE49-F238E27FC236}">
                <a16:creationId xmlns:a16="http://schemas.microsoft.com/office/drawing/2014/main" id="{24A3D691-B202-447A-BF1D-152A5F30AEB5}"/>
              </a:ext>
            </a:extLst>
          </p:cNvPr>
          <p:cNvSpPr>
            <a:spLocks noGrp="1"/>
          </p:cNvSpPr>
          <p:nvPr>
            <p:ph type="body" sz="quarter" idx="170" hasCustomPrompt="1"/>
          </p:nvPr>
        </p:nvSpPr>
        <p:spPr>
          <a:xfrm>
            <a:off x="422139"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5" name="Picture Placeholder 7">
            <a:extLst>
              <a:ext uri="{FF2B5EF4-FFF2-40B4-BE49-F238E27FC236}">
                <a16:creationId xmlns:a16="http://schemas.microsoft.com/office/drawing/2014/main" id="{31F588FE-3AE6-4B07-8C7B-0B48E550266B}"/>
              </a:ext>
            </a:extLst>
          </p:cNvPr>
          <p:cNvSpPr>
            <a:spLocks noGrp="1" noChangeAspect="1"/>
          </p:cNvSpPr>
          <p:nvPr>
            <p:ph type="pic" sz="quarter" idx="171" hasCustomPrompt="1"/>
          </p:nvPr>
        </p:nvSpPr>
        <p:spPr>
          <a:xfrm>
            <a:off x="66599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6" name="Text Placeholder 4">
            <a:extLst>
              <a:ext uri="{FF2B5EF4-FFF2-40B4-BE49-F238E27FC236}">
                <a16:creationId xmlns:a16="http://schemas.microsoft.com/office/drawing/2014/main" id="{2CEFAC29-4288-453B-84CE-024B5F624B8E}"/>
              </a:ext>
            </a:extLst>
          </p:cNvPr>
          <p:cNvSpPr>
            <a:spLocks noGrp="1"/>
          </p:cNvSpPr>
          <p:nvPr>
            <p:ph type="body" sz="quarter" idx="172" hasCustomPrompt="1"/>
          </p:nvPr>
        </p:nvSpPr>
        <p:spPr>
          <a:xfrm>
            <a:off x="2086575"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7" name="Text Placeholder 4">
            <a:extLst>
              <a:ext uri="{FF2B5EF4-FFF2-40B4-BE49-F238E27FC236}">
                <a16:creationId xmlns:a16="http://schemas.microsoft.com/office/drawing/2014/main" id="{48F02F17-B98C-4D5F-8597-4D47EDE2E4A1}"/>
              </a:ext>
            </a:extLst>
          </p:cNvPr>
          <p:cNvSpPr>
            <a:spLocks noGrp="1"/>
          </p:cNvSpPr>
          <p:nvPr>
            <p:ph type="body" sz="quarter" idx="173" hasCustomPrompt="1"/>
          </p:nvPr>
        </p:nvSpPr>
        <p:spPr>
          <a:xfrm>
            <a:off x="2086575"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8" name="Text Placeholder 4">
            <a:extLst>
              <a:ext uri="{FF2B5EF4-FFF2-40B4-BE49-F238E27FC236}">
                <a16:creationId xmlns:a16="http://schemas.microsoft.com/office/drawing/2014/main" id="{6FBE6A87-938A-4B2A-8A0D-26BF10D73475}"/>
              </a:ext>
            </a:extLst>
          </p:cNvPr>
          <p:cNvSpPr>
            <a:spLocks noGrp="1"/>
          </p:cNvSpPr>
          <p:nvPr>
            <p:ph type="body" sz="quarter" idx="174" hasCustomPrompt="1"/>
          </p:nvPr>
        </p:nvSpPr>
        <p:spPr>
          <a:xfrm>
            <a:off x="2086575"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9" name="Text Placeholder 4">
            <a:extLst>
              <a:ext uri="{FF2B5EF4-FFF2-40B4-BE49-F238E27FC236}">
                <a16:creationId xmlns:a16="http://schemas.microsoft.com/office/drawing/2014/main" id="{0AFF3EEE-D1B3-4640-9BBA-BCC75421DDF9}"/>
              </a:ext>
            </a:extLst>
          </p:cNvPr>
          <p:cNvSpPr>
            <a:spLocks noGrp="1"/>
          </p:cNvSpPr>
          <p:nvPr>
            <p:ph type="body" sz="quarter" idx="175" hasCustomPrompt="1"/>
          </p:nvPr>
        </p:nvSpPr>
        <p:spPr>
          <a:xfrm>
            <a:off x="2086575"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0" name="Picture Placeholder 7">
            <a:extLst>
              <a:ext uri="{FF2B5EF4-FFF2-40B4-BE49-F238E27FC236}">
                <a16:creationId xmlns:a16="http://schemas.microsoft.com/office/drawing/2014/main" id="{BAC3AD12-18A7-4512-AE80-E1895F2281BD}"/>
              </a:ext>
            </a:extLst>
          </p:cNvPr>
          <p:cNvSpPr>
            <a:spLocks noGrp="1" noChangeAspect="1"/>
          </p:cNvSpPr>
          <p:nvPr>
            <p:ph type="pic" sz="quarter" idx="176" hasCustomPrompt="1"/>
          </p:nvPr>
        </p:nvSpPr>
        <p:spPr>
          <a:xfrm>
            <a:off x="2330435"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1" name="Text Placeholder 4">
            <a:extLst>
              <a:ext uri="{FF2B5EF4-FFF2-40B4-BE49-F238E27FC236}">
                <a16:creationId xmlns:a16="http://schemas.microsoft.com/office/drawing/2014/main" id="{3ABDDD70-06AC-419D-BCE4-0811296AD81A}"/>
              </a:ext>
            </a:extLst>
          </p:cNvPr>
          <p:cNvSpPr>
            <a:spLocks noGrp="1"/>
          </p:cNvSpPr>
          <p:nvPr>
            <p:ph type="body" sz="quarter" idx="177" hasCustomPrompt="1"/>
          </p:nvPr>
        </p:nvSpPr>
        <p:spPr>
          <a:xfrm>
            <a:off x="3756334"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2" name="Text Placeholder 4">
            <a:extLst>
              <a:ext uri="{FF2B5EF4-FFF2-40B4-BE49-F238E27FC236}">
                <a16:creationId xmlns:a16="http://schemas.microsoft.com/office/drawing/2014/main" id="{A37A4C4D-256D-4AAD-914C-6182B7547D10}"/>
              </a:ext>
            </a:extLst>
          </p:cNvPr>
          <p:cNvSpPr>
            <a:spLocks noGrp="1"/>
          </p:cNvSpPr>
          <p:nvPr>
            <p:ph type="body" sz="quarter" idx="178" hasCustomPrompt="1"/>
          </p:nvPr>
        </p:nvSpPr>
        <p:spPr>
          <a:xfrm>
            <a:off x="3756334"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3" name="Text Placeholder 4">
            <a:extLst>
              <a:ext uri="{FF2B5EF4-FFF2-40B4-BE49-F238E27FC236}">
                <a16:creationId xmlns:a16="http://schemas.microsoft.com/office/drawing/2014/main" id="{47FBF972-0852-44E2-9E1B-2E96B422D531}"/>
              </a:ext>
            </a:extLst>
          </p:cNvPr>
          <p:cNvSpPr>
            <a:spLocks noGrp="1"/>
          </p:cNvSpPr>
          <p:nvPr>
            <p:ph type="body" sz="quarter" idx="179" hasCustomPrompt="1"/>
          </p:nvPr>
        </p:nvSpPr>
        <p:spPr>
          <a:xfrm>
            <a:off x="3756334"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4" name="Text Placeholder 4">
            <a:extLst>
              <a:ext uri="{FF2B5EF4-FFF2-40B4-BE49-F238E27FC236}">
                <a16:creationId xmlns:a16="http://schemas.microsoft.com/office/drawing/2014/main" id="{AE6B0926-56CB-43F8-99E0-760B254E7BB6}"/>
              </a:ext>
            </a:extLst>
          </p:cNvPr>
          <p:cNvSpPr>
            <a:spLocks noGrp="1"/>
          </p:cNvSpPr>
          <p:nvPr>
            <p:ph type="body" sz="quarter" idx="180" hasCustomPrompt="1"/>
          </p:nvPr>
        </p:nvSpPr>
        <p:spPr>
          <a:xfrm>
            <a:off x="3756334"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5" name="Picture Placeholder 7">
            <a:extLst>
              <a:ext uri="{FF2B5EF4-FFF2-40B4-BE49-F238E27FC236}">
                <a16:creationId xmlns:a16="http://schemas.microsoft.com/office/drawing/2014/main" id="{32EA1777-6009-48D4-9FED-A2E1FBD4AA68}"/>
              </a:ext>
            </a:extLst>
          </p:cNvPr>
          <p:cNvSpPr>
            <a:spLocks noGrp="1" noChangeAspect="1"/>
          </p:cNvSpPr>
          <p:nvPr>
            <p:ph type="pic" sz="quarter" idx="181" hasCustomPrompt="1"/>
          </p:nvPr>
        </p:nvSpPr>
        <p:spPr>
          <a:xfrm>
            <a:off x="4000193"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6" name="Text Placeholder 4">
            <a:extLst>
              <a:ext uri="{FF2B5EF4-FFF2-40B4-BE49-F238E27FC236}">
                <a16:creationId xmlns:a16="http://schemas.microsoft.com/office/drawing/2014/main" id="{BB1489E7-2FB3-454C-A524-BA3910FD18D5}"/>
              </a:ext>
            </a:extLst>
          </p:cNvPr>
          <p:cNvSpPr>
            <a:spLocks noGrp="1"/>
          </p:cNvSpPr>
          <p:nvPr>
            <p:ph type="body" sz="quarter" idx="182" hasCustomPrompt="1"/>
          </p:nvPr>
        </p:nvSpPr>
        <p:spPr>
          <a:xfrm>
            <a:off x="5436910"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7" name="Text Placeholder 4">
            <a:extLst>
              <a:ext uri="{FF2B5EF4-FFF2-40B4-BE49-F238E27FC236}">
                <a16:creationId xmlns:a16="http://schemas.microsoft.com/office/drawing/2014/main" id="{99AE4642-29EF-407F-8F6C-C8CEFE11611C}"/>
              </a:ext>
            </a:extLst>
          </p:cNvPr>
          <p:cNvSpPr>
            <a:spLocks noGrp="1"/>
          </p:cNvSpPr>
          <p:nvPr>
            <p:ph type="body" sz="quarter" idx="183" hasCustomPrompt="1"/>
          </p:nvPr>
        </p:nvSpPr>
        <p:spPr>
          <a:xfrm>
            <a:off x="5436910"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8" name="Text Placeholder 4">
            <a:extLst>
              <a:ext uri="{FF2B5EF4-FFF2-40B4-BE49-F238E27FC236}">
                <a16:creationId xmlns:a16="http://schemas.microsoft.com/office/drawing/2014/main" id="{4A873B86-1413-425C-A0EE-99C25F6DA10F}"/>
              </a:ext>
            </a:extLst>
          </p:cNvPr>
          <p:cNvSpPr>
            <a:spLocks noGrp="1"/>
          </p:cNvSpPr>
          <p:nvPr>
            <p:ph type="body" sz="quarter" idx="184" hasCustomPrompt="1"/>
          </p:nvPr>
        </p:nvSpPr>
        <p:spPr>
          <a:xfrm>
            <a:off x="5436910"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9" name="Text Placeholder 4">
            <a:extLst>
              <a:ext uri="{FF2B5EF4-FFF2-40B4-BE49-F238E27FC236}">
                <a16:creationId xmlns:a16="http://schemas.microsoft.com/office/drawing/2014/main" id="{1133A4CE-C428-46D2-BF8D-C140E2EDD89F}"/>
              </a:ext>
            </a:extLst>
          </p:cNvPr>
          <p:cNvSpPr>
            <a:spLocks noGrp="1"/>
          </p:cNvSpPr>
          <p:nvPr>
            <p:ph type="body" sz="quarter" idx="185" hasCustomPrompt="1"/>
          </p:nvPr>
        </p:nvSpPr>
        <p:spPr>
          <a:xfrm>
            <a:off x="5436910"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0" name="Picture Placeholder 7">
            <a:extLst>
              <a:ext uri="{FF2B5EF4-FFF2-40B4-BE49-F238E27FC236}">
                <a16:creationId xmlns:a16="http://schemas.microsoft.com/office/drawing/2014/main" id="{15C10AAF-EFD4-4496-9145-DAC183BAD643}"/>
              </a:ext>
            </a:extLst>
          </p:cNvPr>
          <p:cNvSpPr>
            <a:spLocks noGrp="1" noChangeAspect="1"/>
          </p:cNvSpPr>
          <p:nvPr>
            <p:ph type="pic" sz="quarter" idx="186" hasCustomPrompt="1"/>
          </p:nvPr>
        </p:nvSpPr>
        <p:spPr>
          <a:xfrm>
            <a:off x="5680769"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1" name="Text Placeholder 4">
            <a:extLst>
              <a:ext uri="{FF2B5EF4-FFF2-40B4-BE49-F238E27FC236}">
                <a16:creationId xmlns:a16="http://schemas.microsoft.com/office/drawing/2014/main" id="{6B4AEB78-E617-4D2A-B152-EF6CF7A3B545}"/>
              </a:ext>
            </a:extLst>
          </p:cNvPr>
          <p:cNvSpPr>
            <a:spLocks noGrp="1"/>
          </p:cNvSpPr>
          <p:nvPr>
            <p:ph type="body" sz="quarter" idx="187" hasCustomPrompt="1"/>
          </p:nvPr>
        </p:nvSpPr>
        <p:spPr>
          <a:xfrm>
            <a:off x="7035097"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2" name="Text Placeholder 4">
            <a:extLst>
              <a:ext uri="{FF2B5EF4-FFF2-40B4-BE49-F238E27FC236}">
                <a16:creationId xmlns:a16="http://schemas.microsoft.com/office/drawing/2014/main" id="{0DF21745-C25C-4FDE-9634-AA8E40154034}"/>
              </a:ext>
            </a:extLst>
          </p:cNvPr>
          <p:cNvSpPr>
            <a:spLocks noGrp="1"/>
          </p:cNvSpPr>
          <p:nvPr>
            <p:ph type="body" sz="quarter" idx="188" hasCustomPrompt="1"/>
          </p:nvPr>
        </p:nvSpPr>
        <p:spPr>
          <a:xfrm>
            <a:off x="7035097"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3" name="Text Placeholder 4">
            <a:extLst>
              <a:ext uri="{FF2B5EF4-FFF2-40B4-BE49-F238E27FC236}">
                <a16:creationId xmlns:a16="http://schemas.microsoft.com/office/drawing/2014/main" id="{152488B4-11B3-4455-BA78-0C938250F112}"/>
              </a:ext>
            </a:extLst>
          </p:cNvPr>
          <p:cNvSpPr>
            <a:spLocks noGrp="1"/>
          </p:cNvSpPr>
          <p:nvPr>
            <p:ph type="body" sz="quarter" idx="189" hasCustomPrompt="1"/>
          </p:nvPr>
        </p:nvSpPr>
        <p:spPr>
          <a:xfrm>
            <a:off x="7035097"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4" name="Text Placeholder 4">
            <a:extLst>
              <a:ext uri="{FF2B5EF4-FFF2-40B4-BE49-F238E27FC236}">
                <a16:creationId xmlns:a16="http://schemas.microsoft.com/office/drawing/2014/main" id="{7748B2D1-D9C2-41A5-81B5-9A3E40FE48E4}"/>
              </a:ext>
            </a:extLst>
          </p:cNvPr>
          <p:cNvSpPr>
            <a:spLocks noGrp="1"/>
          </p:cNvSpPr>
          <p:nvPr>
            <p:ph type="body" sz="quarter" idx="190" hasCustomPrompt="1"/>
          </p:nvPr>
        </p:nvSpPr>
        <p:spPr>
          <a:xfrm>
            <a:off x="7035097"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5" name="Picture Placeholder 7">
            <a:extLst>
              <a:ext uri="{FF2B5EF4-FFF2-40B4-BE49-F238E27FC236}">
                <a16:creationId xmlns:a16="http://schemas.microsoft.com/office/drawing/2014/main" id="{5ED9647E-D7FB-45C1-8735-7455EB384727}"/>
              </a:ext>
            </a:extLst>
          </p:cNvPr>
          <p:cNvSpPr>
            <a:spLocks noGrp="1" noChangeAspect="1"/>
          </p:cNvSpPr>
          <p:nvPr>
            <p:ph type="pic" sz="quarter" idx="191" hasCustomPrompt="1"/>
          </p:nvPr>
        </p:nvSpPr>
        <p:spPr>
          <a:xfrm>
            <a:off x="7280865"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6" name="Text Placeholder 4">
            <a:extLst>
              <a:ext uri="{FF2B5EF4-FFF2-40B4-BE49-F238E27FC236}">
                <a16:creationId xmlns:a16="http://schemas.microsoft.com/office/drawing/2014/main" id="{5955DF3F-5C28-4942-A985-B4AB12776D7B}"/>
              </a:ext>
            </a:extLst>
          </p:cNvPr>
          <p:cNvSpPr>
            <a:spLocks noGrp="1"/>
          </p:cNvSpPr>
          <p:nvPr>
            <p:ph type="body" sz="quarter" idx="192" hasCustomPrompt="1"/>
          </p:nvPr>
        </p:nvSpPr>
        <p:spPr>
          <a:xfrm>
            <a:off x="8786190"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7" name="Text Placeholder 4">
            <a:extLst>
              <a:ext uri="{FF2B5EF4-FFF2-40B4-BE49-F238E27FC236}">
                <a16:creationId xmlns:a16="http://schemas.microsoft.com/office/drawing/2014/main" id="{0F874BC4-8CC6-4976-8CF2-61D4109BACB4}"/>
              </a:ext>
            </a:extLst>
          </p:cNvPr>
          <p:cNvSpPr>
            <a:spLocks noGrp="1"/>
          </p:cNvSpPr>
          <p:nvPr>
            <p:ph type="body" sz="quarter" idx="193" hasCustomPrompt="1"/>
          </p:nvPr>
        </p:nvSpPr>
        <p:spPr>
          <a:xfrm>
            <a:off x="8786190"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8" name="Text Placeholder 4">
            <a:extLst>
              <a:ext uri="{FF2B5EF4-FFF2-40B4-BE49-F238E27FC236}">
                <a16:creationId xmlns:a16="http://schemas.microsoft.com/office/drawing/2014/main" id="{3CFC41E5-7235-4A62-8C82-2F39C01F3E63}"/>
              </a:ext>
            </a:extLst>
          </p:cNvPr>
          <p:cNvSpPr>
            <a:spLocks noGrp="1"/>
          </p:cNvSpPr>
          <p:nvPr>
            <p:ph type="body" sz="quarter" idx="194" hasCustomPrompt="1"/>
          </p:nvPr>
        </p:nvSpPr>
        <p:spPr>
          <a:xfrm>
            <a:off x="8786190"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9" name="Text Placeholder 4">
            <a:extLst>
              <a:ext uri="{FF2B5EF4-FFF2-40B4-BE49-F238E27FC236}">
                <a16:creationId xmlns:a16="http://schemas.microsoft.com/office/drawing/2014/main" id="{FC1682EB-912D-4584-9882-B849A70C254D}"/>
              </a:ext>
            </a:extLst>
          </p:cNvPr>
          <p:cNvSpPr>
            <a:spLocks noGrp="1"/>
          </p:cNvSpPr>
          <p:nvPr>
            <p:ph type="body" sz="quarter" idx="195" hasCustomPrompt="1"/>
          </p:nvPr>
        </p:nvSpPr>
        <p:spPr>
          <a:xfrm>
            <a:off x="8786190"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0" name="Picture Placeholder 7">
            <a:extLst>
              <a:ext uri="{FF2B5EF4-FFF2-40B4-BE49-F238E27FC236}">
                <a16:creationId xmlns:a16="http://schemas.microsoft.com/office/drawing/2014/main" id="{781D5E69-8E60-43FF-92C4-5EE5F2CD667E}"/>
              </a:ext>
            </a:extLst>
          </p:cNvPr>
          <p:cNvSpPr>
            <a:spLocks noGrp="1" noChangeAspect="1"/>
          </p:cNvSpPr>
          <p:nvPr>
            <p:ph type="pic" sz="quarter" idx="196" hasCustomPrompt="1"/>
          </p:nvPr>
        </p:nvSpPr>
        <p:spPr>
          <a:xfrm>
            <a:off x="903195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1" name="Text Placeholder 4">
            <a:extLst>
              <a:ext uri="{FF2B5EF4-FFF2-40B4-BE49-F238E27FC236}">
                <a16:creationId xmlns:a16="http://schemas.microsoft.com/office/drawing/2014/main" id="{181B140D-5570-45AB-91DB-C9EC7EA327E6}"/>
              </a:ext>
            </a:extLst>
          </p:cNvPr>
          <p:cNvSpPr>
            <a:spLocks noGrp="1"/>
          </p:cNvSpPr>
          <p:nvPr>
            <p:ph type="body" sz="quarter" idx="197" hasCustomPrompt="1"/>
          </p:nvPr>
        </p:nvSpPr>
        <p:spPr>
          <a:xfrm>
            <a:off x="10448805"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2" name="Text Placeholder 4">
            <a:extLst>
              <a:ext uri="{FF2B5EF4-FFF2-40B4-BE49-F238E27FC236}">
                <a16:creationId xmlns:a16="http://schemas.microsoft.com/office/drawing/2014/main" id="{E194797F-C2EE-4F6A-92D5-D57BF8A4667C}"/>
              </a:ext>
            </a:extLst>
          </p:cNvPr>
          <p:cNvSpPr>
            <a:spLocks noGrp="1"/>
          </p:cNvSpPr>
          <p:nvPr>
            <p:ph type="body" sz="quarter" idx="198" hasCustomPrompt="1"/>
          </p:nvPr>
        </p:nvSpPr>
        <p:spPr>
          <a:xfrm>
            <a:off x="10448805"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3" name="Text Placeholder 4">
            <a:extLst>
              <a:ext uri="{FF2B5EF4-FFF2-40B4-BE49-F238E27FC236}">
                <a16:creationId xmlns:a16="http://schemas.microsoft.com/office/drawing/2014/main" id="{80A5B582-17AF-40FC-B7C3-653C3E3355A1}"/>
              </a:ext>
            </a:extLst>
          </p:cNvPr>
          <p:cNvSpPr>
            <a:spLocks noGrp="1"/>
          </p:cNvSpPr>
          <p:nvPr>
            <p:ph type="body" sz="quarter" idx="199" hasCustomPrompt="1"/>
          </p:nvPr>
        </p:nvSpPr>
        <p:spPr>
          <a:xfrm>
            <a:off x="10448805"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4" name="Text Placeholder 4">
            <a:extLst>
              <a:ext uri="{FF2B5EF4-FFF2-40B4-BE49-F238E27FC236}">
                <a16:creationId xmlns:a16="http://schemas.microsoft.com/office/drawing/2014/main" id="{5E81CFF3-0856-4577-91A7-55B8DF4D591C}"/>
              </a:ext>
            </a:extLst>
          </p:cNvPr>
          <p:cNvSpPr>
            <a:spLocks noGrp="1"/>
          </p:cNvSpPr>
          <p:nvPr>
            <p:ph type="body" sz="quarter" idx="200" hasCustomPrompt="1"/>
          </p:nvPr>
        </p:nvSpPr>
        <p:spPr>
          <a:xfrm>
            <a:off x="10448805"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5" name="Picture Placeholder 7">
            <a:extLst>
              <a:ext uri="{FF2B5EF4-FFF2-40B4-BE49-F238E27FC236}">
                <a16:creationId xmlns:a16="http://schemas.microsoft.com/office/drawing/2014/main" id="{F257A31D-200D-43F1-9F10-9ED6FF5D3104}"/>
              </a:ext>
            </a:extLst>
          </p:cNvPr>
          <p:cNvSpPr>
            <a:spLocks noGrp="1" noChangeAspect="1"/>
          </p:cNvSpPr>
          <p:nvPr>
            <p:ph type="pic" sz="quarter" idx="201" hasCustomPrompt="1"/>
          </p:nvPr>
        </p:nvSpPr>
        <p:spPr>
          <a:xfrm>
            <a:off x="10692664"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6" name="Text Placeholder 4">
            <a:extLst>
              <a:ext uri="{FF2B5EF4-FFF2-40B4-BE49-F238E27FC236}">
                <a16:creationId xmlns:a16="http://schemas.microsoft.com/office/drawing/2014/main" id="{6CF4108A-A788-4239-8CC2-E3BB10753CB3}"/>
              </a:ext>
            </a:extLst>
          </p:cNvPr>
          <p:cNvSpPr>
            <a:spLocks noGrp="1"/>
          </p:cNvSpPr>
          <p:nvPr>
            <p:ph type="body" sz="quarter" idx="202" hasCustomPrompt="1"/>
          </p:nvPr>
        </p:nvSpPr>
        <p:spPr>
          <a:xfrm>
            <a:off x="12124490"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7" name="Text Placeholder 4">
            <a:extLst>
              <a:ext uri="{FF2B5EF4-FFF2-40B4-BE49-F238E27FC236}">
                <a16:creationId xmlns:a16="http://schemas.microsoft.com/office/drawing/2014/main" id="{25A4C2A7-53F2-4AEE-84A1-EBBC094AFFFB}"/>
              </a:ext>
            </a:extLst>
          </p:cNvPr>
          <p:cNvSpPr>
            <a:spLocks noGrp="1"/>
          </p:cNvSpPr>
          <p:nvPr>
            <p:ph type="body" sz="quarter" idx="203" hasCustomPrompt="1"/>
          </p:nvPr>
        </p:nvSpPr>
        <p:spPr>
          <a:xfrm>
            <a:off x="12124490"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8" name="Text Placeholder 4">
            <a:extLst>
              <a:ext uri="{FF2B5EF4-FFF2-40B4-BE49-F238E27FC236}">
                <a16:creationId xmlns:a16="http://schemas.microsoft.com/office/drawing/2014/main" id="{EF25F341-13EE-48EB-A586-D2A613647354}"/>
              </a:ext>
            </a:extLst>
          </p:cNvPr>
          <p:cNvSpPr>
            <a:spLocks noGrp="1"/>
          </p:cNvSpPr>
          <p:nvPr>
            <p:ph type="body" sz="quarter" idx="204" hasCustomPrompt="1"/>
          </p:nvPr>
        </p:nvSpPr>
        <p:spPr>
          <a:xfrm>
            <a:off x="12124490"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9" name="Text Placeholder 4">
            <a:extLst>
              <a:ext uri="{FF2B5EF4-FFF2-40B4-BE49-F238E27FC236}">
                <a16:creationId xmlns:a16="http://schemas.microsoft.com/office/drawing/2014/main" id="{2DBE000B-FD10-42F3-A69D-7037F83321BE}"/>
              </a:ext>
            </a:extLst>
          </p:cNvPr>
          <p:cNvSpPr>
            <a:spLocks noGrp="1"/>
          </p:cNvSpPr>
          <p:nvPr>
            <p:ph type="body" sz="quarter" idx="205" hasCustomPrompt="1"/>
          </p:nvPr>
        </p:nvSpPr>
        <p:spPr>
          <a:xfrm>
            <a:off x="12124490"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0" name="Picture Placeholder 7">
            <a:extLst>
              <a:ext uri="{FF2B5EF4-FFF2-40B4-BE49-F238E27FC236}">
                <a16:creationId xmlns:a16="http://schemas.microsoft.com/office/drawing/2014/main" id="{B4AF0CED-51CC-4EE3-845D-C11CB716B52A}"/>
              </a:ext>
            </a:extLst>
          </p:cNvPr>
          <p:cNvSpPr>
            <a:spLocks noGrp="1" noChangeAspect="1"/>
          </p:cNvSpPr>
          <p:nvPr>
            <p:ph type="pic" sz="quarter" idx="206" hasCustomPrompt="1"/>
          </p:nvPr>
        </p:nvSpPr>
        <p:spPr>
          <a:xfrm>
            <a:off x="12368349"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1" name="Text Placeholder 4">
            <a:extLst>
              <a:ext uri="{FF2B5EF4-FFF2-40B4-BE49-F238E27FC236}">
                <a16:creationId xmlns:a16="http://schemas.microsoft.com/office/drawing/2014/main" id="{22A10A54-4B06-4E16-9A60-CB57AE511DFD}"/>
              </a:ext>
            </a:extLst>
          </p:cNvPr>
          <p:cNvSpPr>
            <a:spLocks noGrp="1"/>
          </p:cNvSpPr>
          <p:nvPr>
            <p:ph type="body" sz="quarter" idx="207" hasCustomPrompt="1"/>
          </p:nvPr>
        </p:nvSpPr>
        <p:spPr>
          <a:xfrm>
            <a:off x="13790411"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2" name="Text Placeholder 4">
            <a:extLst>
              <a:ext uri="{FF2B5EF4-FFF2-40B4-BE49-F238E27FC236}">
                <a16:creationId xmlns:a16="http://schemas.microsoft.com/office/drawing/2014/main" id="{F222A5F3-2313-4E74-8436-2E1C3C8468BD}"/>
              </a:ext>
            </a:extLst>
          </p:cNvPr>
          <p:cNvSpPr>
            <a:spLocks noGrp="1"/>
          </p:cNvSpPr>
          <p:nvPr>
            <p:ph type="body" sz="quarter" idx="208" hasCustomPrompt="1"/>
          </p:nvPr>
        </p:nvSpPr>
        <p:spPr>
          <a:xfrm>
            <a:off x="13790411"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3" name="Text Placeholder 4">
            <a:extLst>
              <a:ext uri="{FF2B5EF4-FFF2-40B4-BE49-F238E27FC236}">
                <a16:creationId xmlns:a16="http://schemas.microsoft.com/office/drawing/2014/main" id="{6C484348-471A-4776-8839-9FEEFEADEC7A}"/>
              </a:ext>
            </a:extLst>
          </p:cNvPr>
          <p:cNvSpPr>
            <a:spLocks noGrp="1"/>
          </p:cNvSpPr>
          <p:nvPr>
            <p:ph type="body" sz="quarter" idx="209" hasCustomPrompt="1"/>
          </p:nvPr>
        </p:nvSpPr>
        <p:spPr>
          <a:xfrm>
            <a:off x="13790411"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4" name="Text Placeholder 4">
            <a:extLst>
              <a:ext uri="{FF2B5EF4-FFF2-40B4-BE49-F238E27FC236}">
                <a16:creationId xmlns:a16="http://schemas.microsoft.com/office/drawing/2014/main" id="{2D706DE8-7731-479F-86A1-7DD524BD91D0}"/>
              </a:ext>
            </a:extLst>
          </p:cNvPr>
          <p:cNvSpPr>
            <a:spLocks noGrp="1"/>
          </p:cNvSpPr>
          <p:nvPr>
            <p:ph type="body" sz="quarter" idx="210" hasCustomPrompt="1"/>
          </p:nvPr>
        </p:nvSpPr>
        <p:spPr>
          <a:xfrm>
            <a:off x="13790411"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5" name="Picture Placeholder 7">
            <a:extLst>
              <a:ext uri="{FF2B5EF4-FFF2-40B4-BE49-F238E27FC236}">
                <a16:creationId xmlns:a16="http://schemas.microsoft.com/office/drawing/2014/main" id="{6BB94C9B-CF0A-4933-A276-ACEC477AA3D7}"/>
              </a:ext>
            </a:extLst>
          </p:cNvPr>
          <p:cNvSpPr>
            <a:spLocks noGrp="1" noChangeAspect="1"/>
          </p:cNvSpPr>
          <p:nvPr>
            <p:ph type="pic" sz="quarter" idx="211" hasCustomPrompt="1"/>
          </p:nvPr>
        </p:nvSpPr>
        <p:spPr>
          <a:xfrm>
            <a:off x="14034270"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6" name="Text Placeholder 4">
            <a:extLst>
              <a:ext uri="{FF2B5EF4-FFF2-40B4-BE49-F238E27FC236}">
                <a16:creationId xmlns:a16="http://schemas.microsoft.com/office/drawing/2014/main" id="{F40BE666-2EE6-4014-B5EE-64349C7F1DCD}"/>
              </a:ext>
            </a:extLst>
          </p:cNvPr>
          <p:cNvSpPr>
            <a:spLocks noGrp="1"/>
          </p:cNvSpPr>
          <p:nvPr>
            <p:ph type="body" sz="quarter" idx="212" hasCustomPrompt="1"/>
          </p:nvPr>
        </p:nvSpPr>
        <p:spPr>
          <a:xfrm>
            <a:off x="15454571"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7" name="Text Placeholder 4">
            <a:extLst>
              <a:ext uri="{FF2B5EF4-FFF2-40B4-BE49-F238E27FC236}">
                <a16:creationId xmlns:a16="http://schemas.microsoft.com/office/drawing/2014/main" id="{4E5207FC-2BBA-4E30-A80B-5C6838B35DCD}"/>
              </a:ext>
            </a:extLst>
          </p:cNvPr>
          <p:cNvSpPr>
            <a:spLocks noGrp="1"/>
          </p:cNvSpPr>
          <p:nvPr>
            <p:ph type="body" sz="quarter" idx="213" hasCustomPrompt="1"/>
          </p:nvPr>
        </p:nvSpPr>
        <p:spPr>
          <a:xfrm>
            <a:off x="15454571"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8" name="Text Placeholder 4">
            <a:extLst>
              <a:ext uri="{FF2B5EF4-FFF2-40B4-BE49-F238E27FC236}">
                <a16:creationId xmlns:a16="http://schemas.microsoft.com/office/drawing/2014/main" id="{61D959F5-B700-4DDB-A0B8-062834A19118}"/>
              </a:ext>
            </a:extLst>
          </p:cNvPr>
          <p:cNvSpPr>
            <a:spLocks noGrp="1"/>
          </p:cNvSpPr>
          <p:nvPr>
            <p:ph type="body" sz="quarter" idx="214" hasCustomPrompt="1"/>
          </p:nvPr>
        </p:nvSpPr>
        <p:spPr>
          <a:xfrm>
            <a:off x="15454571"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9" name="Text Placeholder 4">
            <a:extLst>
              <a:ext uri="{FF2B5EF4-FFF2-40B4-BE49-F238E27FC236}">
                <a16:creationId xmlns:a16="http://schemas.microsoft.com/office/drawing/2014/main" id="{00B95A49-BA5B-4E4F-A894-29E2561C6063}"/>
              </a:ext>
            </a:extLst>
          </p:cNvPr>
          <p:cNvSpPr>
            <a:spLocks noGrp="1"/>
          </p:cNvSpPr>
          <p:nvPr>
            <p:ph type="body" sz="quarter" idx="215" hasCustomPrompt="1"/>
          </p:nvPr>
        </p:nvSpPr>
        <p:spPr>
          <a:xfrm>
            <a:off x="15454571"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80" name="Picture Placeholder 7">
            <a:extLst>
              <a:ext uri="{FF2B5EF4-FFF2-40B4-BE49-F238E27FC236}">
                <a16:creationId xmlns:a16="http://schemas.microsoft.com/office/drawing/2014/main" id="{6EB3DDB3-A47E-4277-8514-2C7ABDF6A272}"/>
              </a:ext>
            </a:extLst>
          </p:cNvPr>
          <p:cNvSpPr>
            <a:spLocks noGrp="1" noChangeAspect="1"/>
          </p:cNvSpPr>
          <p:nvPr>
            <p:ph type="pic" sz="quarter" idx="216" hasCustomPrompt="1"/>
          </p:nvPr>
        </p:nvSpPr>
        <p:spPr>
          <a:xfrm>
            <a:off x="15698430"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6" name="Date Placeholder 15">
            <a:extLst>
              <a:ext uri="{FF2B5EF4-FFF2-40B4-BE49-F238E27FC236}">
                <a16:creationId xmlns:a16="http://schemas.microsoft.com/office/drawing/2014/main" id="{65F2DD88-F6E9-4F12-A7E9-4BD75F3E4BA3}"/>
              </a:ext>
            </a:extLst>
          </p:cNvPr>
          <p:cNvSpPr>
            <a:spLocks noGrp="1"/>
          </p:cNvSpPr>
          <p:nvPr>
            <p:ph type="dt" sz="half" idx="217"/>
          </p:nvPr>
        </p:nvSpPr>
        <p:spPr/>
        <p:txBody>
          <a:bodyPr/>
          <a:lstStyle/>
          <a:p>
            <a:endParaRPr lang="en-US" dirty="0"/>
          </a:p>
        </p:txBody>
      </p:sp>
      <p:sp>
        <p:nvSpPr>
          <p:cNvPr id="18" name="Footer Placeholder 17">
            <a:extLst>
              <a:ext uri="{FF2B5EF4-FFF2-40B4-BE49-F238E27FC236}">
                <a16:creationId xmlns:a16="http://schemas.microsoft.com/office/drawing/2014/main" id="{D23BD74A-757E-42C1-87DD-DFCC5D096573}"/>
              </a:ext>
            </a:extLst>
          </p:cNvPr>
          <p:cNvSpPr>
            <a:spLocks noGrp="1"/>
          </p:cNvSpPr>
          <p:nvPr>
            <p:ph type="ftr" sz="quarter" idx="218"/>
          </p:nvPr>
        </p:nvSpPr>
        <p:spPr>
          <a:xfrm>
            <a:off x="9808089" y="9200641"/>
            <a:ext cx="5371239" cy="256000"/>
          </a:xfrm>
          <a:prstGeom prst="rect">
            <a:avLst/>
          </a:prstGeom>
        </p:spPr>
        <p:txBody>
          <a:bodyPr/>
          <a:lstStyle/>
          <a:p>
            <a:endParaRPr lang="en-US" dirty="0"/>
          </a:p>
        </p:txBody>
      </p:sp>
      <p:sp>
        <p:nvSpPr>
          <p:cNvPr id="20" name="Slide Number Placeholder 19">
            <a:extLst>
              <a:ext uri="{FF2B5EF4-FFF2-40B4-BE49-F238E27FC236}">
                <a16:creationId xmlns:a16="http://schemas.microsoft.com/office/drawing/2014/main" id="{F51CD83E-D4DF-4AD1-93EE-C57F68374BE1}"/>
              </a:ext>
            </a:extLst>
          </p:cNvPr>
          <p:cNvSpPr>
            <a:spLocks noGrp="1"/>
          </p:cNvSpPr>
          <p:nvPr>
            <p:ph type="sldNum" sz="quarter" idx="219"/>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424077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am 32 persons">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763161"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1763161"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1763161"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1763161"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noChangeAspect="1"/>
          </p:cNvSpPr>
          <p:nvPr>
            <p:ph type="pic" sz="quarter" idx="13" hasCustomPrompt="1"/>
          </p:nvPr>
        </p:nvSpPr>
        <p:spPr>
          <a:xfrm>
            <a:off x="2007020"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16" name="Text Placeholder 4">
            <a:extLst>
              <a:ext uri="{FF2B5EF4-FFF2-40B4-BE49-F238E27FC236}">
                <a16:creationId xmlns:a16="http://schemas.microsoft.com/office/drawing/2014/main" id="{1BCB8C7E-2C95-4315-8DC2-F808A2CD982C}"/>
              </a:ext>
            </a:extLst>
          </p:cNvPr>
          <p:cNvSpPr>
            <a:spLocks noGrp="1"/>
          </p:cNvSpPr>
          <p:nvPr>
            <p:ph type="body" sz="quarter" idx="72" hasCustomPrompt="1"/>
          </p:nvPr>
        </p:nvSpPr>
        <p:spPr>
          <a:xfrm>
            <a:off x="3518589"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17" name="Text Placeholder 4">
            <a:extLst>
              <a:ext uri="{FF2B5EF4-FFF2-40B4-BE49-F238E27FC236}">
                <a16:creationId xmlns:a16="http://schemas.microsoft.com/office/drawing/2014/main" id="{637C626E-B932-4333-8286-7F226738BFF6}"/>
              </a:ext>
            </a:extLst>
          </p:cNvPr>
          <p:cNvSpPr>
            <a:spLocks noGrp="1"/>
          </p:cNvSpPr>
          <p:nvPr>
            <p:ph type="body" sz="quarter" idx="73" hasCustomPrompt="1"/>
          </p:nvPr>
        </p:nvSpPr>
        <p:spPr>
          <a:xfrm>
            <a:off x="3518589"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18" name="Text Placeholder 4">
            <a:extLst>
              <a:ext uri="{FF2B5EF4-FFF2-40B4-BE49-F238E27FC236}">
                <a16:creationId xmlns:a16="http://schemas.microsoft.com/office/drawing/2014/main" id="{89200BD6-26F9-4008-878F-8982E0F99180}"/>
              </a:ext>
            </a:extLst>
          </p:cNvPr>
          <p:cNvSpPr>
            <a:spLocks noGrp="1"/>
          </p:cNvSpPr>
          <p:nvPr>
            <p:ph type="body" sz="quarter" idx="74" hasCustomPrompt="1"/>
          </p:nvPr>
        </p:nvSpPr>
        <p:spPr>
          <a:xfrm>
            <a:off x="3518589"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19" name="Text Placeholder 4">
            <a:extLst>
              <a:ext uri="{FF2B5EF4-FFF2-40B4-BE49-F238E27FC236}">
                <a16:creationId xmlns:a16="http://schemas.microsoft.com/office/drawing/2014/main" id="{B1CC0FE1-38EC-4841-9FB6-D86DE938D30C}"/>
              </a:ext>
            </a:extLst>
          </p:cNvPr>
          <p:cNvSpPr>
            <a:spLocks noGrp="1"/>
          </p:cNvSpPr>
          <p:nvPr>
            <p:ph type="body" sz="quarter" idx="75" hasCustomPrompt="1"/>
          </p:nvPr>
        </p:nvSpPr>
        <p:spPr>
          <a:xfrm>
            <a:off x="3518589"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0" name="Picture Placeholder 7">
            <a:extLst>
              <a:ext uri="{FF2B5EF4-FFF2-40B4-BE49-F238E27FC236}">
                <a16:creationId xmlns:a16="http://schemas.microsoft.com/office/drawing/2014/main" id="{D8F2564E-AA0E-4B75-B263-4A6F458AC959}"/>
              </a:ext>
            </a:extLst>
          </p:cNvPr>
          <p:cNvSpPr>
            <a:spLocks noGrp="1" noChangeAspect="1"/>
          </p:cNvSpPr>
          <p:nvPr>
            <p:ph type="pic" sz="quarter" idx="76" hasCustomPrompt="1"/>
          </p:nvPr>
        </p:nvSpPr>
        <p:spPr>
          <a:xfrm>
            <a:off x="3762449"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1" name="Text Placeholder 4">
            <a:extLst>
              <a:ext uri="{FF2B5EF4-FFF2-40B4-BE49-F238E27FC236}">
                <a16:creationId xmlns:a16="http://schemas.microsoft.com/office/drawing/2014/main" id="{954BD314-EE4E-4330-988C-EF03ACDD52DE}"/>
              </a:ext>
            </a:extLst>
          </p:cNvPr>
          <p:cNvSpPr>
            <a:spLocks noGrp="1"/>
          </p:cNvSpPr>
          <p:nvPr>
            <p:ph type="body" sz="quarter" idx="77" hasCustomPrompt="1"/>
          </p:nvPr>
        </p:nvSpPr>
        <p:spPr>
          <a:xfrm>
            <a:off x="5274296"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2" name="Text Placeholder 4">
            <a:extLst>
              <a:ext uri="{FF2B5EF4-FFF2-40B4-BE49-F238E27FC236}">
                <a16:creationId xmlns:a16="http://schemas.microsoft.com/office/drawing/2014/main" id="{5DA06F3E-B3CC-44AB-A38F-9A0089486AE6}"/>
              </a:ext>
            </a:extLst>
          </p:cNvPr>
          <p:cNvSpPr>
            <a:spLocks noGrp="1"/>
          </p:cNvSpPr>
          <p:nvPr>
            <p:ph type="body" sz="quarter" idx="78" hasCustomPrompt="1"/>
          </p:nvPr>
        </p:nvSpPr>
        <p:spPr>
          <a:xfrm>
            <a:off x="5274296"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3" name="Text Placeholder 4">
            <a:extLst>
              <a:ext uri="{FF2B5EF4-FFF2-40B4-BE49-F238E27FC236}">
                <a16:creationId xmlns:a16="http://schemas.microsoft.com/office/drawing/2014/main" id="{5C7C72C0-D543-43BA-854B-4B47128C9432}"/>
              </a:ext>
            </a:extLst>
          </p:cNvPr>
          <p:cNvSpPr>
            <a:spLocks noGrp="1"/>
          </p:cNvSpPr>
          <p:nvPr>
            <p:ph type="body" sz="quarter" idx="79" hasCustomPrompt="1"/>
          </p:nvPr>
        </p:nvSpPr>
        <p:spPr>
          <a:xfrm>
            <a:off x="5274296"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4" name="Text Placeholder 4">
            <a:extLst>
              <a:ext uri="{FF2B5EF4-FFF2-40B4-BE49-F238E27FC236}">
                <a16:creationId xmlns:a16="http://schemas.microsoft.com/office/drawing/2014/main" id="{740F473F-B7AC-4381-B4F2-C0C18A57F294}"/>
              </a:ext>
            </a:extLst>
          </p:cNvPr>
          <p:cNvSpPr>
            <a:spLocks noGrp="1"/>
          </p:cNvSpPr>
          <p:nvPr>
            <p:ph type="body" sz="quarter" idx="80" hasCustomPrompt="1"/>
          </p:nvPr>
        </p:nvSpPr>
        <p:spPr>
          <a:xfrm>
            <a:off x="5274296"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5" name="Picture Placeholder 7">
            <a:extLst>
              <a:ext uri="{FF2B5EF4-FFF2-40B4-BE49-F238E27FC236}">
                <a16:creationId xmlns:a16="http://schemas.microsoft.com/office/drawing/2014/main" id="{C666437C-E6DA-4B4F-ACF9-B86D982F910A}"/>
              </a:ext>
            </a:extLst>
          </p:cNvPr>
          <p:cNvSpPr>
            <a:spLocks noGrp="1" noChangeAspect="1"/>
          </p:cNvSpPr>
          <p:nvPr>
            <p:ph type="pic" sz="quarter" idx="81" hasCustomPrompt="1"/>
          </p:nvPr>
        </p:nvSpPr>
        <p:spPr>
          <a:xfrm>
            <a:off x="5518156"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6" name="Text Placeholder 4">
            <a:extLst>
              <a:ext uri="{FF2B5EF4-FFF2-40B4-BE49-F238E27FC236}">
                <a16:creationId xmlns:a16="http://schemas.microsoft.com/office/drawing/2014/main" id="{243EA295-7576-4607-BCA2-1D2232AD73B7}"/>
              </a:ext>
            </a:extLst>
          </p:cNvPr>
          <p:cNvSpPr>
            <a:spLocks noGrp="1"/>
          </p:cNvSpPr>
          <p:nvPr>
            <p:ph type="body" sz="quarter" idx="82" hasCustomPrompt="1"/>
          </p:nvPr>
        </p:nvSpPr>
        <p:spPr>
          <a:xfrm>
            <a:off x="7034744"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7" name="Text Placeholder 4">
            <a:extLst>
              <a:ext uri="{FF2B5EF4-FFF2-40B4-BE49-F238E27FC236}">
                <a16:creationId xmlns:a16="http://schemas.microsoft.com/office/drawing/2014/main" id="{35014995-1227-4F21-9167-8C39CD2FC74D}"/>
              </a:ext>
            </a:extLst>
          </p:cNvPr>
          <p:cNvSpPr>
            <a:spLocks noGrp="1"/>
          </p:cNvSpPr>
          <p:nvPr>
            <p:ph type="body" sz="quarter" idx="83" hasCustomPrompt="1"/>
          </p:nvPr>
        </p:nvSpPr>
        <p:spPr>
          <a:xfrm>
            <a:off x="7034744"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8" name="Text Placeholder 4">
            <a:extLst>
              <a:ext uri="{FF2B5EF4-FFF2-40B4-BE49-F238E27FC236}">
                <a16:creationId xmlns:a16="http://schemas.microsoft.com/office/drawing/2014/main" id="{68622EA4-4AEC-4613-9A33-C9FCE925576E}"/>
              </a:ext>
            </a:extLst>
          </p:cNvPr>
          <p:cNvSpPr>
            <a:spLocks noGrp="1"/>
          </p:cNvSpPr>
          <p:nvPr>
            <p:ph type="body" sz="quarter" idx="84" hasCustomPrompt="1"/>
          </p:nvPr>
        </p:nvSpPr>
        <p:spPr>
          <a:xfrm>
            <a:off x="7034744"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9" name="Text Placeholder 4">
            <a:extLst>
              <a:ext uri="{FF2B5EF4-FFF2-40B4-BE49-F238E27FC236}">
                <a16:creationId xmlns:a16="http://schemas.microsoft.com/office/drawing/2014/main" id="{A697775B-1165-47B8-A6A3-EF6A9485E38A}"/>
              </a:ext>
            </a:extLst>
          </p:cNvPr>
          <p:cNvSpPr>
            <a:spLocks noGrp="1"/>
          </p:cNvSpPr>
          <p:nvPr>
            <p:ph type="body" sz="quarter" idx="85" hasCustomPrompt="1"/>
          </p:nvPr>
        </p:nvSpPr>
        <p:spPr>
          <a:xfrm>
            <a:off x="7034744"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0" name="Picture Placeholder 7">
            <a:extLst>
              <a:ext uri="{FF2B5EF4-FFF2-40B4-BE49-F238E27FC236}">
                <a16:creationId xmlns:a16="http://schemas.microsoft.com/office/drawing/2014/main" id="{E8999219-0AB2-4224-B0B1-83083D4B8009}"/>
              </a:ext>
            </a:extLst>
          </p:cNvPr>
          <p:cNvSpPr>
            <a:spLocks noGrp="1" noChangeAspect="1"/>
          </p:cNvSpPr>
          <p:nvPr>
            <p:ph type="pic" sz="quarter" idx="86" hasCustomPrompt="1"/>
          </p:nvPr>
        </p:nvSpPr>
        <p:spPr>
          <a:xfrm>
            <a:off x="7278604"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1" name="Text Placeholder 4">
            <a:extLst>
              <a:ext uri="{FF2B5EF4-FFF2-40B4-BE49-F238E27FC236}">
                <a16:creationId xmlns:a16="http://schemas.microsoft.com/office/drawing/2014/main" id="{984D2931-C0B9-4AEF-ADBF-EBD0ADBDB9D8}"/>
              </a:ext>
            </a:extLst>
          </p:cNvPr>
          <p:cNvSpPr>
            <a:spLocks noGrp="1"/>
          </p:cNvSpPr>
          <p:nvPr>
            <p:ph type="body" sz="quarter" idx="87" hasCustomPrompt="1"/>
          </p:nvPr>
        </p:nvSpPr>
        <p:spPr>
          <a:xfrm>
            <a:off x="8785698"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2" name="Text Placeholder 4">
            <a:extLst>
              <a:ext uri="{FF2B5EF4-FFF2-40B4-BE49-F238E27FC236}">
                <a16:creationId xmlns:a16="http://schemas.microsoft.com/office/drawing/2014/main" id="{AF2B8780-4144-453F-84D1-641037A23A11}"/>
              </a:ext>
            </a:extLst>
          </p:cNvPr>
          <p:cNvSpPr>
            <a:spLocks noGrp="1"/>
          </p:cNvSpPr>
          <p:nvPr>
            <p:ph type="body" sz="quarter" idx="88" hasCustomPrompt="1"/>
          </p:nvPr>
        </p:nvSpPr>
        <p:spPr>
          <a:xfrm>
            <a:off x="8785698"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3" name="Text Placeholder 4">
            <a:extLst>
              <a:ext uri="{FF2B5EF4-FFF2-40B4-BE49-F238E27FC236}">
                <a16:creationId xmlns:a16="http://schemas.microsoft.com/office/drawing/2014/main" id="{D9CECE2F-8AD2-4D61-93CF-DEFF8DD7C110}"/>
              </a:ext>
            </a:extLst>
          </p:cNvPr>
          <p:cNvSpPr>
            <a:spLocks noGrp="1"/>
          </p:cNvSpPr>
          <p:nvPr>
            <p:ph type="body" sz="quarter" idx="89" hasCustomPrompt="1"/>
          </p:nvPr>
        </p:nvSpPr>
        <p:spPr>
          <a:xfrm>
            <a:off x="8785698"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4" name="Text Placeholder 4">
            <a:extLst>
              <a:ext uri="{FF2B5EF4-FFF2-40B4-BE49-F238E27FC236}">
                <a16:creationId xmlns:a16="http://schemas.microsoft.com/office/drawing/2014/main" id="{71FAD523-79C2-4870-9471-0FBCAC9F294A}"/>
              </a:ext>
            </a:extLst>
          </p:cNvPr>
          <p:cNvSpPr>
            <a:spLocks noGrp="1"/>
          </p:cNvSpPr>
          <p:nvPr>
            <p:ph type="body" sz="quarter" idx="90" hasCustomPrompt="1"/>
          </p:nvPr>
        </p:nvSpPr>
        <p:spPr>
          <a:xfrm>
            <a:off x="8785698"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5" name="Picture Placeholder 7">
            <a:extLst>
              <a:ext uri="{FF2B5EF4-FFF2-40B4-BE49-F238E27FC236}">
                <a16:creationId xmlns:a16="http://schemas.microsoft.com/office/drawing/2014/main" id="{2E2083E8-8C6D-4548-82D5-315A29E4DCB9}"/>
              </a:ext>
            </a:extLst>
          </p:cNvPr>
          <p:cNvSpPr>
            <a:spLocks noGrp="1" noChangeAspect="1"/>
          </p:cNvSpPr>
          <p:nvPr>
            <p:ph type="pic" sz="quarter" idx="91" hasCustomPrompt="1"/>
          </p:nvPr>
        </p:nvSpPr>
        <p:spPr>
          <a:xfrm>
            <a:off x="9029558"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6" name="Text Placeholder 4">
            <a:extLst>
              <a:ext uri="{FF2B5EF4-FFF2-40B4-BE49-F238E27FC236}">
                <a16:creationId xmlns:a16="http://schemas.microsoft.com/office/drawing/2014/main" id="{E36689DA-7799-4EBC-A933-9B52EE8C253C}"/>
              </a:ext>
            </a:extLst>
          </p:cNvPr>
          <p:cNvSpPr>
            <a:spLocks noGrp="1"/>
          </p:cNvSpPr>
          <p:nvPr>
            <p:ph type="body" sz="quarter" idx="92" hasCustomPrompt="1"/>
          </p:nvPr>
        </p:nvSpPr>
        <p:spPr>
          <a:xfrm>
            <a:off x="10546157"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7" name="Text Placeholder 4">
            <a:extLst>
              <a:ext uri="{FF2B5EF4-FFF2-40B4-BE49-F238E27FC236}">
                <a16:creationId xmlns:a16="http://schemas.microsoft.com/office/drawing/2014/main" id="{5CDBF1E0-7F81-476C-B1BC-7A408FBE4F23}"/>
              </a:ext>
            </a:extLst>
          </p:cNvPr>
          <p:cNvSpPr>
            <a:spLocks noGrp="1"/>
          </p:cNvSpPr>
          <p:nvPr>
            <p:ph type="body" sz="quarter" idx="93" hasCustomPrompt="1"/>
          </p:nvPr>
        </p:nvSpPr>
        <p:spPr>
          <a:xfrm>
            <a:off x="10546157"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8" name="Text Placeholder 4">
            <a:extLst>
              <a:ext uri="{FF2B5EF4-FFF2-40B4-BE49-F238E27FC236}">
                <a16:creationId xmlns:a16="http://schemas.microsoft.com/office/drawing/2014/main" id="{3BA11C39-E34C-4495-A492-FFC8F4721506}"/>
              </a:ext>
            </a:extLst>
          </p:cNvPr>
          <p:cNvSpPr>
            <a:spLocks noGrp="1"/>
          </p:cNvSpPr>
          <p:nvPr>
            <p:ph type="body" sz="quarter" idx="94" hasCustomPrompt="1"/>
          </p:nvPr>
        </p:nvSpPr>
        <p:spPr>
          <a:xfrm>
            <a:off x="10546157"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9" name="Text Placeholder 4">
            <a:extLst>
              <a:ext uri="{FF2B5EF4-FFF2-40B4-BE49-F238E27FC236}">
                <a16:creationId xmlns:a16="http://schemas.microsoft.com/office/drawing/2014/main" id="{66CA36B6-5860-43CC-B05E-C35F87BF3220}"/>
              </a:ext>
            </a:extLst>
          </p:cNvPr>
          <p:cNvSpPr>
            <a:spLocks noGrp="1"/>
          </p:cNvSpPr>
          <p:nvPr>
            <p:ph type="body" sz="quarter" idx="95" hasCustomPrompt="1"/>
          </p:nvPr>
        </p:nvSpPr>
        <p:spPr>
          <a:xfrm>
            <a:off x="10546157"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0" name="Picture Placeholder 7">
            <a:extLst>
              <a:ext uri="{FF2B5EF4-FFF2-40B4-BE49-F238E27FC236}">
                <a16:creationId xmlns:a16="http://schemas.microsoft.com/office/drawing/2014/main" id="{3768AC93-78C3-4376-97B6-AE71E57CE5B5}"/>
              </a:ext>
            </a:extLst>
          </p:cNvPr>
          <p:cNvSpPr>
            <a:spLocks noGrp="1" noChangeAspect="1"/>
          </p:cNvSpPr>
          <p:nvPr>
            <p:ph type="pic" sz="quarter" idx="96" hasCustomPrompt="1"/>
          </p:nvPr>
        </p:nvSpPr>
        <p:spPr>
          <a:xfrm>
            <a:off x="10790017"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1" name="Text Placeholder 4">
            <a:extLst>
              <a:ext uri="{FF2B5EF4-FFF2-40B4-BE49-F238E27FC236}">
                <a16:creationId xmlns:a16="http://schemas.microsoft.com/office/drawing/2014/main" id="{1E15EA31-1B3F-46F6-8077-26C38143E576}"/>
              </a:ext>
            </a:extLst>
          </p:cNvPr>
          <p:cNvSpPr>
            <a:spLocks noGrp="1"/>
          </p:cNvSpPr>
          <p:nvPr>
            <p:ph type="body" sz="quarter" idx="97" hasCustomPrompt="1"/>
          </p:nvPr>
        </p:nvSpPr>
        <p:spPr>
          <a:xfrm>
            <a:off x="12301852"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2" name="Text Placeholder 4">
            <a:extLst>
              <a:ext uri="{FF2B5EF4-FFF2-40B4-BE49-F238E27FC236}">
                <a16:creationId xmlns:a16="http://schemas.microsoft.com/office/drawing/2014/main" id="{B4FF8CBA-AD5A-4FA3-A653-54574146B6B1}"/>
              </a:ext>
            </a:extLst>
          </p:cNvPr>
          <p:cNvSpPr>
            <a:spLocks noGrp="1"/>
          </p:cNvSpPr>
          <p:nvPr>
            <p:ph type="body" sz="quarter" idx="98" hasCustomPrompt="1"/>
          </p:nvPr>
        </p:nvSpPr>
        <p:spPr>
          <a:xfrm>
            <a:off x="12301852"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3" name="Text Placeholder 4">
            <a:extLst>
              <a:ext uri="{FF2B5EF4-FFF2-40B4-BE49-F238E27FC236}">
                <a16:creationId xmlns:a16="http://schemas.microsoft.com/office/drawing/2014/main" id="{7FB7D956-E48A-4DDF-959B-43C095CBB5D2}"/>
              </a:ext>
            </a:extLst>
          </p:cNvPr>
          <p:cNvSpPr>
            <a:spLocks noGrp="1"/>
          </p:cNvSpPr>
          <p:nvPr>
            <p:ph type="body" sz="quarter" idx="99" hasCustomPrompt="1"/>
          </p:nvPr>
        </p:nvSpPr>
        <p:spPr>
          <a:xfrm>
            <a:off x="12301852"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4" name="Text Placeholder 4">
            <a:extLst>
              <a:ext uri="{FF2B5EF4-FFF2-40B4-BE49-F238E27FC236}">
                <a16:creationId xmlns:a16="http://schemas.microsoft.com/office/drawing/2014/main" id="{A60AD955-241B-4270-92C2-2445D5BFAD0B}"/>
              </a:ext>
            </a:extLst>
          </p:cNvPr>
          <p:cNvSpPr>
            <a:spLocks noGrp="1"/>
          </p:cNvSpPr>
          <p:nvPr>
            <p:ph type="body" sz="quarter" idx="100" hasCustomPrompt="1"/>
          </p:nvPr>
        </p:nvSpPr>
        <p:spPr>
          <a:xfrm>
            <a:off x="12301852"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5" name="Picture Placeholder 7">
            <a:extLst>
              <a:ext uri="{FF2B5EF4-FFF2-40B4-BE49-F238E27FC236}">
                <a16:creationId xmlns:a16="http://schemas.microsoft.com/office/drawing/2014/main" id="{6B453A71-1F9C-4746-BE5C-DB9AD7295293}"/>
              </a:ext>
            </a:extLst>
          </p:cNvPr>
          <p:cNvSpPr>
            <a:spLocks noGrp="1" noChangeAspect="1"/>
          </p:cNvSpPr>
          <p:nvPr>
            <p:ph type="pic" sz="quarter" idx="101" hasCustomPrompt="1"/>
          </p:nvPr>
        </p:nvSpPr>
        <p:spPr>
          <a:xfrm>
            <a:off x="12545711"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6" name="Text Placeholder 4">
            <a:extLst>
              <a:ext uri="{FF2B5EF4-FFF2-40B4-BE49-F238E27FC236}">
                <a16:creationId xmlns:a16="http://schemas.microsoft.com/office/drawing/2014/main" id="{51FE92C3-55B1-4002-9AE7-45F659A5C374}"/>
              </a:ext>
            </a:extLst>
          </p:cNvPr>
          <p:cNvSpPr>
            <a:spLocks noGrp="1"/>
          </p:cNvSpPr>
          <p:nvPr>
            <p:ph type="body" sz="quarter" idx="102" hasCustomPrompt="1"/>
          </p:nvPr>
        </p:nvSpPr>
        <p:spPr>
          <a:xfrm>
            <a:off x="14051789"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7" name="Text Placeholder 4">
            <a:extLst>
              <a:ext uri="{FF2B5EF4-FFF2-40B4-BE49-F238E27FC236}">
                <a16:creationId xmlns:a16="http://schemas.microsoft.com/office/drawing/2014/main" id="{38E7334E-69FA-4905-B229-C4F3BBC5EB37}"/>
              </a:ext>
            </a:extLst>
          </p:cNvPr>
          <p:cNvSpPr>
            <a:spLocks noGrp="1"/>
          </p:cNvSpPr>
          <p:nvPr>
            <p:ph type="body" sz="quarter" idx="103" hasCustomPrompt="1"/>
          </p:nvPr>
        </p:nvSpPr>
        <p:spPr>
          <a:xfrm>
            <a:off x="14051789"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8" name="Text Placeholder 4">
            <a:extLst>
              <a:ext uri="{FF2B5EF4-FFF2-40B4-BE49-F238E27FC236}">
                <a16:creationId xmlns:a16="http://schemas.microsoft.com/office/drawing/2014/main" id="{C79C2BE3-0F3B-43C0-AF93-BE6221BA3D20}"/>
              </a:ext>
            </a:extLst>
          </p:cNvPr>
          <p:cNvSpPr>
            <a:spLocks noGrp="1"/>
          </p:cNvSpPr>
          <p:nvPr>
            <p:ph type="body" sz="quarter" idx="104" hasCustomPrompt="1"/>
          </p:nvPr>
        </p:nvSpPr>
        <p:spPr>
          <a:xfrm>
            <a:off x="14051789"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9" name="Text Placeholder 4">
            <a:extLst>
              <a:ext uri="{FF2B5EF4-FFF2-40B4-BE49-F238E27FC236}">
                <a16:creationId xmlns:a16="http://schemas.microsoft.com/office/drawing/2014/main" id="{4780A3D5-B02E-436C-8E69-AC32ED78E418}"/>
              </a:ext>
            </a:extLst>
          </p:cNvPr>
          <p:cNvSpPr>
            <a:spLocks noGrp="1"/>
          </p:cNvSpPr>
          <p:nvPr>
            <p:ph type="body" sz="quarter" idx="105" hasCustomPrompt="1"/>
          </p:nvPr>
        </p:nvSpPr>
        <p:spPr>
          <a:xfrm>
            <a:off x="14051789"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0" name="Picture Placeholder 7">
            <a:extLst>
              <a:ext uri="{FF2B5EF4-FFF2-40B4-BE49-F238E27FC236}">
                <a16:creationId xmlns:a16="http://schemas.microsoft.com/office/drawing/2014/main" id="{5ED602CB-263C-49DD-B24F-6C044FA764D3}"/>
              </a:ext>
            </a:extLst>
          </p:cNvPr>
          <p:cNvSpPr>
            <a:spLocks noGrp="1" noChangeAspect="1"/>
          </p:cNvSpPr>
          <p:nvPr>
            <p:ph type="pic" sz="quarter" idx="106" hasCustomPrompt="1"/>
          </p:nvPr>
        </p:nvSpPr>
        <p:spPr>
          <a:xfrm>
            <a:off x="14295648"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1" name="Text Placeholder 4">
            <a:extLst>
              <a:ext uri="{FF2B5EF4-FFF2-40B4-BE49-F238E27FC236}">
                <a16:creationId xmlns:a16="http://schemas.microsoft.com/office/drawing/2014/main" id="{3E0F4145-61BA-4CE2-A3EA-0C1EDC388FE5}"/>
              </a:ext>
            </a:extLst>
          </p:cNvPr>
          <p:cNvSpPr>
            <a:spLocks noGrp="1"/>
          </p:cNvSpPr>
          <p:nvPr>
            <p:ph type="body" sz="quarter" idx="107" hasCustomPrompt="1"/>
          </p:nvPr>
        </p:nvSpPr>
        <p:spPr>
          <a:xfrm>
            <a:off x="1763161"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2" name="Text Placeholder 4">
            <a:extLst>
              <a:ext uri="{FF2B5EF4-FFF2-40B4-BE49-F238E27FC236}">
                <a16:creationId xmlns:a16="http://schemas.microsoft.com/office/drawing/2014/main" id="{B0C144E9-6BA4-455A-865E-7D5AE88E05B1}"/>
              </a:ext>
            </a:extLst>
          </p:cNvPr>
          <p:cNvSpPr>
            <a:spLocks noGrp="1"/>
          </p:cNvSpPr>
          <p:nvPr>
            <p:ph type="body" sz="quarter" idx="108" hasCustomPrompt="1"/>
          </p:nvPr>
        </p:nvSpPr>
        <p:spPr>
          <a:xfrm>
            <a:off x="1763161"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3" name="Text Placeholder 4">
            <a:extLst>
              <a:ext uri="{FF2B5EF4-FFF2-40B4-BE49-F238E27FC236}">
                <a16:creationId xmlns:a16="http://schemas.microsoft.com/office/drawing/2014/main" id="{C7194312-4AC1-4EEB-82AC-35369690A8E7}"/>
              </a:ext>
            </a:extLst>
          </p:cNvPr>
          <p:cNvSpPr>
            <a:spLocks noGrp="1"/>
          </p:cNvSpPr>
          <p:nvPr>
            <p:ph type="body" sz="quarter" idx="109" hasCustomPrompt="1"/>
          </p:nvPr>
        </p:nvSpPr>
        <p:spPr>
          <a:xfrm>
            <a:off x="1763161"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4" name="Text Placeholder 4">
            <a:extLst>
              <a:ext uri="{FF2B5EF4-FFF2-40B4-BE49-F238E27FC236}">
                <a16:creationId xmlns:a16="http://schemas.microsoft.com/office/drawing/2014/main" id="{864E223D-19B6-4608-B65F-1460905FA055}"/>
              </a:ext>
            </a:extLst>
          </p:cNvPr>
          <p:cNvSpPr>
            <a:spLocks noGrp="1"/>
          </p:cNvSpPr>
          <p:nvPr>
            <p:ph type="body" sz="quarter" idx="110" hasCustomPrompt="1"/>
          </p:nvPr>
        </p:nvSpPr>
        <p:spPr>
          <a:xfrm>
            <a:off x="1763161"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75" name="Picture Placeholder 7">
            <a:extLst>
              <a:ext uri="{FF2B5EF4-FFF2-40B4-BE49-F238E27FC236}">
                <a16:creationId xmlns:a16="http://schemas.microsoft.com/office/drawing/2014/main" id="{9D032E1B-D9D0-4D17-ACCD-6C343D89F6DC}"/>
              </a:ext>
            </a:extLst>
          </p:cNvPr>
          <p:cNvSpPr>
            <a:spLocks noGrp="1" noChangeAspect="1"/>
          </p:cNvSpPr>
          <p:nvPr>
            <p:ph type="pic" sz="quarter" idx="111" hasCustomPrompt="1"/>
          </p:nvPr>
        </p:nvSpPr>
        <p:spPr>
          <a:xfrm>
            <a:off x="2007020"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6" name="Text Placeholder 4">
            <a:extLst>
              <a:ext uri="{FF2B5EF4-FFF2-40B4-BE49-F238E27FC236}">
                <a16:creationId xmlns:a16="http://schemas.microsoft.com/office/drawing/2014/main" id="{B1320D34-697E-4B24-8BF3-87170F14C170}"/>
              </a:ext>
            </a:extLst>
          </p:cNvPr>
          <p:cNvSpPr>
            <a:spLocks noGrp="1"/>
          </p:cNvSpPr>
          <p:nvPr>
            <p:ph type="body" sz="quarter" idx="112" hasCustomPrompt="1"/>
          </p:nvPr>
        </p:nvSpPr>
        <p:spPr>
          <a:xfrm>
            <a:off x="3518589"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7" name="Text Placeholder 4">
            <a:extLst>
              <a:ext uri="{FF2B5EF4-FFF2-40B4-BE49-F238E27FC236}">
                <a16:creationId xmlns:a16="http://schemas.microsoft.com/office/drawing/2014/main" id="{D590ABA3-C654-4A35-9A8B-7E500A8A845C}"/>
              </a:ext>
            </a:extLst>
          </p:cNvPr>
          <p:cNvSpPr>
            <a:spLocks noGrp="1"/>
          </p:cNvSpPr>
          <p:nvPr>
            <p:ph type="body" sz="quarter" idx="113" hasCustomPrompt="1"/>
          </p:nvPr>
        </p:nvSpPr>
        <p:spPr>
          <a:xfrm>
            <a:off x="3518589"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8" name="Text Placeholder 4">
            <a:extLst>
              <a:ext uri="{FF2B5EF4-FFF2-40B4-BE49-F238E27FC236}">
                <a16:creationId xmlns:a16="http://schemas.microsoft.com/office/drawing/2014/main" id="{446ED482-D031-4F4B-86AD-32CD99D211A0}"/>
              </a:ext>
            </a:extLst>
          </p:cNvPr>
          <p:cNvSpPr>
            <a:spLocks noGrp="1"/>
          </p:cNvSpPr>
          <p:nvPr>
            <p:ph type="body" sz="quarter" idx="114" hasCustomPrompt="1"/>
          </p:nvPr>
        </p:nvSpPr>
        <p:spPr>
          <a:xfrm>
            <a:off x="3518589"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9" name="Text Placeholder 4">
            <a:extLst>
              <a:ext uri="{FF2B5EF4-FFF2-40B4-BE49-F238E27FC236}">
                <a16:creationId xmlns:a16="http://schemas.microsoft.com/office/drawing/2014/main" id="{C1D764C6-8B78-45C6-95E6-693CB6DA2874}"/>
              </a:ext>
            </a:extLst>
          </p:cNvPr>
          <p:cNvSpPr>
            <a:spLocks noGrp="1"/>
          </p:cNvSpPr>
          <p:nvPr>
            <p:ph type="body" sz="quarter" idx="115" hasCustomPrompt="1"/>
          </p:nvPr>
        </p:nvSpPr>
        <p:spPr>
          <a:xfrm>
            <a:off x="3518589"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0" name="Picture Placeholder 7">
            <a:extLst>
              <a:ext uri="{FF2B5EF4-FFF2-40B4-BE49-F238E27FC236}">
                <a16:creationId xmlns:a16="http://schemas.microsoft.com/office/drawing/2014/main" id="{145A695C-B6E7-403A-A659-2CE6271CEE18}"/>
              </a:ext>
            </a:extLst>
          </p:cNvPr>
          <p:cNvSpPr>
            <a:spLocks noGrp="1" noChangeAspect="1"/>
          </p:cNvSpPr>
          <p:nvPr>
            <p:ph type="pic" sz="quarter" idx="116" hasCustomPrompt="1"/>
          </p:nvPr>
        </p:nvSpPr>
        <p:spPr>
          <a:xfrm>
            <a:off x="3762449"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1" name="Text Placeholder 4">
            <a:extLst>
              <a:ext uri="{FF2B5EF4-FFF2-40B4-BE49-F238E27FC236}">
                <a16:creationId xmlns:a16="http://schemas.microsoft.com/office/drawing/2014/main" id="{43B30AC5-49DB-460A-BA21-FBF97FBFFEA7}"/>
              </a:ext>
            </a:extLst>
          </p:cNvPr>
          <p:cNvSpPr>
            <a:spLocks noGrp="1"/>
          </p:cNvSpPr>
          <p:nvPr>
            <p:ph type="body" sz="quarter" idx="117" hasCustomPrompt="1"/>
          </p:nvPr>
        </p:nvSpPr>
        <p:spPr>
          <a:xfrm>
            <a:off x="5274296"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2" name="Text Placeholder 4">
            <a:extLst>
              <a:ext uri="{FF2B5EF4-FFF2-40B4-BE49-F238E27FC236}">
                <a16:creationId xmlns:a16="http://schemas.microsoft.com/office/drawing/2014/main" id="{4ED4336E-7EB5-44E1-9BBC-1F539BB1340E}"/>
              </a:ext>
            </a:extLst>
          </p:cNvPr>
          <p:cNvSpPr>
            <a:spLocks noGrp="1"/>
          </p:cNvSpPr>
          <p:nvPr>
            <p:ph type="body" sz="quarter" idx="118" hasCustomPrompt="1"/>
          </p:nvPr>
        </p:nvSpPr>
        <p:spPr>
          <a:xfrm>
            <a:off x="5274296"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3" name="Text Placeholder 4">
            <a:extLst>
              <a:ext uri="{FF2B5EF4-FFF2-40B4-BE49-F238E27FC236}">
                <a16:creationId xmlns:a16="http://schemas.microsoft.com/office/drawing/2014/main" id="{6C89A572-BB42-49A1-9C15-EA2137F3BA35}"/>
              </a:ext>
            </a:extLst>
          </p:cNvPr>
          <p:cNvSpPr>
            <a:spLocks noGrp="1"/>
          </p:cNvSpPr>
          <p:nvPr>
            <p:ph type="body" sz="quarter" idx="119" hasCustomPrompt="1"/>
          </p:nvPr>
        </p:nvSpPr>
        <p:spPr>
          <a:xfrm>
            <a:off x="5274296"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4" name="Text Placeholder 4">
            <a:extLst>
              <a:ext uri="{FF2B5EF4-FFF2-40B4-BE49-F238E27FC236}">
                <a16:creationId xmlns:a16="http://schemas.microsoft.com/office/drawing/2014/main" id="{22C78003-F063-4BB5-AACD-E048F5837960}"/>
              </a:ext>
            </a:extLst>
          </p:cNvPr>
          <p:cNvSpPr>
            <a:spLocks noGrp="1"/>
          </p:cNvSpPr>
          <p:nvPr>
            <p:ph type="body" sz="quarter" idx="120" hasCustomPrompt="1"/>
          </p:nvPr>
        </p:nvSpPr>
        <p:spPr>
          <a:xfrm>
            <a:off x="5274296"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5" name="Picture Placeholder 7">
            <a:extLst>
              <a:ext uri="{FF2B5EF4-FFF2-40B4-BE49-F238E27FC236}">
                <a16:creationId xmlns:a16="http://schemas.microsoft.com/office/drawing/2014/main" id="{7E955A9E-0815-486E-8A1B-5A344C94B010}"/>
              </a:ext>
            </a:extLst>
          </p:cNvPr>
          <p:cNvSpPr>
            <a:spLocks noGrp="1" noChangeAspect="1"/>
          </p:cNvSpPr>
          <p:nvPr>
            <p:ph type="pic" sz="quarter" idx="121" hasCustomPrompt="1"/>
          </p:nvPr>
        </p:nvSpPr>
        <p:spPr>
          <a:xfrm>
            <a:off x="5518156"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6" name="Text Placeholder 4">
            <a:extLst>
              <a:ext uri="{FF2B5EF4-FFF2-40B4-BE49-F238E27FC236}">
                <a16:creationId xmlns:a16="http://schemas.microsoft.com/office/drawing/2014/main" id="{A7A3ED98-16A7-4CF4-8852-D731442C9E88}"/>
              </a:ext>
            </a:extLst>
          </p:cNvPr>
          <p:cNvSpPr>
            <a:spLocks noGrp="1"/>
          </p:cNvSpPr>
          <p:nvPr>
            <p:ph type="body" sz="quarter" idx="122" hasCustomPrompt="1"/>
          </p:nvPr>
        </p:nvSpPr>
        <p:spPr>
          <a:xfrm>
            <a:off x="7034744"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7" name="Text Placeholder 4">
            <a:extLst>
              <a:ext uri="{FF2B5EF4-FFF2-40B4-BE49-F238E27FC236}">
                <a16:creationId xmlns:a16="http://schemas.microsoft.com/office/drawing/2014/main" id="{A88DCBED-A3B0-4BAA-A21D-0CD68DE5B751}"/>
              </a:ext>
            </a:extLst>
          </p:cNvPr>
          <p:cNvSpPr>
            <a:spLocks noGrp="1"/>
          </p:cNvSpPr>
          <p:nvPr>
            <p:ph type="body" sz="quarter" idx="123" hasCustomPrompt="1"/>
          </p:nvPr>
        </p:nvSpPr>
        <p:spPr>
          <a:xfrm>
            <a:off x="7034744"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8" name="Text Placeholder 4">
            <a:extLst>
              <a:ext uri="{FF2B5EF4-FFF2-40B4-BE49-F238E27FC236}">
                <a16:creationId xmlns:a16="http://schemas.microsoft.com/office/drawing/2014/main" id="{513912DA-A22C-47A1-9D62-462A7D09306E}"/>
              </a:ext>
            </a:extLst>
          </p:cNvPr>
          <p:cNvSpPr>
            <a:spLocks noGrp="1"/>
          </p:cNvSpPr>
          <p:nvPr>
            <p:ph type="body" sz="quarter" idx="124" hasCustomPrompt="1"/>
          </p:nvPr>
        </p:nvSpPr>
        <p:spPr>
          <a:xfrm>
            <a:off x="7034744"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9" name="Text Placeholder 4">
            <a:extLst>
              <a:ext uri="{FF2B5EF4-FFF2-40B4-BE49-F238E27FC236}">
                <a16:creationId xmlns:a16="http://schemas.microsoft.com/office/drawing/2014/main" id="{9D700DB8-E39F-42B8-A664-8EA35F26238F}"/>
              </a:ext>
            </a:extLst>
          </p:cNvPr>
          <p:cNvSpPr>
            <a:spLocks noGrp="1"/>
          </p:cNvSpPr>
          <p:nvPr>
            <p:ph type="body" sz="quarter" idx="125" hasCustomPrompt="1"/>
          </p:nvPr>
        </p:nvSpPr>
        <p:spPr>
          <a:xfrm>
            <a:off x="7034744"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0" name="Picture Placeholder 7">
            <a:extLst>
              <a:ext uri="{FF2B5EF4-FFF2-40B4-BE49-F238E27FC236}">
                <a16:creationId xmlns:a16="http://schemas.microsoft.com/office/drawing/2014/main" id="{119D0912-283E-4DF2-A7FB-4654A7F7E9D2}"/>
              </a:ext>
            </a:extLst>
          </p:cNvPr>
          <p:cNvSpPr>
            <a:spLocks noGrp="1" noChangeAspect="1"/>
          </p:cNvSpPr>
          <p:nvPr>
            <p:ph type="pic" sz="quarter" idx="126" hasCustomPrompt="1"/>
          </p:nvPr>
        </p:nvSpPr>
        <p:spPr>
          <a:xfrm>
            <a:off x="7278604"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1" name="Text Placeholder 4">
            <a:extLst>
              <a:ext uri="{FF2B5EF4-FFF2-40B4-BE49-F238E27FC236}">
                <a16:creationId xmlns:a16="http://schemas.microsoft.com/office/drawing/2014/main" id="{F785E6D4-8ADD-43B9-BA99-2489C8AF6784}"/>
              </a:ext>
            </a:extLst>
          </p:cNvPr>
          <p:cNvSpPr>
            <a:spLocks noGrp="1"/>
          </p:cNvSpPr>
          <p:nvPr>
            <p:ph type="body" sz="quarter" idx="127" hasCustomPrompt="1"/>
          </p:nvPr>
        </p:nvSpPr>
        <p:spPr>
          <a:xfrm>
            <a:off x="8785698"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2" name="Text Placeholder 4">
            <a:extLst>
              <a:ext uri="{FF2B5EF4-FFF2-40B4-BE49-F238E27FC236}">
                <a16:creationId xmlns:a16="http://schemas.microsoft.com/office/drawing/2014/main" id="{5708805A-E1C6-4358-8E12-09EA3DCA9C9B}"/>
              </a:ext>
            </a:extLst>
          </p:cNvPr>
          <p:cNvSpPr>
            <a:spLocks noGrp="1"/>
          </p:cNvSpPr>
          <p:nvPr>
            <p:ph type="body" sz="quarter" idx="128" hasCustomPrompt="1"/>
          </p:nvPr>
        </p:nvSpPr>
        <p:spPr>
          <a:xfrm>
            <a:off x="8785698"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3" name="Text Placeholder 4">
            <a:extLst>
              <a:ext uri="{FF2B5EF4-FFF2-40B4-BE49-F238E27FC236}">
                <a16:creationId xmlns:a16="http://schemas.microsoft.com/office/drawing/2014/main" id="{EE5AC273-BAEA-420A-8B98-8A15C0D8F26F}"/>
              </a:ext>
            </a:extLst>
          </p:cNvPr>
          <p:cNvSpPr>
            <a:spLocks noGrp="1"/>
          </p:cNvSpPr>
          <p:nvPr>
            <p:ph type="body" sz="quarter" idx="129" hasCustomPrompt="1"/>
          </p:nvPr>
        </p:nvSpPr>
        <p:spPr>
          <a:xfrm>
            <a:off x="8785698"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4" name="Text Placeholder 4">
            <a:extLst>
              <a:ext uri="{FF2B5EF4-FFF2-40B4-BE49-F238E27FC236}">
                <a16:creationId xmlns:a16="http://schemas.microsoft.com/office/drawing/2014/main" id="{759D53F4-7165-4ABD-9E1A-93CCF1C825AA}"/>
              </a:ext>
            </a:extLst>
          </p:cNvPr>
          <p:cNvSpPr>
            <a:spLocks noGrp="1"/>
          </p:cNvSpPr>
          <p:nvPr>
            <p:ph type="body" sz="quarter" idx="130" hasCustomPrompt="1"/>
          </p:nvPr>
        </p:nvSpPr>
        <p:spPr>
          <a:xfrm>
            <a:off x="8785698"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5" name="Picture Placeholder 7">
            <a:extLst>
              <a:ext uri="{FF2B5EF4-FFF2-40B4-BE49-F238E27FC236}">
                <a16:creationId xmlns:a16="http://schemas.microsoft.com/office/drawing/2014/main" id="{CB622C18-4AC6-4DF2-82CD-65B11CD46F2D}"/>
              </a:ext>
            </a:extLst>
          </p:cNvPr>
          <p:cNvSpPr>
            <a:spLocks noGrp="1" noChangeAspect="1"/>
          </p:cNvSpPr>
          <p:nvPr>
            <p:ph type="pic" sz="quarter" idx="131" hasCustomPrompt="1"/>
          </p:nvPr>
        </p:nvSpPr>
        <p:spPr>
          <a:xfrm>
            <a:off x="9029558"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6" name="Text Placeholder 4">
            <a:extLst>
              <a:ext uri="{FF2B5EF4-FFF2-40B4-BE49-F238E27FC236}">
                <a16:creationId xmlns:a16="http://schemas.microsoft.com/office/drawing/2014/main" id="{8F4C88EA-7D2A-4952-BDE2-FF8E3813CB74}"/>
              </a:ext>
            </a:extLst>
          </p:cNvPr>
          <p:cNvSpPr>
            <a:spLocks noGrp="1"/>
          </p:cNvSpPr>
          <p:nvPr>
            <p:ph type="body" sz="quarter" idx="132" hasCustomPrompt="1"/>
          </p:nvPr>
        </p:nvSpPr>
        <p:spPr>
          <a:xfrm>
            <a:off x="10546157"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7" name="Text Placeholder 4">
            <a:extLst>
              <a:ext uri="{FF2B5EF4-FFF2-40B4-BE49-F238E27FC236}">
                <a16:creationId xmlns:a16="http://schemas.microsoft.com/office/drawing/2014/main" id="{71C23684-2E3F-4FBE-966A-795520ED2AFF}"/>
              </a:ext>
            </a:extLst>
          </p:cNvPr>
          <p:cNvSpPr>
            <a:spLocks noGrp="1"/>
          </p:cNvSpPr>
          <p:nvPr>
            <p:ph type="body" sz="quarter" idx="133" hasCustomPrompt="1"/>
          </p:nvPr>
        </p:nvSpPr>
        <p:spPr>
          <a:xfrm>
            <a:off x="10546157"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8" name="Text Placeholder 4">
            <a:extLst>
              <a:ext uri="{FF2B5EF4-FFF2-40B4-BE49-F238E27FC236}">
                <a16:creationId xmlns:a16="http://schemas.microsoft.com/office/drawing/2014/main" id="{2A73D139-F580-4A30-9FE3-87D5CC6177E2}"/>
              </a:ext>
            </a:extLst>
          </p:cNvPr>
          <p:cNvSpPr>
            <a:spLocks noGrp="1"/>
          </p:cNvSpPr>
          <p:nvPr>
            <p:ph type="body" sz="quarter" idx="134" hasCustomPrompt="1"/>
          </p:nvPr>
        </p:nvSpPr>
        <p:spPr>
          <a:xfrm>
            <a:off x="10546157"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9" name="Text Placeholder 4">
            <a:extLst>
              <a:ext uri="{FF2B5EF4-FFF2-40B4-BE49-F238E27FC236}">
                <a16:creationId xmlns:a16="http://schemas.microsoft.com/office/drawing/2014/main" id="{F96AAD65-BF2A-4385-9DD1-8414EAD4F5C9}"/>
              </a:ext>
            </a:extLst>
          </p:cNvPr>
          <p:cNvSpPr>
            <a:spLocks noGrp="1"/>
          </p:cNvSpPr>
          <p:nvPr>
            <p:ph type="body" sz="quarter" idx="135" hasCustomPrompt="1"/>
          </p:nvPr>
        </p:nvSpPr>
        <p:spPr>
          <a:xfrm>
            <a:off x="10546157"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0" name="Picture Placeholder 7">
            <a:extLst>
              <a:ext uri="{FF2B5EF4-FFF2-40B4-BE49-F238E27FC236}">
                <a16:creationId xmlns:a16="http://schemas.microsoft.com/office/drawing/2014/main" id="{1F953F1B-9AF7-48F0-BD04-DCF42055DCC7}"/>
              </a:ext>
            </a:extLst>
          </p:cNvPr>
          <p:cNvSpPr>
            <a:spLocks noGrp="1" noChangeAspect="1"/>
          </p:cNvSpPr>
          <p:nvPr>
            <p:ph type="pic" sz="quarter" idx="136" hasCustomPrompt="1"/>
          </p:nvPr>
        </p:nvSpPr>
        <p:spPr>
          <a:xfrm>
            <a:off x="10790017"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1" name="Text Placeholder 4">
            <a:extLst>
              <a:ext uri="{FF2B5EF4-FFF2-40B4-BE49-F238E27FC236}">
                <a16:creationId xmlns:a16="http://schemas.microsoft.com/office/drawing/2014/main" id="{4AB53460-FA6A-4C59-ABCA-3EEAD0F943F8}"/>
              </a:ext>
            </a:extLst>
          </p:cNvPr>
          <p:cNvSpPr>
            <a:spLocks noGrp="1"/>
          </p:cNvSpPr>
          <p:nvPr>
            <p:ph type="body" sz="quarter" idx="137" hasCustomPrompt="1"/>
          </p:nvPr>
        </p:nvSpPr>
        <p:spPr>
          <a:xfrm>
            <a:off x="12301852"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2" name="Text Placeholder 4">
            <a:extLst>
              <a:ext uri="{FF2B5EF4-FFF2-40B4-BE49-F238E27FC236}">
                <a16:creationId xmlns:a16="http://schemas.microsoft.com/office/drawing/2014/main" id="{C670F21E-D53E-4772-BF7A-6769D63C8B6E}"/>
              </a:ext>
            </a:extLst>
          </p:cNvPr>
          <p:cNvSpPr>
            <a:spLocks noGrp="1"/>
          </p:cNvSpPr>
          <p:nvPr>
            <p:ph type="body" sz="quarter" idx="138" hasCustomPrompt="1"/>
          </p:nvPr>
        </p:nvSpPr>
        <p:spPr>
          <a:xfrm>
            <a:off x="12301852"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3" name="Text Placeholder 4">
            <a:extLst>
              <a:ext uri="{FF2B5EF4-FFF2-40B4-BE49-F238E27FC236}">
                <a16:creationId xmlns:a16="http://schemas.microsoft.com/office/drawing/2014/main" id="{B9476054-B795-4EDE-A218-1FF29260C49B}"/>
              </a:ext>
            </a:extLst>
          </p:cNvPr>
          <p:cNvSpPr>
            <a:spLocks noGrp="1"/>
          </p:cNvSpPr>
          <p:nvPr>
            <p:ph type="body" sz="quarter" idx="139" hasCustomPrompt="1"/>
          </p:nvPr>
        </p:nvSpPr>
        <p:spPr>
          <a:xfrm>
            <a:off x="12301852"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4" name="Text Placeholder 4">
            <a:extLst>
              <a:ext uri="{FF2B5EF4-FFF2-40B4-BE49-F238E27FC236}">
                <a16:creationId xmlns:a16="http://schemas.microsoft.com/office/drawing/2014/main" id="{E5DF0A75-F493-45C7-81FD-1A1310BB8882}"/>
              </a:ext>
            </a:extLst>
          </p:cNvPr>
          <p:cNvSpPr>
            <a:spLocks noGrp="1"/>
          </p:cNvSpPr>
          <p:nvPr>
            <p:ph type="body" sz="quarter" idx="140" hasCustomPrompt="1"/>
          </p:nvPr>
        </p:nvSpPr>
        <p:spPr>
          <a:xfrm>
            <a:off x="12301852"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5" name="Picture Placeholder 7">
            <a:extLst>
              <a:ext uri="{FF2B5EF4-FFF2-40B4-BE49-F238E27FC236}">
                <a16:creationId xmlns:a16="http://schemas.microsoft.com/office/drawing/2014/main" id="{D5D92845-4B12-4567-AF44-D26FCBDB7398}"/>
              </a:ext>
            </a:extLst>
          </p:cNvPr>
          <p:cNvSpPr>
            <a:spLocks noGrp="1" noChangeAspect="1"/>
          </p:cNvSpPr>
          <p:nvPr>
            <p:ph type="pic" sz="quarter" idx="141" hasCustomPrompt="1"/>
          </p:nvPr>
        </p:nvSpPr>
        <p:spPr>
          <a:xfrm>
            <a:off x="12545711"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6" name="Text Placeholder 4">
            <a:extLst>
              <a:ext uri="{FF2B5EF4-FFF2-40B4-BE49-F238E27FC236}">
                <a16:creationId xmlns:a16="http://schemas.microsoft.com/office/drawing/2014/main" id="{6DBEC153-7029-4AB3-A423-C85224B10231}"/>
              </a:ext>
            </a:extLst>
          </p:cNvPr>
          <p:cNvSpPr>
            <a:spLocks noGrp="1"/>
          </p:cNvSpPr>
          <p:nvPr>
            <p:ph type="body" sz="quarter" idx="142" hasCustomPrompt="1"/>
          </p:nvPr>
        </p:nvSpPr>
        <p:spPr>
          <a:xfrm>
            <a:off x="14051789"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7" name="Text Placeholder 4">
            <a:extLst>
              <a:ext uri="{FF2B5EF4-FFF2-40B4-BE49-F238E27FC236}">
                <a16:creationId xmlns:a16="http://schemas.microsoft.com/office/drawing/2014/main" id="{0D5D295E-62AF-4501-9977-B516633B5F86}"/>
              </a:ext>
            </a:extLst>
          </p:cNvPr>
          <p:cNvSpPr>
            <a:spLocks noGrp="1"/>
          </p:cNvSpPr>
          <p:nvPr>
            <p:ph type="body" sz="quarter" idx="143" hasCustomPrompt="1"/>
          </p:nvPr>
        </p:nvSpPr>
        <p:spPr>
          <a:xfrm>
            <a:off x="14051789"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8" name="Text Placeholder 4">
            <a:extLst>
              <a:ext uri="{FF2B5EF4-FFF2-40B4-BE49-F238E27FC236}">
                <a16:creationId xmlns:a16="http://schemas.microsoft.com/office/drawing/2014/main" id="{55BC1D01-6FFC-473B-A31E-6EE209E2E8DA}"/>
              </a:ext>
            </a:extLst>
          </p:cNvPr>
          <p:cNvSpPr>
            <a:spLocks noGrp="1"/>
          </p:cNvSpPr>
          <p:nvPr>
            <p:ph type="body" sz="quarter" idx="144" hasCustomPrompt="1"/>
          </p:nvPr>
        </p:nvSpPr>
        <p:spPr>
          <a:xfrm>
            <a:off x="14051789"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9" name="Text Placeholder 4">
            <a:extLst>
              <a:ext uri="{FF2B5EF4-FFF2-40B4-BE49-F238E27FC236}">
                <a16:creationId xmlns:a16="http://schemas.microsoft.com/office/drawing/2014/main" id="{88F7D17F-454B-4394-AE23-E4C0F9F061E3}"/>
              </a:ext>
            </a:extLst>
          </p:cNvPr>
          <p:cNvSpPr>
            <a:spLocks noGrp="1"/>
          </p:cNvSpPr>
          <p:nvPr>
            <p:ph type="body" sz="quarter" idx="145" hasCustomPrompt="1"/>
          </p:nvPr>
        </p:nvSpPr>
        <p:spPr>
          <a:xfrm>
            <a:off x="14051789"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0" name="Picture Placeholder 7">
            <a:extLst>
              <a:ext uri="{FF2B5EF4-FFF2-40B4-BE49-F238E27FC236}">
                <a16:creationId xmlns:a16="http://schemas.microsoft.com/office/drawing/2014/main" id="{281B762D-3EC1-4BC0-8660-77F55637A350}"/>
              </a:ext>
            </a:extLst>
          </p:cNvPr>
          <p:cNvSpPr>
            <a:spLocks noGrp="1" noChangeAspect="1"/>
          </p:cNvSpPr>
          <p:nvPr>
            <p:ph type="pic" sz="quarter" idx="146" hasCustomPrompt="1"/>
          </p:nvPr>
        </p:nvSpPr>
        <p:spPr>
          <a:xfrm>
            <a:off x="14295648"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1" name="Text Placeholder 4">
            <a:extLst>
              <a:ext uri="{FF2B5EF4-FFF2-40B4-BE49-F238E27FC236}">
                <a16:creationId xmlns:a16="http://schemas.microsoft.com/office/drawing/2014/main" id="{62B53341-3EAE-4D0D-A597-796C912E8843}"/>
              </a:ext>
            </a:extLst>
          </p:cNvPr>
          <p:cNvSpPr>
            <a:spLocks noGrp="1"/>
          </p:cNvSpPr>
          <p:nvPr>
            <p:ph type="body" sz="quarter" idx="147" hasCustomPrompt="1"/>
          </p:nvPr>
        </p:nvSpPr>
        <p:spPr>
          <a:xfrm>
            <a:off x="1763161"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2" name="Text Placeholder 4">
            <a:extLst>
              <a:ext uri="{FF2B5EF4-FFF2-40B4-BE49-F238E27FC236}">
                <a16:creationId xmlns:a16="http://schemas.microsoft.com/office/drawing/2014/main" id="{E0AD4D38-3E15-464E-A752-A6EA0A9AA9CA}"/>
              </a:ext>
            </a:extLst>
          </p:cNvPr>
          <p:cNvSpPr>
            <a:spLocks noGrp="1"/>
          </p:cNvSpPr>
          <p:nvPr>
            <p:ph type="body" sz="quarter" idx="148" hasCustomPrompt="1"/>
          </p:nvPr>
        </p:nvSpPr>
        <p:spPr>
          <a:xfrm>
            <a:off x="1763161"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3" name="Text Placeholder 4">
            <a:extLst>
              <a:ext uri="{FF2B5EF4-FFF2-40B4-BE49-F238E27FC236}">
                <a16:creationId xmlns:a16="http://schemas.microsoft.com/office/drawing/2014/main" id="{6EC29790-65C7-434D-9E56-20B72EE41614}"/>
              </a:ext>
            </a:extLst>
          </p:cNvPr>
          <p:cNvSpPr>
            <a:spLocks noGrp="1"/>
          </p:cNvSpPr>
          <p:nvPr>
            <p:ph type="body" sz="quarter" idx="149" hasCustomPrompt="1"/>
          </p:nvPr>
        </p:nvSpPr>
        <p:spPr>
          <a:xfrm>
            <a:off x="1763161"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4" name="Text Placeholder 4">
            <a:extLst>
              <a:ext uri="{FF2B5EF4-FFF2-40B4-BE49-F238E27FC236}">
                <a16:creationId xmlns:a16="http://schemas.microsoft.com/office/drawing/2014/main" id="{C4E528A9-5B48-431A-8C25-5A1D4A3B0E9E}"/>
              </a:ext>
            </a:extLst>
          </p:cNvPr>
          <p:cNvSpPr>
            <a:spLocks noGrp="1"/>
          </p:cNvSpPr>
          <p:nvPr>
            <p:ph type="body" sz="quarter" idx="150" hasCustomPrompt="1"/>
          </p:nvPr>
        </p:nvSpPr>
        <p:spPr>
          <a:xfrm>
            <a:off x="1763161"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5" name="Picture Placeholder 7">
            <a:extLst>
              <a:ext uri="{FF2B5EF4-FFF2-40B4-BE49-F238E27FC236}">
                <a16:creationId xmlns:a16="http://schemas.microsoft.com/office/drawing/2014/main" id="{288C1464-2891-43DF-93F7-A1A83CE3EDD1}"/>
              </a:ext>
            </a:extLst>
          </p:cNvPr>
          <p:cNvSpPr>
            <a:spLocks noGrp="1" noChangeAspect="1"/>
          </p:cNvSpPr>
          <p:nvPr>
            <p:ph type="pic" sz="quarter" idx="151" hasCustomPrompt="1"/>
          </p:nvPr>
        </p:nvSpPr>
        <p:spPr>
          <a:xfrm>
            <a:off x="2007020"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6" name="Text Placeholder 4">
            <a:extLst>
              <a:ext uri="{FF2B5EF4-FFF2-40B4-BE49-F238E27FC236}">
                <a16:creationId xmlns:a16="http://schemas.microsoft.com/office/drawing/2014/main" id="{3271AB5D-8BC4-4BC8-BBFE-8BF2642781A8}"/>
              </a:ext>
            </a:extLst>
          </p:cNvPr>
          <p:cNvSpPr>
            <a:spLocks noGrp="1"/>
          </p:cNvSpPr>
          <p:nvPr>
            <p:ph type="body" sz="quarter" idx="152" hasCustomPrompt="1"/>
          </p:nvPr>
        </p:nvSpPr>
        <p:spPr>
          <a:xfrm>
            <a:off x="3518589"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7" name="Text Placeholder 4">
            <a:extLst>
              <a:ext uri="{FF2B5EF4-FFF2-40B4-BE49-F238E27FC236}">
                <a16:creationId xmlns:a16="http://schemas.microsoft.com/office/drawing/2014/main" id="{0B8EC452-EEF9-4CE5-999E-D60318276E04}"/>
              </a:ext>
            </a:extLst>
          </p:cNvPr>
          <p:cNvSpPr>
            <a:spLocks noGrp="1"/>
          </p:cNvSpPr>
          <p:nvPr>
            <p:ph type="body" sz="quarter" idx="153" hasCustomPrompt="1"/>
          </p:nvPr>
        </p:nvSpPr>
        <p:spPr>
          <a:xfrm>
            <a:off x="3518589"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8" name="Text Placeholder 4">
            <a:extLst>
              <a:ext uri="{FF2B5EF4-FFF2-40B4-BE49-F238E27FC236}">
                <a16:creationId xmlns:a16="http://schemas.microsoft.com/office/drawing/2014/main" id="{A933812B-1617-4FAB-BFF5-713B805636F8}"/>
              </a:ext>
            </a:extLst>
          </p:cNvPr>
          <p:cNvSpPr>
            <a:spLocks noGrp="1"/>
          </p:cNvSpPr>
          <p:nvPr>
            <p:ph type="body" sz="quarter" idx="154" hasCustomPrompt="1"/>
          </p:nvPr>
        </p:nvSpPr>
        <p:spPr>
          <a:xfrm>
            <a:off x="3518589"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9" name="Text Placeholder 4">
            <a:extLst>
              <a:ext uri="{FF2B5EF4-FFF2-40B4-BE49-F238E27FC236}">
                <a16:creationId xmlns:a16="http://schemas.microsoft.com/office/drawing/2014/main" id="{3CF7B6C6-67DC-4F15-9BC1-7ED503D4B34B}"/>
              </a:ext>
            </a:extLst>
          </p:cNvPr>
          <p:cNvSpPr>
            <a:spLocks noGrp="1"/>
          </p:cNvSpPr>
          <p:nvPr>
            <p:ph type="body" sz="quarter" idx="155" hasCustomPrompt="1"/>
          </p:nvPr>
        </p:nvSpPr>
        <p:spPr>
          <a:xfrm>
            <a:off x="3518589"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0" name="Picture Placeholder 7">
            <a:extLst>
              <a:ext uri="{FF2B5EF4-FFF2-40B4-BE49-F238E27FC236}">
                <a16:creationId xmlns:a16="http://schemas.microsoft.com/office/drawing/2014/main" id="{C51F412E-89E2-40C6-8EB1-8AC54CA3317E}"/>
              </a:ext>
            </a:extLst>
          </p:cNvPr>
          <p:cNvSpPr>
            <a:spLocks noGrp="1" noChangeAspect="1"/>
          </p:cNvSpPr>
          <p:nvPr>
            <p:ph type="pic" sz="quarter" idx="156" hasCustomPrompt="1"/>
          </p:nvPr>
        </p:nvSpPr>
        <p:spPr>
          <a:xfrm>
            <a:off x="3762449"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1" name="Text Placeholder 4">
            <a:extLst>
              <a:ext uri="{FF2B5EF4-FFF2-40B4-BE49-F238E27FC236}">
                <a16:creationId xmlns:a16="http://schemas.microsoft.com/office/drawing/2014/main" id="{DF7E1A3D-8101-4A04-B702-65613DB225E6}"/>
              </a:ext>
            </a:extLst>
          </p:cNvPr>
          <p:cNvSpPr>
            <a:spLocks noGrp="1"/>
          </p:cNvSpPr>
          <p:nvPr>
            <p:ph type="body" sz="quarter" idx="157" hasCustomPrompt="1"/>
          </p:nvPr>
        </p:nvSpPr>
        <p:spPr>
          <a:xfrm>
            <a:off x="5274296"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2" name="Text Placeholder 4">
            <a:extLst>
              <a:ext uri="{FF2B5EF4-FFF2-40B4-BE49-F238E27FC236}">
                <a16:creationId xmlns:a16="http://schemas.microsoft.com/office/drawing/2014/main" id="{03940B9A-8FB4-4E31-8F7B-1BFF0DA2DBD1}"/>
              </a:ext>
            </a:extLst>
          </p:cNvPr>
          <p:cNvSpPr>
            <a:spLocks noGrp="1"/>
          </p:cNvSpPr>
          <p:nvPr>
            <p:ph type="body" sz="quarter" idx="158" hasCustomPrompt="1"/>
          </p:nvPr>
        </p:nvSpPr>
        <p:spPr>
          <a:xfrm>
            <a:off x="5274296"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3" name="Text Placeholder 4">
            <a:extLst>
              <a:ext uri="{FF2B5EF4-FFF2-40B4-BE49-F238E27FC236}">
                <a16:creationId xmlns:a16="http://schemas.microsoft.com/office/drawing/2014/main" id="{F63A98EC-AE3F-4C71-B3E8-7BC10AC7C156}"/>
              </a:ext>
            </a:extLst>
          </p:cNvPr>
          <p:cNvSpPr>
            <a:spLocks noGrp="1"/>
          </p:cNvSpPr>
          <p:nvPr>
            <p:ph type="body" sz="quarter" idx="159" hasCustomPrompt="1"/>
          </p:nvPr>
        </p:nvSpPr>
        <p:spPr>
          <a:xfrm>
            <a:off x="5274296"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4" name="Text Placeholder 4">
            <a:extLst>
              <a:ext uri="{FF2B5EF4-FFF2-40B4-BE49-F238E27FC236}">
                <a16:creationId xmlns:a16="http://schemas.microsoft.com/office/drawing/2014/main" id="{304B9746-5B8C-4039-B92F-6FAA5E353C26}"/>
              </a:ext>
            </a:extLst>
          </p:cNvPr>
          <p:cNvSpPr>
            <a:spLocks noGrp="1"/>
          </p:cNvSpPr>
          <p:nvPr>
            <p:ph type="body" sz="quarter" idx="160" hasCustomPrompt="1"/>
          </p:nvPr>
        </p:nvSpPr>
        <p:spPr>
          <a:xfrm>
            <a:off x="5274296"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5" name="Picture Placeholder 7">
            <a:extLst>
              <a:ext uri="{FF2B5EF4-FFF2-40B4-BE49-F238E27FC236}">
                <a16:creationId xmlns:a16="http://schemas.microsoft.com/office/drawing/2014/main" id="{083C1E05-87E0-40C7-B59C-C4705E1BC2A7}"/>
              </a:ext>
            </a:extLst>
          </p:cNvPr>
          <p:cNvSpPr>
            <a:spLocks noGrp="1" noChangeAspect="1"/>
          </p:cNvSpPr>
          <p:nvPr>
            <p:ph type="pic" sz="quarter" idx="161" hasCustomPrompt="1"/>
          </p:nvPr>
        </p:nvSpPr>
        <p:spPr>
          <a:xfrm>
            <a:off x="5518156"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6" name="Text Placeholder 4">
            <a:extLst>
              <a:ext uri="{FF2B5EF4-FFF2-40B4-BE49-F238E27FC236}">
                <a16:creationId xmlns:a16="http://schemas.microsoft.com/office/drawing/2014/main" id="{1CAC0D9D-DCE5-46B1-AD5C-9CE1BD726A15}"/>
              </a:ext>
            </a:extLst>
          </p:cNvPr>
          <p:cNvSpPr>
            <a:spLocks noGrp="1"/>
          </p:cNvSpPr>
          <p:nvPr>
            <p:ph type="body" sz="quarter" idx="162" hasCustomPrompt="1"/>
          </p:nvPr>
        </p:nvSpPr>
        <p:spPr>
          <a:xfrm>
            <a:off x="7034744"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7" name="Text Placeholder 4">
            <a:extLst>
              <a:ext uri="{FF2B5EF4-FFF2-40B4-BE49-F238E27FC236}">
                <a16:creationId xmlns:a16="http://schemas.microsoft.com/office/drawing/2014/main" id="{BEEC9FE9-928D-45D1-9225-6461FAAE0506}"/>
              </a:ext>
            </a:extLst>
          </p:cNvPr>
          <p:cNvSpPr>
            <a:spLocks noGrp="1"/>
          </p:cNvSpPr>
          <p:nvPr>
            <p:ph type="body" sz="quarter" idx="163" hasCustomPrompt="1"/>
          </p:nvPr>
        </p:nvSpPr>
        <p:spPr>
          <a:xfrm>
            <a:off x="7034744"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8" name="Text Placeholder 4">
            <a:extLst>
              <a:ext uri="{FF2B5EF4-FFF2-40B4-BE49-F238E27FC236}">
                <a16:creationId xmlns:a16="http://schemas.microsoft.com/office/drawing/2014/main" id="{50CD7C10-591D-48B9-B136-A8B76282126E}"/>
              </a:ext>
            </a:extLst>
          </p:cNvPr>
          <p:cNvSpPr>
            <a:spLocks noGrp="1"/>
          </p:cNvSpPr>
          <p:nvPr>
            <p:ph type="body" sz="quarter" idx="164" hasCustomPrompt="1"/>
          </p:nvPr>
        </p:nvSpPr>
        <p:spPr>
          <a:xfrm>
            <a:off x="7034744"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9" name="Text Placeholder 4">
            <a:extLst>
              <a:ext uri="{FF2B5EF4-FFF2-40B4-BE49-F238E27FC236}">
                <a16:creationId xmlns:a16="http://schemas.microsoft.com/office/drawing/2014/main" id="{85F69936-D166-4D13-9C5A-4B1B53FE01CD}"/>
              </a:ext>
            </a:extLst>
          </p:cNvPr>
          <p:cNvSpPr>
            <a:spLocks noGrp="1"/>
          </p:cNvSpPr>
          <p:nvPr>
            <p:ph type="body" sz="quarter" idx="165" hasCustomPrompt="1"/>
          </p:nvPr>
        </p:nvSpPr>
        <p:spPr>
          <a:xfrm>
            <a:off x="7034744"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0" name="Picture Placeholder 7">
            <a:extLst>
              <a:ext uri="{FF2B5EF4-FFF2-40B4-BE49-F238E27FC236}">
                <a16:creationId xmlns:a16="http://schemas.microsoft.com/office/drawing/2014/main" id="{EFEFE154-A4A4-4D5F-923E-BDF65FF70CFA}"/>
              </a:ext>
            </a:extLst>
          </p:cNvPr>
          <p:cNvSpPr>
            <a:spLocks noGrp="1" noChangeAspect="1"/>
          </p:cNvSpPr>
          <p:nvPr>
            <p:ph type="pic" sz="quarter" idx="166" hasCustomPrompt="1"/>
          </p:nvPr>
        </p:nvSpPr>
        <p:spPr>
          <a:xfrm>
            <a:off x="7278604"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1" name="Text Placeholder 4">
            <a:extLst>
              <a:ext uri="{FF2B5EF4-FFF2-40B4-BE49-F238E27FC236}">
                <a16:creationId xmlns:a16="http://schemas.microsoft.com/office/drawing/2014/main" id="{9910BDBA-5229-4713-BD54-12CC83EDF29A}"/>
              </a:ext>
            </a:extLst>
          </p:cNvPr>
          <p:cNvSpPr>
            <a:spLocks noGrp="1"/>
          </p:cNvSpPr>
          <p:nvPr>
            <p:ph type="body" sz="quarter" idx="167" hasCustomPrompt="1"/>
          </p:nvPr>
        </p:nvSpPr>
        <p:spPr>
          <a:xfrm>
            <a:off x="8785698"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2" name="Text Placeholder 4">
            <a:extLst>
              <a:ext uri="{FF2B5EF4-FFF2-40B4-BE49-F238E27FC236}">
                <a16:creationId xmlns:a16="http://schemas.microsoft.com/office/drawing/2014/main" id="{0B869519-DDD7-4EC9-B5E2-9921FB710ADF}"/>
              </a:ext>
            </a:extLst>
          </p:cNvPr>
          <p:cNvSpPr>
            <a:spLocks noGrp="1"/>
          </p:cNvSpPr>
          <p:nvPr>
            <p:ph type="body" sz="quarter" idx="168" hasCustomPrompt="1"/>
          </p:nvPr>
        </p:nvSpPr>
        <p:spPr>
          <a:xfrm>
            <a:off x="8785698"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3" name="Text Placeholder 4">
            <a:extLst>
              <a:ext uri="{FF2B5EF4-FFF2-40B4-BE49-F238E27FC236}">
                <a16:creationId xmlns:a16="http://schemas.microsoft.com/office/drawing/2014/main" id="{1BF4F802-03DE-47D6-82B6-80D220C21B2D}"/>
              </a:ext>
            </a:extLst>
          </p:cNvPr>
          <p:cNvSpPr>
            <a:spLocks noGrp="1"/>
          </p:cNvSpPr>
          <p:nvPr>
            <p:ph type="body" sz="quarter" idx="169" hasCustomPrompt="1"/>
          </p:nvPr>
        </p:nvSpPr>
        <p:spPr>
          <a:xfrm>
            <a:off x="8785698"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4" name="Text Placeholder 4">
            <a:extLst>
              <a:ext uri="{FF2B5EF4-FFF2-40B4-BE49-F238E27FC236}">
                <a16:creationId xmlns:a16="http://schemas.microsoft.com/office/drawing/2014/main" id="{24A3D691-B202-447A-BF1D-152A5F30AEB5}"/>
              </a:ext>
            </a:extLst>
          </p:cNvPr>
          <p:cNvSpPr>
            <a:spLocks noGrp="1"/>
          </p:cNvSpPr>
          <p:nvPr>
            <p:ph type="body" sz="quarter" idx="170" hasCustomPrompt="1"/>
          </p:nvPr>
        </p:nvSpPr>
        <p:spPr>
          <a:xfrm>
            <a:off x="8785698"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5" name="Picture Placeholder 7">
            <a:extLst>
              <a:ext uri="{FF2B5EF4-FFF2-40B4-BE49-F238E27FC236}">
                <a16:creationId xmlns:a16="http://schemas.microsoft.com/office/drawing/2014/main" id="{31F588FE-3AE6-4B07-8C7B-0B48E550266B}"/>
              </a:ext>
            </a:extLst>
          </p:cNvPr>
          <p:cNvSpPr>
            <a:spLocks noGrp="1" noChangeAspect="1"/>
          </p:cNvSpPr>
          <p:nvPr>
            <p:ph type="pic" sz="quarter" idx="171" hasCustomPrompt="1"/>
          </p:nvPr>
        </p:nvSpPr>
        <p:spPr>
          <a:xfrm>
            <a:off x="9029558"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6" name="Text Placeholder 4">
            <a:extLst>
              <a:ext uri="{FF2B5EF4-FFF2-40B4-BE49-F238E27FC236}">
                <a16:creationId xmlns:a16="http://schemas.microsoft.com/office/drawing/2014/main" id="{2CEFAC29-4288-453B-84CE-024B5F624B8E}"/>
              </a:ext>
            </a:extLst>
          </p:cNvPr>
          <p:cNvSpPr>
            <a:spLocks noGrp="1"/>
          </p:cNvSpPr>
          <p:nvPr>
            <p:ph type="body" sz="quarter" idx="172" hasCustomPrompt="1"/>
          </p:nvPr>
        </p:nvSpPr>
        <p:spPr>
          <a:xfrm>
            <a:off x="10546157"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7" name="Text Placeholder 4">
            <a:extLst>
              <a:ext uri="{FF2B5EF4-FFF2-40B4-BE49-F238E27FC236}">
                <a16:creationId xmlns:a16="http://schemas.microsoft.com/office/drawing/2014/main" id="{48F02F17-B98C-4D5F-8597-4D47EDE2E4A1}"/>
              </a:ext>
            </a:extLst>
          </p:cNvPr>
          <p:cNvSpPr>
            <a:spLocks noGrp="1"/>
          </p:cNvSpPr>
          <p:nvPr>
            <p:ph type="body" sz="quarter" idx="173" hasCustomPrompt="1"/>
          </p:nvPr>
        </p:nvSpPr>
        <p:spPr>
          <a:xfrm>
            <a:off x="10546157"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8" name="Text Placeholder 4">
            <a:extLst>
              <a:ext uri="{FF2B5EF4-FFF2-40B4-BE49-F238E27FC236}">
                <a16:creationId xmlns:a16="http://schemas.microsoft.com/office/drawing/2014/main" id="{6FBE6A87-938A-4B2A-8A0D-26BF10D73475}"/>
              </a:ext>
            </a:extLst>
          </p:cNvPr>
          <p:cNvSpPr>
            <a:spLocks noGrp="1"/>
          </p:cNvSpPr>
          <p:nvPr>
            <p:ph type="body" sz="quarter" idx="174" hasCustomPrompt="1"/>
          </p:nvPr>
        </p:nvSpPr>
        <p:spPr>
          <a:xfrm>
            <a:off x="10546157"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9" name="Text Placeholder 4">
            <a:extLst>
              <a:ext uri="{FF2B5EF4-FFF2-40B4-BE49-F238E27FC236}">
                <a16:creationId xmlns:a16="http://schemas.microsoft.com/office/drawing/2014/main" id="{0AFF3EEE-D1B3-4640-9BBA-BCC75421DDF9}"/>
              </a:ext>
            </a:extLst>
          </p:cNvPr>
          <p:cNvSpPr>
            <a:spLocks noGrp="1"/>
          </p:cNvSpPr>
          <p:nvPr>
            <p:ph type="body" sz="quarter" idx="175" hasCustomPrompt="1"/>
          </p:nvPr>
        </p:nvSpPr>
        <p:spPr>
          <a:xfrm>
            <a:off x="10546157"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0" name="Picture Placeholder 7">
            <a:extLst>
              <a:ext uri="{FF2B5EF4-FFF2-40B4-BE49-F238E27FC236}">
                <a16:creationId xmlns:a16="http://schemas.microsoft.com/office/drawing/2014/main" id="{BAC3AD12-18A7-4512-AE80-E1895F2281BD}"/>
              </a:ext>
            </a:extLst>
          </p:cNvPr>
          <p:cNvSpPr>
            <a:spLocks noGrp="1" noChangeAspect="1"/>
          </p:cNvSpPr>
          <p:nvPr>
            <p:ph type="pic" sz="quarter" idx="176" hasCustomPrompt="1"/>
          </p:nvPr>
        </p:nvSpPr>
        <p:spPr>
          <a:xfrm>
            <a:off x="10790017"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1" name="Text Placeholder 4">
            <a:extLst>
              <a:ext uri="{FF2B5EF4-FFF2-40B4-BE49-F238E27FC236}">
                <a16:creationId xmlns:a16="http://schemas.microsoft.com/office/drawing/2014/main" id="{3ABDDD70-06AC-419D-BCE4-0811296AD81A}"/>
              </a:ext>
            </a:extLst>
          </p:cNvPr>
          <p:cNvSpPr>
            <a:spLocks noGrp="1"/>
          </p:cNvSpPr>
          <p:nvPr>
            <p:ph type="body" sz="quarter" idx="177" hasCustomPrompt="1"/>
          </p:nvPr>
        </p:nvSpPr>
        <p:spPr>
          <a:xfrm>
            <a:off x="12301852"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2" name="Text Placeholder 4">
            <a:extLst>
              <a:ext uri="{FF2B5EF4-FFF2-40B4-BE49-F238E27FC236}">
                <a16:creationId xmlns:a16="http://schemas.microsoft.com/office/drawing/2014/main" id="{A37A4C4D-256D-4AAD-914C-6182B7547D10}"/>
              </a:ext>
            </a:extLst>
          </p:cNvPr>
          <p:cNvSpPr>
            <a:spLocks noGrp="1"/>
          </p:cNvSpPr>
          <p:nvPr>
            <p:ph type="body" sz="quarter" idx="178" hasCustomPrompt="1"/>
          </p:nvPr>
        </p:nvSpPr>
        <p:spPr>
          <a:xfrm>
            <a:off x="12301852"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3" name="Text Placeholder 4">
            <a:extLst>
              <a:ext uri="{FF2B5EF4-FFF2-40B4-BE49-F238E27FC236}">
                <a16:creationId xmlns:a16="http://schemas.microsoft.com/office/drawing/2014/main" id="{47FBF972-0852-44E2-9E1B-2E96B422D531}"/>
              </a:ext>
            </a:extLst>
          </p:cNvPr>
          <p:cNvSpPr>
            <a:spLocks noGrp="1"/>
          </p:cNvSpPr>
          <p:nvPr>
            <p:ph type="body" sz="quarter" idx="179" hasCustomPrompt="1"/>
          </p:nvPr>
        </p:nvSpPr>
        <p:spPr>
          <a:xfrm>
            <a:off x="12301852"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4" name="Text Placeholder 4">
            <a:extLst>
              <a:ext uri="{FF2B5EF4-FFF2-40B4-BE49-F238E27FC236}">
                <a16:creationId xmlns:a16="http://schemas.microsoft.com/office/drawing/2014/main" id="{AE6B0926-56CB-43F8-99E0-760B254E7BB6}"/>
              </a:ext>
            </a:extLst>
          </p:cNvPr>
          <p:cNvSpPr>
            <a:spLocks noGrp="1"/>
          </p:cNvSpPr>
          <p:nvPr>
            <p:ph type="body" sz="quarter" idx="180" hasCustomPrompt="1"/>
          </p:nvPr>
        </p:nvSpPr>
        <p:spPr>
          <a:xfrm>
            <a:off x="12301852"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5" name="Picture Placeholder 7">
            <a:extLst>
              <a:ext uri="{FF2B5EF4-FFF2-40B4-BE49-F238E27FC236}">
                <a16:creationId xmlns:a16="http://schemas.microsoft.com/office/drawing/2014/main" id="{32EA1777-6009-48D4-9FED-A2E1FBD4AA68}"/>
              </a:ext>
            </a:extLst>
          </p:cNvPr>
          <p:cNvSpPr>
            <a:spLocks noGrp="1" noChangeAspect="1"/>
          </p:cNvSpPr>
          <p:nvPr>
            <p:ph type="pic" sz="quarter" idx="181" hasCustomPrompt="1"/>
          </p:nvPr>
        </p:nvSpPr>
        <p:spPr>
          <a:xfrm>
            <a:off x="12545711"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6" name="Text Placeholder 4">
            <a:extLst>
              <a:ext uri="{FF2B5EF4-FFF2-40B4-BE49-F238E27FC236}">
                <a16:creationId xmlns:a16="http://schemas.microsoft.com/office/drawing/2014/main" id="{BB1489E7-2FB3-454C-A524-BA3910FD18D5}"/>
              </a:ext>
            </a:extLst>
          </p:cNvPr>
          <p:cNvSpPr>
            <a:spLocks noGrp="1"/>
          </p:cNvSpPr>
          <p:nvPr>
            <p:ph type="body" sz="quarter" idx="182" hasCustomPrompt="1"/>
          </p:nvPr>
        </p:nvSpPr>
        <p:spPr>
          <a:xfrm>
            <a:off x="14051789"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7" name="Text Placeholder 4">
            <a:extLst>
              <a:ext uri="{FF2B5EF4-FFF2-40B4-BE49-F238E27FC236}">
                <a16:creationId xmlns:a16="http://schemas.microsoft.com/office/drawing/2014/main" id="{99AE4642-29EF-407F-8F6C-C8CEFE11611C}"/>
              </a:ext>
            </a:extLst>
          </p:cNvPr>
          <p:cNvSpPr>
            <a:spLocks noGrp="1"/>
          </p:cNvSpPr>
          <p:nvPr>
            <p:ph type="body" sz="quarter" idx="183" hasCustomPrompt="1"/>
          </p:nvPr>
        </p:nvSpPr>
        <p:spPr>
          <a:xfrm>
            <a:off x="14051789"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8" name="Text Placeholder 4">
            <a:extLst>
              <a:ext uri="{FF2B5EF4-FFF2-40B4-BE49-F238E27FC236}">
                <a16:creationId xmlns:a16="http://schemas.microsoft.com/office/drawing/2014/main" id="{4A873B86-1413-425C-A0EE-99C25F6DA10F}"/>
              </a:ext>
            </a:extLst>
          </p:cNvPr>
          <p:cNvSpPr>
            <a:spLocks noGrp="1"/>
          </p:cNvSpPr>
          <p:nvPr>
            <p:ph type="body" sz="quarter" idx="184" hasCustomPrompt="1"/>
          </p:nvPr>
        </p:nvSpPr>
        <p:spPr>
          <a:xfrm>
            <a:off x="14051789"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9" name="Text Placeholder 4">
            <a:extLst>
              <a:ext uri="{FF2B5EF4-FFF2-40B4-BE49-F238E27FC236}">
                <a16:creationId xmlns:a16="http://schemas.microsoft.com/office/drawing/2014/main" id="{1133A4CE-C428-46D2-BF8D-C140E2EDD89F}"/>
              </a:ext>
            </a:extLst>
          </p:cNvPr>
          <p:cNvSpPr>
            <a:spLocks noGrp="1"/>
          </p:cNvSpPr>
          <p:nvPr>
            <p:ph type="body" sz="quarter" idx="185" hasCustomPrompt="1"/>
          </p:nvPr>
        </p:nvSpPr>
        <p:spPr>
          <a:xfrm>
            <a:off x="14051789"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0" name="Picture Placeholder 7">
            <a:extLst>
              <a:ext uri="{FF2B5EF4-FFF2-40B4-BE49-F238E27FC236}">
                <a16:creationId xmlns:a16="http://schemas.microsoft.com/office/drawing/2014/main" id="{15C10AAF-EFD4-4496-9145-DAC183BAD643}"/>
              </a:ext>
            </a:extLst>
          </p:cNvPr>
          <p:cNvSpPr>
            <a:spLocks noGrp="1" noChangeAspect="1"/>
          </p:cNvSpPr>
          <p:nvPr>
            <p:ph type="pic" sz="quarter" idx="186" hasCustomPrompt="1"/>
          </p:nvPr>
        </p:nvSpPr>
        <p:spPr>
          <a:xfrm>
            <a:off x="14295648"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1" name="Text Placeholder 4">
            <a:extLst>
              <a:ext uri="{FF2B5EF4-FFF2-40B4-BE49-F238E27FC236}">
                <a16:creationId xmlns:a16="http://schemas.microsoft.com/office/drawing/2014/main" id="{6B4AEB78-E617-4D2A-B152-EF6CF7A3B545}"/>
              </a:ext>
            </a:extLst>
          </p:cNvPr>
          <p:cNvSpPr>
            <a:spLocks noGrp="1"/>
          </p:cNvSpPr>
          <p:nvPr>
            <p:ph type="body" sz="quarter" idx="187" hasCustomPrompt="1"/>
          </p:nvPr>
        </p:nvSpPr>
        <p:spPr>
          <a:xfrm>
            <a:off x="1763161"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2" name="Text Placeholder 4">
            <a:extLst>
              <a:ext uri="{FF2B5EF4-FFF2-40B4-BE49-F238E27FC236}">
                <a16:creationId xmlns:a16="http://schemas.microsoft.com/office/drawing/2014/main" id="{0DF21745-C25C-4FDE-9634-AA8E40154034}"/>
              </a:ext>
            </a:extLst>
          </p:cNvPr>
          <p:cNvSpPr>
            <a:spLocks noGrp="1"/>
          </p:cNvSpPr>
          <p:nvPr>
            <p:ph type="body" sz="quarter" idx="188" hasCustomPrompt="1"/>
          </p:nvPr>
        </p:nvSpPr>
        <p:spPr>
          <a:xfrm>
            <a:off x="1763161"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3" name="Text Placeholder 4">
            <a:extLst>
              <a:ext uri="{FF2B5EF4-FFF2-40B4-BE49-F238E27FC236}">
                <a16:creationId xmlns:a16="http://schemas.microsoft.com/office/drawing/2014/main" id="{152488B4-11B3-4455-BA78-0C938250F112}"/>
              </a:ext>
            </a:extLst>
          </p:cNvPr>
          <p:cNvSpPr>
            <a:spLocks noGrp="1"/>
          </p:cNvSpPr>
          <p:nvPr>
            <p:ph type="body" sz="quarter" idx="189" hasCustomPrompt="1"/>
          </p:nvPr>
        </p:nvSpPr>
        <p:spPr>
          <a:xfrm>
            <a:off x="1763161"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4" name="Text Placeholder 4">
            <a:extLst>
              <a:ext uri="{FF2B5EF4-FFF2-40B4-BE49-F238E27FC236}">
                <a16:creationId xmlns:a16="http://schemas.microsoft.com/office/drawing/2014/main" id="{7748B2D1-D9C2-41A5-81B5-9A3E40FE48E4}"/>
              </a:ext>
            </a:extLst>
          </p:cNvPr>
          <p:cNvSpPr>
            <a:spLocks noGrp="1"/>
          </p:cNvSpPr>
          <p:nvPr>
            <p:ph type="body" sz="quarter" idx="190" hasCustomPrompt="1"/>
          </p:nvPr>
        </p:nvSpPr>
        <p:spPr>
          <a:xfrm>
            <a:off x="1763161"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5" name="Picture Placeholder 7">
            <a:extLst>
              <a:ext uri="{FF2B5EF4-FFF2-40B4-BE49-F238E27FC236}">
                <a16:creationId xmlns:a16="http://schemas.microsoft.com/office/drawing/2014/main" id="{5ED9647E-D7FB-45C1-8735-7455EB384727}"/>
              </a:ext>
            </a:extLst>
          </p:cNvPr>
          <p:cNvSpPr>
            <a:spLocks noGrp="1" noChangeAspect="1"/>
          </p:cNvSpPr>
          <p:nvPr>
            <p:ph type="pic" sz="quarter" idx="191" hasCustomPrompt="1"/>
          </p:nvPr>
        </p:nvSpPr>
        <p:spPr>
          <a:xfrm>
            <a:off x="2007020"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6" name="Text Placeholder 4">
            <a:extLst>
              <a:ext uri="{FF2B5EF4-FFF2-40B4-BE49-F238E27FC236}">
                <a16:creationId xmlns:a16="http://schemas.microsoft.com/office/drawing/2014/main" id="{5955DF3F-5C28-4942-A985-B4AB12776D7B}"/>
              </a:ext>
            </a:extLst>
          </p:cNvPr>
          <p:cNvSpPr>
            <a:spLocks noGrp="1"/>
          </p:cNvSpPr>
          <p:nvPr>
            <p:ph type="body" sz="quarter" idx="192" hasCustomPrompt="1"/>
          </p:nvPr>
        </p:nvSpPr>
        <p:spPr>
          <a:xfrm>
            <a:off x="3518589"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7" name="Text Placeholder 4">
            <a:extLst>
              <a:ext uri="{FF2B5EF4-FFF2-40B4-BE49-F238E27FC236}">
                <a16:creationId xmlns:a16="http://schemas.microsoft.com/office/drawing/2014/main" id="{0F874BC4-8CC6-4976-8CF2-61D4109BACB4}"/>
              </a:ext>
            </a:extLst>
          </p:cNvPr>
          <p:cNvSpPr>
            <a:spLocks noGrp="1"/>
          </p:cNvSpPr>
          <p:nvPr>
            <p:ph type="body" sz="quarter" idx="193" hasCustomPrompt="1"/>
          </p:nvPr>
        </p:nvSpPr>
        <p:spPr>
          <a:xfrm>
            <a:off x="3518589"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8" name="Text Placeholder 4">
            <a:extLst>
              <a:ext uri="{FF2B5EF4-FFF2-40B4-BE49-F238E27FC236}">
                <a16:creationId xmlns:a16="http://schemas.microsoft.com/office/drawing/2014/main" id="{3CFC41E5-7235-4A62-8C82-2F39C01F3E63}"/>
              </a:ext>
            </a:extLst>
          </p:cNvPr>
          <p:cNvSpPr>
            <a:spLocks noGrp="1"/>
          </p:cNvSpPr>
          <p:nvPr>
            <p:ph type="body" sz="quarter" idx="194" hasCustomPrompt="1"/>
          </p:nvPr>
        </p:nvSpPr>
        <p:spPr>
          <a:xfrm>
            <a:off x="3518589"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9" name="Text Placeholder 4">
            <a:extLst>
              <a:ext uri="{FF2B5EF4-FFF2-40B4-BE49-F238E27FC236}">
                <a16:creationId xmlns:a16="http://schemas.microsoft.com/office/drawing/2014/main" id="{FC1682EB-912D-4584-9882-B849A70C254D}"/>
              </a:ext>
            </a:extLst>
          </p:cNvPr>
          <p:cNvSpPr>
            <a:spLocks noGrp="1"/>
          </p:cNvSpPr>
          <p:nvPr>
            <p:ph type="body" sz="quarter" idx="195" hasCustomPrompt="1"/>
          </p:nvPr>
        </p:nvSpPr>
        <p:spPr>
          <a:xfrm>
            <a:off x="3518589"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0" name="Picture Placeholder 7">
            <a:extLst>
              <a:ext uri="{FF2B5EF4-FFF2-40B4-BE49-F238E27FC236}">
                <a16:creationId xmlns:a16="http://schemas.microsoft.com/office/drawing/2014/main" id="{781D5E69-8E60-43FF-92C4-5EE5F2CD667E}"/>
              </a:ext>
            </a:extLst>
          </p:cNvPr>
          <p:cNvSpPr>
            <a:spLocks noGrp="1" noChangeAspect="1"/>
          </p:cNvSpPr>
          <p:nvPr>
            <p:ph type="pic" sz="quarter" idx="196" hasCustomPrompt="1"/>
          </p:nvPr>
        </p:nvSpPr>
        <p:spPr>
          <a:xfrm>
            <a:off x="3762449"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1" name="Text Placeholder 4">
            <a:extLst>
              <a:ext uri="{FF2B5EF4-FFF2-40B4-BE49-F238E27FC236}">
                <a16:creationId xmlns:a16="http://schemas.microsoft.com/office/drawing/2014/main" id="{181B140D-5570-45AB-91DB-C9EC7EA327E6}"/>
              </a:ext>
            </a:extLst>
          </p:cNvPr>
          <p:cNvSpPr>
            <a:spLocks noGrp="1"/>
          </p:cNvSpPr>
          <p:nvPr>
            <p:ph type="body" sz="quarter" idx="197" hasCustomPrompt="1"/>
          </p:nvPr>
        </p:nvSpPr>
        <p:spPr>
          <a:xfrm>
            <a:off x="5274296"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2" name="Text Placeholder 4">
            <a:extLst>
              <a:ext uri="{FF2B5EF4-FFF2-40B4-BE49-F238E27FC236}">
                <a16:creationId xmlns:a16="http://schemas.microsoft.com/office/drawing/2014/main" id="{E194797F-C2EE-4F6A-92D5-D57BF8A4667C}"/>
              </a:ext>
            </a:extLst>
          </p:cNvPr>
          <p:cNvSpPr>
            <a:spLocks noGrp="1"/>
          </p:cNvSpPr>
          <p:nvPr>
            <p:ph type="body" sz="quarter" idx="198" hasCustomPrompt="1"/>
          </p:nvPr>
        </p:nvSpPr>
        <p:spPr>
          <a:xfrm>
            <a:off x="5274296"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3" name="Text Placeholder 4">
            <a:extLst>
              <a:ext uri="{FF2B5EF4-FFF2-40B4-BE49-F238E27FC236}">
                <a16:creationId xmlns:a16="http://schemas.microsoft.com/office/drawing/2014/main" id="{80A5B582-17AF-40FC-B7C3-653C3E3355A1}"/>
              </a:ext>
            </a:extLst>
          </p:cNvPr>
          <p:cNvSpPr>
            <a:spLocks noGrp="1"/>
          </p:cNvSpPr>
          <p:nvPr>
            <p:ph type="body" sz="quarter" idx="199" hasCustomPrompt="1"/>
          </p:nvPr>
        </p:nvSpPr>
        <p:spPr>
          <a:xfrm>
            <a:off x="5274296"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4" name="Text Placeholder 4">
            <a:extLst>
              <a:ext uri="{FF2B5EF4-FFF2-40B4-BE49-F238E27FC236}">
                <a16:creationId xmlns:a16="http://schemas.microsoft.com/office/drawing/2014/main" id="{5E81CFF3-0856-4577-91A7-55B8DF4D591C}"/>
              </a:ext>
            </a:extLst>
          </p:cNvPr>
          <p:cNvSpPr>
            <a:spLocks noGrp="1"/>
          </p:cNvSpPr>
          <p:nvPr>
            <p:ph type="body" sz="quarter" idx="200" hasCustomPrompt="1"/>
          </p:nvPr>
        </p:nvSpPr>
        <p:spPr>
          <a:xfrm>
            <a:off x="5274296"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5" name="Picture Placeholder 7">
            <a:extLst>
              <a:ext uri="{FF2B5EF4-FFF2-40B4-BE49-F238E27FC236}">
                <a16:creationId xmlns:a16="http://schemas.microsoft.com/office/drawing/2014/main" id="{F257A31D-200D-43F1-9F10-9ED6FF5D3104}"/>
              </a:ext>
            </a:extLst>
          </p:cNvPr>
          <p:cNvSpPr>
            <a:spLocks noGrp="1" noChangeAspect="1"/>
          </p:cNvSpPr>
          <p:nvPr>
            <p:ph type="pic" sz="quarter" idx="201" hasCustomPrompt="1"/>
          </p:nvPr>
        </p:nvSpPr>
        <p:spPr>
          <a:xfrm>
            <a:off x="5518156"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6" name="Text Placeholder 4">
            <a:extLst>
              <a:ext uri="{FF2B5EF4-FFF2-40B4-BE49-F238E27FC236}">
                <a16:creationId xmlns:a16="http://schemas.microsoft.com/office/drawing/2014/main" id="{6CF4108A-A788-4239-8CC2-E3BB10753CB3}"/>
              </a:ext>
            </a:extLst>
          </p:cNvPr>
          <p:cNvSpPr>
            <a:spLocks noGrp="1"/>
          </p:cNvSpPr>
          <p:nvPr>
            <p:ph type="body" sz="quarter" idx="202" hasCustomPrompt="1"/>
          </p:nvPr>
        </p:nvSpPr>
        <p:spPr>
          <a:xfrm>
            <a:off x="7034744"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7" name="Text Placeholder 4">
            <a:extLst>
              <a:ext uri="{FF2B5EF4-FFF2-40B4-BE49-F238E27FC236}">
                <a16:creationId xmlns:a16="http://schemas.microsoft.com/office/drawing/2014/main" id="{25A4C2A7-53F2-4AEE-84A1-EBBC094AFFFB}"/>
              </a:ext>
            </a:extLst>
          </p:cNvPr>
          <p:cNvSpPr>
            <a:spLocks noGrp="1"/>
          </p:cNvSpPr>
          <p:nvPr>
            <p:ph type="body" sz="quarter" idx="203" hasCustomPrompt="1"/>
          </p:nvPr>
        </p:nvSpPr>
        <p:spPr>
          <a:xfrm>
            <a:off x="7034744"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8" name="Text Placeholder 4">
            <a:extLst>
              <a:ext uri="{FF2B5EF4-FFF2-40B4-BE49-F238E27FC236}">
                <a16:creationId xmlns:a16="http://schemas.microsoft.com/office/drawing/2014/main" id="{EF25F341-13EE-48EB-A586-D2A613647354}"/>
              </a:ext>
            </a:extLst>
          </p:cNvPr>
          <p:cNvSpPr>
            <a:spLocks noGrp="1"/>
          </p:cNvSpPr>
          <p:nvPr>
            <p:ph type="body" sz="quarter" idx="204" hasCustomPrompt="1"/>
          </p:nvPr>
        </p:nvSpPr>
        <p:spPr>
          <a:xfrm>
            <a:off x="7034744"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9" name="Text Placeholder 4">
            <a:extLst>
              <a:ext uri="{FF2B5EF4-FFF2-40B4-BE49-F238E27FC236}">
                <a16:creationId xmlns:a16="http://schemas.microsoft.com/office/drawing/2014/main" id="{2DBE000B-FD10-42F3-A69D-7037F83321BE}"/>
              </a:ext>
            </a:extLst>
          </p:cNvPr>
          <p:cNvSpPr>
            <a:spLocks noGrp="1"/>
          </p:cNvSpPr>
          <p:nvPr>
            <p:ph type="body" sz="quarter" idx="205" hasCustomPrompt="1"/>
          </p:nvPr>
        </p:nvSpPr>
        <p:spPr>
          <a:xfrm>
            <a:off x="7034744"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0" name="Picture Placeholder 7">
            <a:extLst>
              <a:ext uri="{FF2B5EF4-FFF2-40B4-BE49-F238E27FC236}">
                <a16:creationId xmlns:a16="http://schemas.microsoft.com/office/drawing/2014/main" id="{B4AF0CED-51CC-4EE3-845D-C11CB716B52A}"/>
              </a:ext>
            </a:extLst>
          </p:cNvPr>
          <p:cNvSpPr>
            <a:spLocks noGrp="1" noChangeAspect="1"/>
          </p:cNvSpPr>
          <p:nvPr>
            <p:ph type="pic" sz="quarter" idx="206" hasCustomPrompt="1"/>
          </p:nvPr>
        </p:nvSpPr>
        <p:spPr>
          <a:xfrm>
            <a:off x="7278604"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1" name="Text Placeholder 4">
            <a:extLst>
              <a:ext uri="{FF2B5EF4-FFF2-40B4-BE49-F238E27FC236}">
                <a16:creationId xmlns:a16="http://schemas.microsoft.com/office/drawing/2014/main" id="{22A10A54-4B06-4E16-9A60-CB57AE511DFD}"/>
              </a:ext>
            </a:extLst>
          </p:cNvPr>
          <p:cNvSpPr>
            <a:spLocks noGrp="1"/>
          </p:cNvSpPr>
          <p:nvPr>
            <p:ph type="body" sz="quarter" idx="207" hasCustomPrompt="1"/>
          </p:nvPr>
        </p:nvSpPr>
        <p:spPr>
          <a:xfrm>
            <a:off x="8785698"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2" name="Text Placeholder 4">
            <a:extLst>
              <a:ext uri="{FF2B5EF4-FFF2-40B4-BE49-F238E27FC236}">
                <a16:creationId xmlns:a16="http://schemas.microsoft.com/office/drawing/2014/main" id="{F222A5F3-2313-4E74-8436-2E1C3C8468BD}"/>
              </a:ext>
            </a:extLst>
          </p:cNvPr>
          <p:cNvSpPr>
            <a:spLocks noGrp="1"/>
          </p:cNvSpPr>
          <p:nvPr>
            <p:ph type="body" sz="quarter" idx="208" hasCustomPrompt="1"/>
          </p:nvPr>
        </p:nvSpPr>
        <p:spPr>
          <a:xfrm>
            <a:off x="8785698"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3" name="Text Placeholder 4">
            <a:extLst>
              <a:ext uri="{FF2B5EF4-FFF2-40B4-BE49-F238E27FC236}">
                <a16:creationId xmlns:a16="http://schemas.microsoft.com/office/drawing/2014/main" id="{6C484348-471A-4776-8839-9FEEFEADEC7A}"/>
              </a:ext>
            </a:extLst>
          </p:cNvPr>
          <p:cNvSpPr>
            <a:spLocks noGrp="1"/>
          </p:cNvSpPr>
          <p:nvPr>
            <p:ph type="body" sz="quarter" idx="209" hasCustomPrompt="1"/>
          </p:nvPr>
        </p:nvSpPr>
        <p:spPr>
          <a:xfrm>
            <a:off x="8785698"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4" name="Text Placeholder 4">
            <a:extLst>
              <a:ext uri="{FF2B5EF4-FFF2-40B4-BE49-F238E27FC236}">
                <a16:creationId xmlns:a16="http://schemas.microsoft.com/office/drawing/2014/main" id="{2D706DE8-7731-479F-86A1-7DD524BD91D0}"/>
              </a:ext>
            </a:extLst>
          </p:cNvPr>
          <p:cNvSpPr>
            <a:spLocks noGrp="1"/>
          </p:cNvSpPr>
          <p:nvPr>
            <p:ph type="body" sz="quarter" idx="210" hasCustomPrompt="1"/>
          </p:nvPr>
        </p:nvSpPr>
        <p:spPr>
          <a:xfrm>
            <a:off x="8785698"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5" name="Picture Placeholder 7">
            <a:extLst>
              <a:ext uri="{FF2B5EF4-FFF2-40B4-BE49-F238E27FC236}">
                <a16:creationId xmlns:a16="http://schemas.microsoft.com/office/drawing/2014/main" id="{6BB94C9B-CF0A-4933-A276-ACEC477AA3D7}"/>
              </a:ext>
            </a:extLst>
          </p:cNvPr>
          <p:cNvSpPr>
            <a:spLocks noGrp="1" noChangeAspect="1"/>
          </p:cNvSpPr>
          <p:nvPr>
            <p:ph type="pic" sz="quarter" idx="211" hasCustomPrompt="1"/>
          </p:nvPr>
        </p:nvSpPr>
        <p:spPr>
          <a:xfrm>
            <a:off x="902955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6" name="Text Placeholder 4">
            <a:extLst>
              <a:ext uri="{FF2B5EF4-FFF2-40B4-BE49-F238E27FC236}">
                <a16:creationId xmlns:a16="http://schemas.microsoft.com/office/drawing/2014/main" id="{F40BE666-2EE6-4014-B5EE-64349C7F1DCD}"/>
              </a:ext>
            </a:extLst>
          </p:cNvPr>
          <p:cNvSpPr>
            <a:spLocks noGrp="1"/>
          </p:cNvSpPr>
          <p:nvPr>
            <p:ph type="body" sz="quarter" idx="212" hasCustomPrompt="1"/>
          </p:nvPr>
        </p:nvSpPr>
        <p:spPr>
          <a:xfrm>
            <a:off x="10546157"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7" name="Text Placeholder 4">
            <a:extLst>
              <a:ext uri="{FF2B5EF4-FFF2-40B4-BE49-F238E27FC236}">
                <a16:creationId xmlns:a16="http://schemas.microsoft.com/office/drawing/2014/main" id="{4E5207FC-2BBA-4E30-A80B-5C6838B35DCD}"/>
              </a:ext>
            </a:extLst>
          </p:cNvPr>
          <p:cNvSpPr>
            <a:spLocks noGrp="1"/>
          </p:cNvSpPr>
          <p:nvPr>
            <p:ph type="body" sz="quarter" idx="213" hasCustomPrompt="1"/>
          </p:nvPr>
        </p:nvSpPr>
        <p:spPr>
          <a:xfrm>
            <a:off x="10546157"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8" name="Text Placeholder 4">
            <a:extLst>
              <a:ext uri="{FF2B5EF4-FFF2-40B4-BE49-F238E27FC236}">
                <a16:creationId xmlns:a16="http://schemas.microsoft.com/office/drawing/2014/main" id="{61D959F5-B700-4DDB-A0B8-062834A19118}"/>
              </a:ext>
            </a:extLst>
          </p:cNvPr>
          <p:cNvSpPr>
            <a:spLocks noGrp="1"/>
          </p:cNvSpPr>
          <p:nvPr>
            <p:ph type="body" sz="quarter" idx="214" hasCustomPrompt="1"/>
          </p:nvPr>
        </p:nvSpPr>
        <p:spPr>
          <a:xfrm>
            <a:off x="10546157"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9" name="Text Placeholder 4">
            <a:extLst>
              <a:ext uri="{FF2B5EF4-FFF2-40B4-BE49-F238E27FC236}">
                <a16:creationId xmlns:a16="http://schemas.microsoft.com/office/drawing/2014/main" id="{00B95A49-BA5B-4E4F-A894-29E2561C6063}"/>
              </a:ext>
            </a:extLst>
          </p:cNvPr>
          <p:cNvSpPr>
            <a:spLocks noGrp="1"/>
          </p:cNvSpPr>
          <p:nvPr>
            <p:ph type="body" sz="quarter" idx="215" hasCustomPrompt="1"/>
          </p:nvPr>
        </p:nvSpPr>
        <p:spPr>
          <a:xfrm>
            <a:off x="10546157"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80" name="Picture Placeholder 7">
            <a:extLst>
              <a:ext uri="{FF2B5EF4-FFF2-40B4-BE49-F238E27FC236}">
                <a16:creationId xmlns:a16="http://schemas.microsoft.com/office/drawing/2014/main" id="{6EB3DDB3-A47E-4277-8514-2C7ABDF6A272}"/>
              </a:ext>
            </a:extLst>
          </p:cNvPr>
          <p:cNvSpPr>
            <a:spLocks noGrp="1" noChangeAspect="1"/>
          </p:cNvSpPr>
          <p:nvPr>
            <p:ph type="pic" sz="quarter" idx="216" hasCustomPrompt="1"/>
          </p:nvPr>
        </p:nvSpPr>
        <p:spPr>
          <a:xfrm>
            <a:off x="10790017"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81" name="Text Placeholder 4">
            <a:extLst>
              <a:ext uri="{FF2B5EF4-FFF2-40B4-BE49-F238E27FC236}">
                <a16:creationId xmlns:a16="http://schemas.microsoft.com/office/drawing/2014/main" id="{85FFE307-0764-4CC4-B08D-B54785E6DBD7}"/>
              </a:ext>
            </a:extLst>
          </p:cNvPr>
          <p:cNvSpPr>
            <a:spLocks noGrp="1"/>
          </p:cNvSpPr>
          <p:nvPr>
            <p:ph type="body" sz="quarter" idx="217" hasCustomPrompt="1"/>
          </p:nvPr>
        </p:nvSpPr>
        <p:spPr>
          <a:xfrm>
            <a:off x="12301852"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82" name="Text Placeholder 4">
            <a:extLst>
              <a:ext uri="{FF2B5EF4-FFF2-40B4-BE49-F238E27FC236}">
                <a16:creationId xmlns:a16="http://schemas.microsoft.com/office/drawing/2014/main" id="{E154582D-29B2-4934-AE56-1E9225D6F5B8}"/>
              </a:ext>
            </a:extLst>
          </p:cNvPr>
          <p:cNvSpPr>
            <a:spLocks noGrp="1"/>
          </p:cNvSpPr>
          <p:nvPr>
            <p:ph type="body" sz="quarter" idx="218" hasCustomPrompt="1"/>
          </p:nvPr>
        </p:nvSpPr>
        <p:spPr>
          <a:xfrm>
            <a:off x="12301852"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83" name="Text Placeholder 4">
            <a:extLst>
              <a:ext uri="{FF2B5EF4-FFF2-40B4-BE49-F238E27FC236}">
                <a16:creationId xmlns:a16="http://schemas.microsoft.com/office/drawing/2014/main" id="{AF4891BF-7A2A-4E0C-87A2-FC2EBB406A6F}"/>
              </a:ext>
            </a:extLst>
          </p:cNvPr>
          <p:cNvSpPr>
            <a:spLocks noGrp="1"/>
          </p:cNvSpPr>
          <p:nvPr>
            <p:ph type="body" sz="quarter" idx="219" hasCustomPrompt="1"/>
          </p:nvPr>
        </p:nvSpPr>
        <p:spPr>
          <a:xfrm>
            <a:off x="12301852"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84" name="Text Placeholder 4">
            <a:extLst>
              <a:ext uri="{FF2B5EF4-FFF2-40B4-BE49-F238E27FC236}">
                <a16:creationId xmlns:a16="http://schemas.microsoft.com/office/drawing/2014/main" id="{71AAA2CB-4152-4784-9349-C094861BB374}"/>
              </a:ext>
            </a:extLst>
          </p:cNvPr>
          <p:cNvSpPr>
            <a:spLocks noGrp="1"/>
          </p:cNvSpPr>
          <p:nvPr>
            <p:ph type="body" sz="quarter" idx="220" hasCustomPrompt="1"/>
          </p:nvPr>
        </p:nvSpPr>
        <p:spPr>
          <a:xfrm>
            <a:off x="12301852"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85" name="Picture Placeholder 7">
            <a:extLst>
              <a:ext uri="{FF2B5EF4-FFF2-40B4-BE49-F238E27FC236}">
                <a16:creationId xmlns:a16="http://schemas.microsoft.com/office/drawing/2014/main" id="{F5174866-BB16-4DB6-A110-7068307A7FCF}"/>
              </a:ext>
            </a:extLst>
          </p:cNvPr>
          <p:cNvSpPr>
            <a:spLocks noGrp="1" noChangeAspect="1"/>
          </p:cNvSpPr>
          <p:nvPr>
            <p:ph type="pic" sz="quarter" idx="221" hasCustomPrompt="1"/>
          </p:nvPr>
        </p:nvSpPr>
        <p:spPr>
          <a:xfrm>
            <a:off x="12545711"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86" name="Text Placeholder 4">
            <a:extLst>
              <a:ext uri="{FF2B5EF4-FFF2-40B4-BE49-F238E27FC236}">
                <a16:creationId xmlns:a16="http://schemas.microsoft.com/office/drawing/2014/main" id="{9D23BA48-8F33-4899-A08E-074610E5C4E6}"/>
              </a:ext>
            </a:extLst>
          </p:cNvPr>
          <p:cNvSpPr>
            <a:spLocks noGrp="1"/>
          </p:cNvSpPr>
          <p:nvPr>
            <p:ph type="body" sz="quarter" idx="222" hasCustomPrompt="1"/>
          </p:nvPr>
        </p:nvSpPr>
        <p:spPr>
          <a:xfrm>
            <a:off x="14051789"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87" name="Text Placeholder 4">
            <a:extLst>
              <a:ext uri="{FF2B5EF4-FFF2-40B4-BE49-F238E27FC236}">
                <a16:creationId xmlns:a16="http://schemas.microsoft.com/office/drawing/2014/main" id="{25852166-42DC-4E72-BF92-1D6BE3BB5A57}"/>
              </a:ext>
            </a:extLst>
          </p:cNvPr>
          <p:cNvSpPr>
            <a:spLocks noGrp="1"/>
          </p:cNvSpPr>
          <p:nvPr>
            <p:ph type="body" sz="quarter" idx="223" hasCustomPrompt="1"/>
          </p:nvPr>
        </p:nvSpPr>
        <p:spPr>
          <a:xfrm>
            <a:off x="14051789"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88" name="Text Placeholder 4">
            <a:extLst>
              <a:ext uri="{FF2B5EF4-FFF2-40B4-BE49-F238E27FC236}">
                <a16:creationId xmlns:a16="http://schemas.microsoft.com/office/drawing/2014/main" id="{C8638621-EEEE-4054-8919-A892F0192155}"/>
              </a:ext>
            </a:extLst>
          </p:cNvPr>
          <p:cNvSpPr>
            <a:spLocks noGrp="1"/>
          </p:cNvSpPr>
          <p:nvPr>
            <p:ph type="body" sz="quarter" idx="224" hasCustomPrompt="1"/>
          </p:nvPr>
        </p:nvSpPr>
        <p:spPr>
          <a:xfrm>
            <a:off x="14051789"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89" name="Text Placeholder 4">
            <a:extLst>
              <a:ext uri="{FF2B5EF4-FFF2-40B4-BE49-F238E27FC236}">
                <a16:creationId xmlns:a16="http://schemas.microsoft.com/office/drawing/2014/main" id="{CB0E39D4-F744-4A8C-8F94-AC867E352408}"/>
              </a:ext>
            </a:extLst>
          </p:cNvPr>
          <p:cNvSpPr>
            <a:spLocks noGrp="1"/>
          </p:cNvSpPr>
          <p:nvPr>
            <p:ph type="body" sz="quarter" idx="225" hasCustomPrompt="1"/>
          </p:nvPr>
        </p:nvSpPr>
        <p:spPr>
          <a:xfrm>
            <a:off x="14051789"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90" name="Picture Placeholder 7">
            <a:extLst>
              <a:ext uri="{FF2B5EF4-FFF2-40B4-BE49-F238E27FC236}">
                <a16:creationId xmlns:a16="http://schemas.microsoft.com/office/drawing/2014/main" id="{77AEA236-9DCD-4257-BFC4-E5C1302494C9}"/>
              </a:ext>
            </a:extLst>
          </p:cNvPr>
          <p:cNvSpPr>
            <a:spLocks noGrp="1" noChangeAspect="1"/>
          </p:cNvSpPr>
          <p:nvPr>
            <p:ph type="pic" sz="quarter" idx="226" hasCustomPrompt="1"/>
          </p:nvPr>
        </p:nvSpPr>
        <p:spPr>
          <a:xfrm>
            <a:off x="1429564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AEF07E57-E670-4CF3-93AF-FF37F822656C}"/>
              </a:ext>
            </a:extLst>
          </p:cNvPr>
          <p:cNvSpPr>
            <a:spLocks noGrp="1"/>
          </p:cNvSpPr>
          <p:nvPr>
            <p:ph type="dt" sz="half" idx="227"/>
          </p:nvPr>
        </p:nvSpPr>
        <p:spPr/>
        <p:txBody>
          <a:bodyPr/>
          <a:lstStyle/>
          <a:p>
            <a:endParaRPr lang="en-US" dirty="0"/>
          </a:p>
        </p:txBody>
      </p:sp>
      <p:sp>
        <p:nvSpPr>
          <p:cNvPr id="4" name="Footer Placeholder 3">
            <a:extLst>
              <a:ext uri="{FF2B5EF4-FFF2-40B4-BE49-F238E27FC236}">
                <a16:creationId xmlns:a16="http://schemas.microsoft.com/office/drawing/2014/main" id="{42CD74BF-A564-440D-ACE1-E97EC0167A81}"/>
              </a:ext>
            </a:extLst>
          </p:cNvPr>
          <p:cNvSpPr>
            <a:spLocks noGrp="1"/>
          </p:cNvSpPr>
          <p:nvPr>
            <p:ph type="ftr" sz="quarter" idx="228"/>
          </p:nvPr>
        </p:nvSpPr>
        <p:spPr>
          <a:xfrm>
            <a:off x="9808089" y="9200641"/>
            <a:ext cx="5371239" cy="256000"/>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D49659AA-3F96-4CA4-B444-03828FC1B6E3}"/>
              </a:ext>
            </a:extLst>
          </p:cNvPr>
          <p:cNvSpPr>
            <a:spLocks noGrp="1"/>
          </p:cNvSpPr>
          <p:nvPr>
            <p:ph type="sldNum" sz="quarter" idx="229"/>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6447857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ombstones">
    <p:spTree>
      <p:nvGrpSpPr>
        <p:cNvPr id="1" name=""/>
        <p:cNvGrpSpPr/>
        <p:nvPr/>
      </p:nvGrpSpPr>
      <p:grpSpPr>
        <a:xfrm>
          <a:off x="0" y="0"/>
          <a:ext cx="0" cy="0"/>
          <a:chOff x="0" y="0"/>
          <a:chExt cx="0" cy="0"/>
        </a:xfrm>
      </p:grpSpPr>
      <p:sp>
        <p:nvSpPr>
          <p:cNvPr id="118" name="Rectangle: Rounded Corners 117">
            <a:extLst>
              <a:ext uri="{FF2B5EF4-FFF2-40B4-BE49-F238E27FC236}">
                <a16:creationId xmlns:a16="http://schemas.microsoft.com/office/drawing/2014/main" id="{B2F1989F-8586-49D7-A4E8-B72A888E6A5A}"/>
              </a:ext>
            </a:extLst>
          </p:cNvPr>
          <p:cNvSpPr/>
          <p:nvPr userDrawn="1"/>
        </p:nvSpPr>
        <p:spPr>
          <a:xfrm>
            <a:off x="4032234"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1" name="Rectangle: Rounded Corners 120">
            <a:extLst>
              <a:ext uri="{FF2B5EF4-FFF2-40B4-BE49-F238E27FC236}">
                <a16:creationId xmlns:a16="http://schemas.microsoft.com/office/drawing/2014/main" id="{BC22C900-9E3D-4D19-9195-BDD7CFA67068}"/>
              </a:ext>
            </a:extLst>
          </p:cNvPr>
          <p:cNvSpPr/>
          <p:nvPr userDrawn="1"/>
        </p:nvSpPr>
        <p:spPr>
          <a:xfrm>
            <a:off x="7271909"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7" name="Rectangle: Rounded Corners 126">
            <a:extLst>
              <a:ext uri="{FF2B5EF4-FFF2-40B4-BE49-F238E27FC236}">
                <a16:creationId xmlns:a16="http://schemas.microsoft.com/office/drawing/2014/main" id="{DDF14694-5A90-4939-AE56-B78A6DE435A0}"/>
              </a:ext>
            </a:extLst>
          </p:cNvPr>
          <p:cNvSpPr/>
          <p:nvPr userDrawn="1"/>
        </p:nvSpPr>
        <p:spPr>
          <a:xfrm>
            <a:off x="10498114"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0" name="Rectangle: Rounded Corners 129">
            <a:extLst>
              <a:ext uri="{FF2B5EF4-FFF2-40B4-BE49-F238E27FC236}">
                <a16:creationId xmlns:a16="http://schemas.microsoft.com/office/drawing/2014/main" id="{4C205805-EFC8-4811-B82D-F27E34762837}"/>
              </a:ext>
            </a:extLst>
          </p:cNvPr>
          <p:cNvSpPr/>
          <p:nvPr userDrawn="1"/>
        </p:nvSpPr>
        <p:spPr>
          <a:xfrm>
            <a:off x="10498114"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3" name="Rectangle: Rounded Corners 132">
            <a:extLst>
              <a:ext uri="{FF2B5EF4-FFF2-40B4-BE49-F238E27FC236}">
                <a16:creationId xmlns:a16="http://schemas.microsoft.com/office/drawing/2014/main" id="{4F0AC683-D42D-413F-BA28-CCB4AD3133E8}"/>
              </a:ext>
            </a:extLst>
          </p:cNvPr>
          <p:cNvSpPr/>
          <p:nvPr userDrawn="1"/>
        </p:nvSpPr>
        <p:spPr>
          <a:xfrm>
            <a:off x="13720193"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6" name="Rectangle: Rounded Corners 135">
            <a:extLst>
              <a:ext uri="{FF2B5EF4-FFF2-40B4-BE49-F238E27FC236}">
                <a16:creationId xmlns:a16="http://schemas.microsoft.com/office/drawing/2014/main" id="{D6AE0762-596F-477B-8BFA-3F1C181FD485}"/>
              </a:ext>
            </a:extLst>
          </p:cNvPr>
          <p:cNvSpPr/>
          <p:nvPr userDrawn="1"/>
        </p:nvSpPr>
        <p:spPr>
          <a:xfrm>
            <a:off x="13720193"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5" name="Rectangle: Rounded Corners 24">
            <a:extLst>
              <a:ext uri="{FF2B5EF4-FFF2-40B4-BE49-F238E27FC236}">
                <a16:creationId xmlns:a16="http://schemas.microsoft.com/office/drawing/2014/main" id="{0BCAAC33-1A06-4BCB-93B5-5EADAA334877}"/>
              </a:ext>
            </a:extLst>
          </p:cNvPr>
          <p:cNvSpPr/>
          <p:nvPr/>
        </p:nvSpPr>
        <p:spPr>
          <a:xfrm>
            <a:off x="817975"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userDrawn="1"/>
        </p:nvSpPr>
        <p:spPr>
          <a:xfrm>
            <a:off x="7271909"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12" name="Rectangle: Rounded Corners 111">
            <a:extLst>
              <a:ext uri="{FF2B5EF4-FFF2-40B4-BE49-F238E27FC236}">
                <a16:creationId xmlns:a16="http://schemas.microsoft.com/office/drawing/2014/main" id="{09FCBC1C-4687-4C34-8125-36422B87ECF6}"/>
              </a:ext>
            </a:extLst>
          </p:cNvPr>
          <p:cNvSpPr/>
          <p:nvPr userDrawn="1"/>
        </p:nvSpPr>
        <p:spPr>
          <a:xfrm>
            <a:off x="817975"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15" name="Rectangle: Rounded Corners 114">
            <a:extLst>
              <a:ext uri="{FF2B5EF4-FFF2-40B4-BE49-F238E27FC236}">
                <a16:creationId xmlns:a16="http://schemas.microsoft.com/office/drawing/2014/main" id="{996D9E4C-035D-41B9-B361-AEBFEED7405C}"/>
              </a:ext>
            </a:extLst>
          </p:cNvPr>
          <p:cNvSpPr/>
          <p:nvPr userDrawn="1"/>
        </p:nvSpPr>
        <p:spPr>
          <a:xfrm>
            <a:off x="4032234"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p:txBody>
          <a:bodyPr/>
          <a:lstStyle/>
          <a:p>
            <a:r>
              <a:rPr lang="en-US" dirty="0"/>
              <a:t>Click to add title</a:t>
            </a:r>
            <a:endParaRPr lang="en-US"/>
          </a:p>
        </p:txBody>
      </p:sp>
      <p:sp>
        <p:nvSpPr>
          <p:cNvPr id="40" name="Subtitle">
            <a:extLst>
              <a:ext uri="{FF2B5EF4-FFF2-40B4-BE49-F238E27FC236}">
                <a16:creationId xmlns:a16="http://schemas.microsoft.com/office/drawing/2014/main" id="{EFACB859-53DD-4280-BA6F-5E8F46E61276}"/>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24031"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3" name="Text Placeholder 4">
            <a:extLst>
              <a:ext uri="{FF2B5EF4-FFF2-40B4-BE49-F238E27FC236}">
                <a16:creationId xmlns:a16="http://schemas.microsoft.com/office/drawing/2014/main" id="{97AB10C8-124B-4190-8226-A8D274175C4C}"/>
              </a:ext>
            </a:extLst>
          </p:cNvPr>
          <p:cNvSpPr>
            <a:spLocks noGrp="1"/>
          </p:cNvSpPr>
          <p:nvPr>
            <p:ph type="body" sz="quarter" idx="73" hasCustomPrompt="1"/>
          </p:nvPr>
        </p:nvSpPr>
        <p:spPr>
          <a:xfrm>
            <a:off x="1024031"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6" name="Text Placeholder 4">
            <a:extLst>
              <a:ext uri="{FF2B5EF4-FFF2-40B4-BE49-F238E27FC236}">
                <a16:creationId xmlns:a16="http://schemas.microsoft.com/office/drawing/2014/main" id="{588A9AEA-3050-4620-8668-3DC05E7F46FC}"/>
              </a:ext>
            </a:extLst>
          </p:cNvPr>
          <p:cNvSpPr>
            <a:spLocks noGrp="1"/>
          </p:cNvSpPr>
          <p:nvPr>
            <p:ph type="body" sz="quarter" idx="75" hasCustomPrompt="1"/>
          </p:nvPr>
        </p:nvSpPr>
        <p:spPr>
          <a:xfrm>
            <a:off x="4249730"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9" name="Text Placeholder 4">
            <a:extLst>
              <a:ext uri="{FF2B5EF4-FFF2-40B4-BE49-F238E27FC236}">
                <a16:creationId xmlns:a16="http://schemas.microsoft.com/office/drawing/2014/main" id="{D727E795-2BCB-41FC-8F7A-73BF8A93C3B8}"/>
              </a:ext>
            </a:extLst>
          </p:cNvPr>
          <p:cNvSpPr>
            <a:spLocks noGrp="1"/>
          </p:cNvSpPr>
          <p:nvPr>
            <p:ph type="body" sz="quarter" idx="77" hasCustomPrompt="1"/>
          </p:nvPr>
        </p:nvSpPr>
        <p:spPr>
          <a:xfrm>
            <a:off x="4249730"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2" name="Text Placeholder 4">
            <a:extLst>
              <a:ext uri="{FF2B5EF4-FFF2-40B4-BE49-F238E27FC236}">
                <a16:creationId xmlns:a16="http://schemas.microsoft.com/office/drawing/2014/main" id="{A26D718F-8E2B-4499-8DDD-38FBA5DCD554}"/>
              </a:ext>
            </a:extLst>
          </p:cNvPr>
          <p:cNvSpPr>
            <a:spLocks noGrp="1"/>
          </p:cNvSpPr>
          <p:nvPr>
            <p:ph type="body" sz="quarter" idx="79" hasCustomPrompt="1"/>
          </p:nvPr>
        </p:nvSpPr>
        <p:spPr>
          <a:xfrm>
            <a:off x="7475428"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5" name="Text Placeholder 4">
            <a:extLst>
              <a:ext uri="{FF2B5EF4-FFF2-40B4-BE49-F238E27FC236}">
                <a16:creationId xmlns:a16="http://schemas.microsoft.com/office/drawing/2014/main" id="{F3E4CDB3-BA5D-4850-A94A-C2EB22D2EBA4}"/>
              </a:ext>
            </a:extLst>
          </p:cNvPr>
          <p:cNvSpPr>
            <a:spLocks noGrp="1"/>
          </p:cNvSpPr>
          <p:nvPr>
            <p:ph type="body" sz="quarter" idx="81" hasCustomPrompt="1"/>
          </p:nvPr>
        </p:nvSpPr>
        <p:spPr>
          <a:xfrm>
            <a:off x="7475428"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8" name="Text Placeholder 4">
            <a:extLst>
              <a:ext uri="{FF2B5EF4-FFF2-40B4-BE49-F238E27FC236}">
                <a16:creationId xmlns:a16="http://schemas.microsoft.com/office/drawing/2014/main" id="{3D0FC05F-66A2-4E8F-A6A9-76203A674120}"/>
              </a:ext>
            </a:extLst>
          </p:cNvPr>
          <p:cNvSpPr>
            <a:spLocks noGrp="1"/>
          </p:cNvSpPr>
          <p:nvPr>
            <p:ph type="body" sz="quarter" idx="83" hasCustomPrompt="1"/>
          </p:nvPr>
        </p:nvSpPr>
        <p:spPr>
          <a:xfrm>
            <a:off x="10701127"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1" name="Text Placeholder 4">
            <a:extLst>
              <a:ext uri="{FF2B5EF4-FFF2-40B4-BE49-F238E27FC236}">
                <a16:creationId xmlns:a16="http://schemas.microsoft.com/office/drawing/2014/main" id="{762E128A-EB89-406E-B52A-ADD2CBD358D0}"/>
              </a:ext>
            </a:extLst>
          </p:cNvPr>
          <p:cNvSpPr>
            <a:spLocks noGrp="1"/>
          </p:cNvSpPr>
          <p:nvPr>
            <p:ph type="body" sz="quarter" idx="85" hasCustomPrompt="1"/>
          </p:nvPr>
        </p:nvSpPr>
        <p:spPr>
          <a:xfrm>
            <a:off x="10701127"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4" name="Text Placeholder 4">
            <a:extLst>
              <a:ext uri="{FF2B5EF4-FFF2-40B4-BE49-F238E27FC236}">
                <a16:creationId xmlns:a16="http://schemas.microsoft.com/office/drawing/2014/main" id="{5C79BD97-DFE9-45DE-9534-B0075EA8AF71}"/>
              </a:ext>
            </a:extLst>
          </p:cNvPr>
          <p:cNvSpPr>
            <a:spLocks noGrp="1"/>
          </p:cNvSpPr>
          <p:nvPr>
            <p:ph type="body" sz="quarter" idx="87" hasCustomPrompt="1"/>
          </p:nvPr>
        </p:nvSpPr>
        <p:spPr>
          <a:xfrm>
            <a:off x="13926825"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7" name="Text Placeholder 4">
            <a:extLst>
              <a:ext uri="{FF2B5EF4-FFF2-40B4-BE49-F238E27FC236}">
                <a16:creationId xmlns:a16="http://schemas.microsoft.com/office/drawing/2014/main" id="{C733F646-CB2C-4766-8A1F-BABC42A21E4A}"/>
              </a:ext>
            </a:extLst>
          </p:cNvPr>
          <p:cNvSpPr>
            <a:spLocks noGrp="1"/>
          </p:cNvSpPr>
          <p:nvPr>
            <p:ph type="body" sz="quarter" idx="89" hasCustomPrompt="1"/>
          </p:nvPr>
        </p:nvSpPr>
        <p:spPr>
          <a:xfrm>
            <a:off x="13926825"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 name="Content Placeholder 3">
            <a:extLst>
              <a:ext uri="{FF2B5EF4-FFF2-40B4-BE49-F238E27FC236}">
                <a16:creationId xmlns:a16="http://schemas.microsoft.com/office/drawing/2014/main" id="{EB2AC7E8-A328-41BB-9543-3876F8313A51}"/>
              </a:ext>
            </a:extLst>
          </p:cNvPr>
          <p:cNvSpPr>
            <a:spLocks noGrp="1"/>
          </p:cNvSpPr>
          <p:nvPr>
            <p:ph sz="quarter" idx="72" hasCustomPrompt="1"/>
          </p:nvPr>
        </p:nvSpPr>
        <p:spPr>
          <a:xfrm>
            <a:off x="1024031"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14" name="Content Placeholder 3">
            <a:extLst>
              <a:ext uri="{FF2B5EF4-FFF2-40B4-BE49-F238E27FC236}">
                <a16:creationId xmlns:a16="http://schemas.microsoft.com/office/drawing/2014/main" id="{5858A9E8-7C39-4B10-8FBB-DAC901839C3D}"/>
              </a:ext>
            </a:extLst>
          </p:cNvPr>
          <p:cNvSpPr>
            <a:spLocks noGrp="1"/>
          </p:cNvSpPr>
          <p:nvPr>
            <p:ph sz="quarter" idx="74" hasCustomPrompt="1"/>
          </p:nvPr>
        </p:nvSpPr>
        <p:spPr>
          <a:xfrm>
            <a:off x="1024031"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17" name="Content Placeholder 3">
            <a:extLst>
              <a:ext uri="{FF2B5EF4-FFF2-40B4-BE49-F238E27FC236}">
                <a16:creationId xmlns:a16="http://schemas.microsoft.com/office/drawing/2014/main" id="{CAAFCE05-8F97-4E0D-A31D-496BB3B4B4FD}"/>
              </a:ext>
            </a:extLst>
          </p:cNvPr>
          <p:cNvSpPr>
            <a:spLocks noGrp="1"/>
          </p:cNvSpPr>
          <p:nvPr>
            <p:ph sz="quarter" idx="76" hasCustomPrompt="1"/>
          </p:nvPr>
        </p:nvSpPr>
        <p:spPr>
          <a:xfrm>
            <a:off x="4249730"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0" name="Content Placeholder 3">
            <a:extLst>
              <a:ext uri="{FF2B5EF4-FFF2-40B4-BE49-F238E27FC236}">
                <a16:creationId xmlns:a16="http://schemas.microsoft.com/office/drawing/2014/main" id="{340A22AB-213A-42E0-B7E7-C72B2BB68E9F}"/>
              </a:ext>
            </a:extLst>
          </p:cNvPr>
          <p:cNvSpPr>
            <a:spLocks noGrp="1"/>
          </p:cNvSpPr>
          <p:nvPr>
            <p:ph sz="quarter" idx="78" hasCustomPrompt="1"/>
          </p:nvPr>
        </p:nvSpPr>
        <p:spPr>
          <a:xfrm>
            <a:off x="4249730"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3" name="Content Placeholder 3">
            <a:extLst>
              <a:ext uri="{FF2B5EF4-FFF2-40B4-BE49-F238E27FC236}">
                <a16:creationId xmlns:a16="http://schemas.microsoft.com/office/drawing/2014/main" id="{8223CE9D-FBF0-4F4A-A2D9-2AD67DF5F29D}"/>
              </a:ext>
            </a:extLst>
          </p:cNvPr>
          <p:cNvSpPr>
            <a:spLocks noGrp="1"/>
          </p:cNvSpPr>
          <p:nvPr>
            <p:ph sz="quarter" idx="80" hasCustomPrompt="1"/>
          </p:nvPr>
        </p:nvSpPr>
        <p:spPr>
          <a:xfrm>
            <a:off x="7475428"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6" name="Content Placeholder 3">
            <a:extLst>
              <a:ext uri="{FF2B5EF4-FFF2-40B4-BE49-F238E27FC236}">
                <a16:creationId xmlns:a16="http://schemas.microsoft.com/office/drawing/2014/main" id="{08A1CF3B-F4E5-4283-99B0-930D2F9F9B7F}"/>
              </a:ext>
            </a:extLst>
          </p:cNvPr>
          <p:cNvSpPr>
            <a:spLocks noGrp="1"/>
          </p:cNvSpPr>
          <p:nvPr>
            <p:ph sz="quarter" idx="82" hasCustomPrompt="1"/>
          </p:nvPr>
        </p:nvSpPr>
        <p:spPr>
          <a:xfrm>
            <a:off x="7475428"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9" name="Content Placeholder 3">
            <a:extLst>
              <a:ext uri="{FF2B5EF4-FFF2-40B4-BE49-F238E27FC236}">
                <a16:creationId xmlns:a16="http://schemas.microsoft.com/office/drawing/2014/main" id="{110B8D61-C288-44C5-A505-281FAC5F13B9}"/>
              </a:ext>
            </a:extLst>
          </p:cNvPr>
          <p:cNvSpPr>
            <a:spLocks noGrp="1"/>
          </p:cNvSpPr>
          <p:nvPr>
            <p:ph sz="quarter" idx="84" hasCustomPrompt="1"/>
          </p:nvPr>
        </p:nvSpPr>
        <p:spPr>
          <a:xfrm>
            <a:off x="10701127"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32" name="Content Placeholder 3">
            <a:extLst>
              <a:ext uri="{FF2B5EF4-FFF2-40B4-BE49-F238E27FC236}">
                <a16:creationId xmlns:a16="http://schemas.microsoft.com/office/drawing/2014/main" id="{B7C2C1A5-71BF-4B9D-A1A6-9BF032DA423F}"/>
              </a:ext>
            </a:extLst>
          </p:cNvPr>
          <p:cNvSpPr>
            <a:spLocks noGrp="1"/>
          </p:cNvSpPr>
          <p:nvPr>
            <p:ph sz="quarter" idx="86" hasCustomPrompt="1"/>
          </p:nvPr>
        </p:nvSpPr>
        <p:spPr>
          <a:xfrm>
            <a:off x="10701127"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35" name="Content Placeholder 3">
            <a:extLst>
              <a:ext uri="{FF2B5EF4-FFF2-40B4-BE49-F238E27FC236}">
                <a16:creationId xmlns:a16="http://schemas.microsoft.com/office/drawing/2014/main" id="{1225193C-3443-4E21-85C0-980B77B73F0D}"/>
              </a:ext>
            </a:extLst>
          </p:cNvPr>
          <p:cNvSpPr>
            <a:spLocks noGrp="1"/>
          </p:cNvSpPr>
          <p:nvPr>
            <p:ph sz="quarter" idx="88" hasCustomPrompt="1"/>
          </p:nvPr>
        </p:nvSpPr>
        <p:spPr>
          <a:xfrm>
            <a:off x="13926825"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38" name="Content Placeholder 3">
            <a:extLst>
              <a:ext uri="{FF2B5EF4-FFF2-40B4-BE49-F238E27FC236}">
                <a16:creationId xmlns:a16="http://schemas.microsoft.com/office/drawing/2014/main" id="{79ACB951-53AB-4A9D-BDF8-C1F80B8FC264}"/>
              </a:ext>
            </a:extLst>
          </p:cNvPr>
          <p:cNvSpPr>
            <a:spLocks noGrp="1"/>
          </p:cNvSpPr>
          <p:nvPr>
            <p:ph sz="quarter" idx="90" hasCustomPrompt="1"/>
          </p:nvPr>
        </p:nvSpPr>
        <p:spPr>
          <a:xfrm>
            <a:off x="13926825"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41" name="Text Placeholder note">
            <a:extLst>
              <a:ext uri="{FF2B5EF4-FFF2-40B4-BE49-F238E27FC236}">
                <a16:creationId xmlns:a16="http://schemas.microsoft.com/office/drawing/2014/main" id="{B1A4912D-7CF6-4F1C-8838-D8946B142FFD}"/>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7AD065AE-5467-4B6A-8619-9375C4E31644}"/>
              </a:ext>
            </a:extLst>
          </p:cNvPr>
          <p:cNvSpPr>
            <a:spLocks noGrp="1"/>
          </p:cNvSpPr>
          <p:nvPr>
            <p:ph type="dt" sz="half" idx="220"/>
          </p:nvPr>
        </p:nvSpPr>
        <p:spPr/>
        <p:txBody>
          <a:bodyPr/>
          <a:lstStyle/>
          <a:p>
            <a:endParaRPr lang="en-US" dirty="0"/>
          </a:p>
        </p:txBody>
      </p:sp>
      <p:sp>
        <p:nvSpPr>
          <p:cNvPr id="5" name="Footer Placeholder 4">
            <a:extLst>
              <a:ext uri="{FF2B5EF4-FFF2-40B4-BE49-F238E27FC236}">
                <a16:creationId xmlns:a16="http://schemas.microsoft.com/office/drawing/2014/main" id="{C5070849-3049-43B2-910F-28E867C0BFA1}"/>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8" name="Slide Number Placeholder 7">
            <a:extLst>
              <a:ext uri="{FF2B5EF4-FFF2-40B4-BE49-F238E27FC236}">
                <a16:creationId xmlns:a16="http://schemas.microsoft.com/office/drawing/2014/main" id="{D880D053-FF9D-43C8-94A9-0351A6D8E7CD}"/>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410660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ombstones 15">
    <p:spTree>
      <p:nvGrpSpPr>
        <p:cNvPr id="1" name=""/>
        <p:cNvGrpSpPr/>
        <p:nvPr/>
      </p:nvGrpSpPr>
      <p:grpSpPr>
        <a:xfrm>
          <a:off x="0" y="0"/>
          <a:ext cx="0" cy="0"/>
          <a:chOff x="0" y="0"/>
          <a:chExt cx="0" cy="0"/>
        </a:xfrm>
      </p:grpSpPr>
      <p:sp>
        <p:nvSpPr>
          <p:cNvPr id="50" name="Rectangle: Rounded Corners 49">
            <a:extLst>
              <a:ext uri="{FF2B5EF4-FFF2-40B4-BE49-F238E27FC236}">
                <a16:creationId xmlns:a16="http://schemas.microsoft.com/office/drawing/2014/main" id="{D96A203C-4BAF-4877-A51B-684BF96F9CED}"/>
              </a:ext>
            </a:extLst>
          </p:cNvPr>
          <p:cNvSpPr/>
          <p:nvPr userDrawn="1"/>
        </p:nvSpPr>
        <p:spPr>
          <a:xfrm>
            <a:off x="10481647"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1" name="Rectangle: Rounded Corners 50">
            <a:extLst>
              <a:ext uri="{FF2B5EF4-FFF2-40B4-BE49-F238E27FC236}">
                <a16:creationId xmlns:a16="http://schemas.microsoft.com/office/drawing/2014/main" id="{A4714D2E-BFE8-4D7B-907B-6F81D3E04112}"/>
              </a:ext>
            </a:extLst>
          </p:cNvPr>
          <p:cNvSpPr/>
          <p:nvPr userDrawn="1"/>
        </p:nvSpPr>
        <p:spPr>
          <a:xfrm>
            <a:off x="10481647"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B3896B6F-FCA5-4B6D-92E1-77E384063B44}"/>
              </a:ext>
            </a:extLst>
          </p:cNvPr>
          <p:cNvSpPr/>
          <p:nvPr userDrawn="1"/>
        </p:nvSpPr>
        <p:spPr>
          <a:xfrm>
            <a:off x="817975"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8" name="Rectangle: Rounded Corners 37">
            <a:extLst>
              <a:ext uri="{FF2B5EF4-FFF2-40B4-BE49-F238E27FC236}">
                <a16:creationId xmlns:a16="http://schemas.microsoft.com/office/drawing/2014/main" id="{AAB90A47-473C-481C-89E4-B55FDADFBC68}"/>
              </a:ext>
            </a:extLst>
          </p:cNvPr>
          <p:cNvSpPr/>
          <p:nvPr userDrawn="1"/>
        </p:nvSpPr>
        <p:spPr>
          <a:xfrm>
            <a:off x="4039199"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9" name="Rectangle: Rounded Corners 38">
            <a:extLst>
              <a:ext uri="{FF2B5EF4-FFF2-40B4-BE49-F238E27FC236}">
                <a16:creationId xmlns:a16="http://schemas.microsoft.com/office/drawing/2014/main" id="{A64E9A21-F352-4435-9B7A-E67AFE39098A}"/>
              </a:ext>
            </a:extLst>
          </p:cNvPr>
          <p:cNvSpPr/>
          <p:nvPr userDrawn="1"/>
        </p:nvSpPr>
        <p:spPr>
          <a:xfrm>
            <a:off x="7260423"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0" name="Rectangle: Rounded Corners 39">
            <a:extLst>
              <a:ext uri="{FF2B5EF4-FFF2-40B4-BE49-F238E27FC236}">
                <a16:creationId xmlns:a16="http://schemas.microsoft.com/office/drawing/2014/main" id="{9EEA213D-B7AB-4DAB-8F28-CBC4817ACFC0}"/>
              </a:ext>
            </a:extLst>
          </p:cNvPr>
          <p:cNvSpPr/>
          <p:nvPr userDrawn="1"/>
        </p:nvSpPr>
        <p:spPr>
          <a:xfrm>
            <a:off x="10481647"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6EC62FCA-1564-42C6-86A2-AE6BBB8DE30F}"/>
              </a:ext>
            </a:extLst>
          </p:cNvPr>
          <p:cNvSpPr/>
          <p:nvPr userDrawn="1"/>
        </p:nvSpPr>
        <p:spPr>
          <a:xfrm>
            <a:off x="13702873"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2" name="Rectangle: Rounded Corners 41">
            <a:extLst>
              <a:ext uri="{FF2B5EF4-FFF2-40B4-BE49-F238E27FC236}">
                <a16:creationId xmlns:a16="http://schemas.microsoft.com/office/drawing/2014/main" id="{325FD23B-9F29-4B7C-B34E-897F756E9896}"/>
              </a:ext>
            </a:extLst>
          </p:cNvPr>
          <p:cNvSpPr/>
          <p:nvPr userDrawn="1"/>
        </p:nvSpPr>
        <p:spPr>
          <a:xfrm>
            <a:off x="817975"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3" name="Rectangle: Rounded Corners 42">
            <a:extLst>
              <a:ext uri="{FF2B5EF4-FFF2-40B4-BE49-F238E27FC236}">
                <a16:creationId xmlns:a16="http://schemas.microsoft.com/office/drawing/2014/main" id="{FD6FEDBE-A448-4163-B0E1-78949A314DE6}"/>
              </a:ext>
            </a:extLst>
          </p:cNvPr>
          <p:cNvSpPr/>
          <p:nvPr userDrawn="1"/>
        </p:nvSpPr>
        <p:spPr>
          <a:xfrm>
            <a:off x="4039199"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4" name="Rectangle: Rounded Corners 43">
            <a:extLst>
              <a:ext uri="{FF2B5EF4-FFF2-40B4-BE49-F238E27FC236}">
                <a16:creationId xmlns:a16="http://schemas.microsoft.com/office/drawing/2014/main" id="{13C62003-E36E-4EC1-8065-4ACB3D7356EB}"/>
              </a:ext>
            </a:extLst>
          </p:cNvPr>
          <p:cNvSpPr/>
          <p:nvPr userDrawn="1"/>
        </p:nvSpPr>
        <p:spPr>
          <a:xfrm>
            <a:off x="7260423"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5" name="Rectangle: Rounded Corners 44">
            <a:extLst>
              <a:ext uri="{FF2B5EF4-FFF2-40B4-BE49-F238E27FC236}">
                <a16:creationId xmlns:a16="http://schemas.microsoft.com/office/drawing/2014/main" id="{C6151087-834C-42AA-B4CE-C88AF13552A0}"/>
              </a:ext>
            </a:extLst>
          </p:cNvPr>
          <p:cNvSpPr/>
          <p:nvPr userDrawn="1"/>
        </p:nvSpPr>
        <p:spPr>
          <a:xfrm>
            <a:off x="13702873"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6" name="Rectangle: Rounded Corners 45">
            <a:extLst>
              <a:ext uri="{FF2B5EF4-FFF2-40B4-BE49-F238E27FC236}">
                <a16:creationId xmlns:a16="http://schemas.microsoft.com/office/drawing/2014/main" id="{ECF901DB-A08A-4635-B9CF-FD2ECDFB75D5}"/>
              </a:ext>
            </a:extLst>
          </p:cNvPr>
          <p:cNvSpPr/>
          <p:nvPr userDrawn="1"/>
        </p:nvSpPr>
        <p:spPr>
          <a:xfrm>
            <a:off x="817975"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7" name="Rectangle: Rounded Corners 46">
            <a:extLst>
              <a:ext uri="{FF2B5EF4-FFF2-40B4-BE49-F238E27FC236}">
                <a16:creationId xmlns:a16="http://schemas.microsoft.com/office/drawing/2014/main" id="{6C0575D3-EA40-44A1-93A3-3E82602583E7}"/>
              </a:ext>
            </a:extLst>
          </p:cNvPr>
          <p:cNvSpPr/>
          <p:nvPr userDrawn="1"/>
        </p:nvSpPr>
        <p:spPr>
          <a:xfrm>
            <a:off x="4039199"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8" name="Rectangle: Rounded Corners 47">
            <a:extLst>
              <a:ext uri="{FF2B5EF4-FFF2-40B4-BE49-F238E27FC236}">
                <a16:creationId xmlns:a16="http://schemas.microsoft.com/office/drawing/2014/main" id="{2FDA715F-298A-4529-9B1B-39C5B88A8660}"/>
              </a:ext>
            </a:extLst>
          </p:cNvPr>
          <p:cNvSpPr/>
          <p:nvPr userDrawn="1"/>
        </p:nvSpPr>
        <p:spPr>
          <a:xfrm>
            <a:off x="7260423"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AC95AC8A-E776-4AF5-B198-F30B96FE2B09}"/>
              </a:ext>
            </a:extLst>
          </p:cNvPr>
          <p:cNvSpPr/>
          <p:nvPr userDrawn="1"/>
        </p:nvSpPr>
        <p:spPr>
          <a:xfrm>
            <a:off x="13702873"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68" name="Subtitle">
            <a:extLst>
              <a:ext uri="{FF2B5EF4-FFF2-40B4-BE49-F238E27FC236}">
                <a16:creationId xmlns:a16="http://schemas.microsoft.com/office/drawing/2014/main" id="{7EF85E48-D4DD-4F92-97E4-693432ABFF22}"/>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24031"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2" name="Text Placeholder 4">
            <a:extLst>
              <a:ext uri="{FF2B5EF4-FFF2-40B4-BE49-F238E27FC236}">
                <a16:creationId xmlns:a16="http://schemas.microsoft.com/office/drawing/2014/main" id="{08DD4C1F-C9F2-4040-910E-945F163AF5D6}"/>
              </a:ext>
            </a:extLst>
          </p:cNvPr>
          <p:cNvSpPr>
            <a:spLocks noGrp="1"/>
          </p:cNvSpPr>
          <p:nvPr>
            <p:ph type="body" sz="quarter" idx="72" hasCustomPrompt="1"/>
          </p:nvPr>
        </p:nvSpPr>
        <p:spPr>
          <a:xfrm>
            <a:off x="1024031"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4" name="Text Placeholder 4">
            <a:extLst>
              <a:ext uri="{FF2B5EF4-FFF2-40B4-BE49-F238E27FC236}">
                <a16:creationId xmlns:a16="http://schemas.microsoft.com/office/drawing/2014/main" id="{883012AC-146D-486B-A1F4-DE209A048000}"/>
              </a:ext>
            </a:extLst>
          </p:cNvPr>
          <p:cNvSpPr>
            <a:spLocks noGrp="1"/>
          </p:cNvSpPr>
          <p:nvPr>
            <p:ph type="body" sz="quarter" idx="73" hasCustomPrompt="1"/>
          </p:nvPr>
        </p:nvSpPr>
        <p:spPr>
          <a:xfrm>
            <a:off x="1024031"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5" name="Text Placeholder 4">
            <a:extLst>
              <a:ext uri="{FF2B5EF4-FFF2-40B4-BE49-F238E27FC236}">
                <a16:creationId xmlns:a16="http://schemas.microsoft.com/office/drawing/2014/main" id="{F505C01A-0975-4315-8310-E612BB1F30FB}"/>
              </a:ext>
            </a:extLst>
          </p:cNvPr>
          <p:cNvSpPr>
            <a:spLocks noGrp="1"/>
          </p:cNvSpPr>
          <p:nvPr>
            <p:ph type="body" sz="quarter" idx="74" hasCustomPrompt="1"/>
          </p:nvPr>
        </p:nvSpPr>
        <p:spPr>
          <a:xfrm>
            <a:off x="4244609"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6" name="Text Placeholder 4">
            <a:extLst>
              <a:ext uri="{FF2B5EF4-FFF2-40B4-BE49-F238E27FC236}">
                <a16:creationId xmlns:a16="http://schemas.microsoft.com/office/drawing/2014/main" id="{CAED6F11-3E13-46A0-B2E1-40B954F78148}"/>
              </a:ext>
            </a:extLst>
          </p:cNvPr>
          <p:cNvSpPr>
            <a:spLocks noGrp="1"/>
          </p:cNvSpPr>
          <p:nvPr>
            <p:ph type="body" sz="quarter" idx="75" hasCustomPrompt="1"/>
          </p:nvPr>
        </p:nvSpPr>
        <p:spPr>
          <a:xfrm>
            <a:off x="4244609"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7" name="Text Placeholder 4">
            <a:extLst>
              <a:ext uri="{FF2B5EF4-FFF2-40B4-BE49-F238E27FC236}">
                <a16:creationId xmlns:a16="http://schemas.microsoft.com/office/drawing/2014/main" id="{959E2D92-418E-4A8F-8CBC-58F2A012579C}"/>
              </a:ext>
            </a:extLst>
          </p:cNvPr>
          <p:cNvSpPr>
            <a:spLocks noGrp="1"/>
          </p:cNvSpPr>
          <p:nvPr>
            <p:ph type="body" sz="quarter" idx="76" hasCustomPrompt="1"/>
          </p:nvPr>
        </p:nvSpPr>
        <p:spPr>
          <a:xfrm>
            <a:off x="4244609"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8" name="Text Placeholder 4">
            <a:extLst>
              <a:ext uri="{FF2B5EF4-FFF2-40B4-BE49-F238E27FC236}">
                <a16:creationId xmlns:a16="http://schemas.microsoft.com/office/drawing/2014/main" id="{4ACF9434-FBB5-43EA-B649-1AC690B31541}"/>
              </a:ext>
            </a:extLst>
          </p:cNvPr>
          <p:cNvSpPr>
            <a:spLocks noGrp="1"/>
          </p:cNvSpPr>
          <p:nvPr>
            <p:ph type="body" sz="quarter" idx="77" hasCustomPrompt="1"/>
          </p:nvPr>
        </p:nvSpPr>
        <p:spPr>
          <a:xfrm>
            <a:off x="7465188"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9" name="Text Placeholder 4">
            <a:extLst>
              <a:ext uri="{FF2B5EF4-FFF2-40B4-BE49-F238E27FC236}">
                <a16:creationId xmlns:a16="http://schemas.microsoft.com/office/drawing/2014/main" id="{05DAD9D3-9763-45DE-9EDA-2B2873243757}"/>
              </a:ext>
            </a:extLst>
          </p:cNvPr>
          <p:cNvSpPr>
            <a:spLocks noGrp="1"/>
          </p:cNvSpPr>
          <p:nvPr>
            <p:ph type="body" sz="quarter" idx="78" hasCustomPrompt="1"/>
          </p:nvPr>
        </p:nvSpPr>
        <p:spPr>
          <a:xfrm>
            <a:off x="7465188"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0" name="Text Placeholder 4">
            <a:extLst>
              <a:ext uri="{FF2B5EF4-FFF2-40B4-BE49-F238E27FC236}">
                <a16:creationId xmlns:a16="http://schemas.microsoft.com/office/drawing/2014/main" id="{398F698D-B7C7-4E35-9D0E-93405C8EE5E8}"/>
              </a:ext>
            </a:extLst>
          </p:cNvPr>
          <p:cNvSpPr>
            <a:spLocks noGrp="1"/>
          </p:cNvSpPr>
          <p:nvPr>
            <p:ph type="body" sz="quarter" idx="79" hasCustomPrompt="1"/>
          </p:nvPr>
        </p:nvSpPr>
        <p:spPr>
          <a:xfrm>
            <a:off x="7465188"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1" name="Text Placeholder 4">
            <a:extLst>
              <a:ext uri="{FF2B5EF4-FFF2-40B4-BE49-F238E27FC236}">
                <a16:creationId xmlns:a16="http://schemas.microsoft.com/office/drawing/2014/main" id="{46F64CC8-36F7-462D-AC43-BC8A76A9E241}"/>
              </a:ext>
            </a:extLst>
          </p:cNvPr>
          <p:cNvSpPr>
            <a:spLocks noGrp="1"/>
          </p:cNvSpPr>
          <p:nvPr>
            <p:ph type="body" sz="quarter" idx="80" hasCustomPrompt="1"/>
          </p:nvPr>
        </p:nvSpPr>
        <p:spPr>
          <a:xfrm>
            <a:off x="10685766"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2" name="Text Placeholder 4">
            <a:extLst>
              <a:ext uri="{FF2B5EF4-FFF2-40B4-BE49-F238E27FC236}">
                <a16:creationId xmlns:a16="http://schemas.microsoft.com/office/drawing/2014/main" id="{DD9080FA-A3EC-4E19-972D-93FE7DE92E0C}"/>
              </a:ext>
            </a:extLst>
          </p:cNvPr>
          <p:cNvSpPr>
            <a:spLocks noGrp="1"/>
          </p:cNvSpPr>
          <p:nvPr>
            <p:ph type="body" sz="quarter" idx="81" hasCustomPrompt="1"/>
          </p:nvPr>
        </p:nvSpPr>
        <p:spPr>
          <a:xfrm>
            <a:off x="10685766"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3" name="Text Placeholder 4">
            <a:extLst>
              <a:ext uri="{FF2B5EF4-FFF2-40B4-BE49-F238E27FC236}">
                <a16:creationId xmlns:a16="http://schemas.microsoft.com/office/drawing/2014/main" id="{767EDC62-2425-45EE-972F-0274E22BF0D3}"/>
              </a:ext>
            </a:extLst>
          </p:cNvPr>
          <p:cNvSpPr>
            <a:spLocks noGrp="1"/>
          </p:cNvSpPr>
          <p:nvPr>
            <p:ph type="body" sz="quarter" idx="82" hasCustomPrompt="1"/>
          </p:nvPr>
        </p:nvSpPr>
        <p:spPr>
          <a:xfrm>
            <a:off x="10685766"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4" name="Text Placeholder 4">
            <a:extLst>
              <a:ext uri="{FF2B5EF4-FFF2-40B4-BE49-F238E27FC236}">
                <a16:creationId xmlns:a16="http://schemas.microsoft.com/office/drawing/2014/main" id="{3174B7C9-1CFE-407B-8F5C-86AC3DB2E71B}"/>
              </a:ext>
            </a:extLst>
          </p:cNvPr>
          <p:cNvSpPr>
            <a:spLocks noGrp="1"/>
          </p:cNvSpPr>
          <p:nvPr>
            <p:ph type="body" sz="quarter" idx="83" hasCustomPrompt="1"/>
          </p:nvPr>
        </p:nvSpPr>
        <p:spPr>
          <a:xfrm>
            <a:off x="13911465"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5" name="Text Placeholder 4">
            <a:extLst>
              <a:ext uri="{FF2B5EF4-FFF2-40B4-BE49-F238E27FC236}">
                <a16:creationId xmlns:a16="http://schemas.microsoft.com/office/drawing/2014/main" id="{D5ED233C-7B2C-4BA4-AC5C-B9EBCD8DCF3F}"/>
              </a:ext>
            </a:extLst>
          </p:cNvPr>
          <p:cNvSpPr>
            <a:spLocks noGrp="1"/>
          </p:cNvSpPr>
          <p:nvPr>
            <p:ph type="body" sz="quarter" idx="84" hasCustomPrompt="1"/>
          </p:nvPr>
        </p:nvSpPr>
        <p:spPr>
          <a:xfrm>
            <a:off x="13911465"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6" name="Text Placeholder 4">
            <a:extLst>
              <a:ext uri="{FF2B5EF4-FFF2-40B4-BE49-F238E27FC236}">
                <a16:creationId xmlns:a16="http://schemas.microsoft.com/office/drawing/2014/main" id="{197F3C28-C967-49AB-9223-39EE41D9E86A}"/>
              </a:ext>
            </a:extLst>
          </p:cNvPr>
          <p:cNvSpPr>
            <a:spLocks noGrp="1"/>
          </p:cNvSpPr>
          <p:nvPr>
            <p:ph type="body" sz="quarter" idx="85" hasCustomPrompt="1"/>
          </p:nvPr>
        </p:nvSpPr>
        <p:spPr>
          <a:xfrm>
            <a:off x="13911465"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9" name="Text Placeholder note">
            <a:extLst>
              <a:ext uri="{FF2B5EF4-FFF2-40B4-BE49-F238E27FC236}">
                <a16:creationId xmlns:a16="http://schemas.microsoft.com/office/drawing/2014/main" id="{5A85FA5D-FD54-48AB-BDA3-69292015C81E}"/>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C2D2C2C9-5AB3-4071-89F1-AA5D33D3738E}"/>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8C11D99F-A878-44EE-A59A-3E793590041A}"/>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0F80C26E-D322-4DC1-ADF7-BEF3ACD61A6D}"/>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6654500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mbstones + image 3">
    <p:spTree>
      <p:nvGrpSpPr>
        <p:cNvPr id="1" name=""/>
        <p:cNvGrpSpPr/>
        <p:nvPr/>
      </p:nvGrpSpPr>
      <p:grpSpPr>
        <a:xfrm>
          <a:off x="0" y="0"/>
          <a:ext cx="0" cy="0"/>
          <a:chOff x="0" y="0"/>
          <a:chExt cx="0" cy="0"/>
        </a:xfrm>
      </p:grpSpPr>
      <p:sp>
        <p:nvSpPr>
          <p:cNvPr id="21" name="Picture Placeholder 7">
            <a:extLst>
              <a:ext uri="{FF2B5EF4-FFF2-40B4-BE49-F238E27FC236}">
                <a16:creationId xmlns:a16="http://schemas.microsoft.com/office/drawing/2014/main" id="{E1F0D999-B881-4265-B9B7-F3E5083B0C13}"/>
              </a:ext>
            </a:extLst>
          </p:cNvPr>
          <p:cNvSpPr>
            <a:spLocks noGrp="1"/>
          </p:cNvSpPr>
          <p:nvPr>
            <p:ph type="pic" sz="quarter" idx="222" hasCustomPrompt="1"/>
          </p:nvPr>
        </p:nvSpPr>
        <p:spPr>
          <a:xfrm>
            <a:off x="6190074" y="2918150"/>
            <a:ext cx="4961432" cy="143872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24" name="Picture Placeholder 7">
            <a:extLst>
              <a:ext uri="{FF2B5EF4-FFF2-40B4-BE49-F238E27FC236}">
                <a16:creationId xmlns:a16="http://schemas.microsoft.com/office/drawing/2014/main" id="{8E14E794-B542-45D4-B45E-2FEC7E05483B}"/>
              </a:ext>
            </a:extLst>
          </p:cNvPr>
          <p:cNvSpPr>
            <a:spLocks noGrp="1"/>
          </p:cNvSpPr>
          <p:nvPr>
            <p:ph type="pic" sz="quarter" idx="225" hasCustomPrompt="1"/>
          </p:nvPr>
        </p:nvSpPr>
        <p:spPr>
          <a:xfrm>
            <a:off x="11561313" y="2918150"/>
            <a:ext cx="4961432" cy="143872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12" name="Picture Placeholder 7">
            <a:extLst>
              <a:ext uri="{FF2B5EF4-FFF2-40B4-BE49-F238E27FC236}">
                <a16:creationId xmlns:a16="http://schemas.microsoft.com/office/drawing/2014/main" id="{9C4460D6-70DF-48BE-8E18-9D62976099DC}"/>
              </a:ext>
            </a:extLst>
          </p:cNvPr>
          <p:cNvSpPr>
            <a:spLocks noGrp="1"/>
          </p:cNvSpPr>
          <p:nvPr>
            <p:ph type="pic" sz="quarter" idx="13" hasCustomPrompt="1"/>
          </p:nvPr>
        </p:nvSpPr>
        <p:spPr>
          <a:xfrm>
            <a:off x="817336" y="2918150"/>
            <a:ext cx="4961432" cy="143872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2" name="Title 1">
            <a:extLst>
              <a:ext uri="{FF2B5EF4-FFF2-40B4-BE49-F238E27FC236}">
                <a16:creationId xmlns:a16="http://schemas.microsoft.com/office/drawing/2014/main" id="{6E5AA68B-9376-4B33-B28B-4BCD6FCA6B16}"/>
              </a:ext>
            </a:extLst>
          </p:cNvPr>
          <p:cNvSpPr>
            <a:spLocks noGrp="1"/>
          </p:cNvSpPr>
          <p:nvPr>
            <p:ph type="title" hasCustomPrompt="1"/>
          </p:nvPr>
        </p:nvSpPr>
        <p:spPr>
          <a:xfrm>
            <a:off x="819225" y="819200"/>
            <a:ext cx="15703520" cy="624640"/>
          </a:xfrm>
        </p:spPr>
        <p:txBody>
          <a:bodyPr/>
          <a:lstStyle/>
          <a:p>
            <a:r>
              <a:rPr lang="en-US" dirty="0"/>
              <a:t>Click to add title</a:t>
            </a:r>
            <a:endParaRPr lang="en-US"/>
          </a:p>
        </p:txBody>
      </p:sp>
      <p:sp>
        <p:nvSpPr>
          <p:cNvPr id="17" name="Subtitle">
            <a:extLst>
              <a:ext uri="{FF2B5EF4-FFF2-40B4-BE49-F238E27FC236}">
                <a16:creationId xmlns:a16="http://schemas.microsoft.com/office/drawing/2014/main" id="{3F63A0D4-40F7-469A-9608-E778535B7819}"/>
              </a:ext>
            </a:extLst>
          </p:cNvPr>
          <p:cNvSpPr>
            <a:spLocks noGrp="1"/>
          </p:cNvSpPr>
          <p:nvPr>
            <p:ph type="subTitle" idx="231"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9" name="Text Placeholder 8">
            <a:extLst>
              <a:ext uri="{FF2B5EF4-FFF2-40B4-BE49-F238E27FC236}">
                <a16:creationId xmlns:a16="http://schemas.microsoft.com/office/drawing/2014/main" id="{CD39A032-CC51-4C27-B9A0-8EEE94407AF4}"/>
              </a:ext>
            </a:extLst>
          </p:cNvPr>
          <p:cNvSpPr>
            <a:spLocks noGrp="1"/>
          </p:cNvSpPr>
          <p:nvPr>
            <p:ph type="body" sz="quarter" idx="220" hasCustomPrompt="1"/>
          </p:nvPr>
        </p:nvSpPr>
        <p:spPr>
          <a:xfrm>
            <a:off x="817338" y="4352903"/>
            <a:ext cx="4962751" cy="3648570"/>
          </a:xfrm>
          <a:prstGeom prst="round2SameRect">
            <a:avLst>
              <a:gd name="adj1" fmla="val 0"/>
              <a:gd name="adj2" fmla="val 6302"/>
            </a:avLst>
          </a:prstGeom>
          <a:solidFill>
            <a:schemeClr val="bg2">
              <a:lumMod val="40000"/>
              <a:lumOff val="60000"/>
            </a:schemeClr>
          </a:solidFill>
        </p:spPr>
        <p:txBody>
          <a:bodyPr lIns="180000" tIns="432000" rIns="180000" bIns="432000"/>
          <a:lstStyle>
            <a:lvl1pPr marL="0" indent="0">
              <a:spcAft>
                <a:spcPts val="1991"/>
              </a:spcAft>
              <a:buFont typeface="Arial" panose="020B0604020202020204" pitchFamily="34" charset="0"/>
              <a:buChar char="​"/>
              <a:defRPr sz="2560" b="1">
                <a:solidFill>
                  <a:schemeClr val="accent1"/>
                </a:solidFill>
              </a:defRPr>
            </a:lvl1pPr>
            <a:lvl2pPr marL="0" indent="0">
              <a:buFont typeface="Arial" panose="020B0604020202020204" pitchFamily="34" charset="0"/>
              <a:buChar char="​"/>
              <a:defRPr sz="1707"/>
            </a:lvl2pPr>
            <a:lvl3pPr marL="204789" indent="-204789">
              <a:defRPr sz="1707"/>
            </a:lvl3pPr>
            <a:lvl4pPr>
              <a:defRPr sz="1707"/>
            </a:lvl4pPr>
            <a:lvl5pPr>
              <a:defRPr sz="1707"/>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0" name="Text Placeholder 19">
            <a:extLst>
              <a:ext uri="{FF2B5EF4-FFF2-40B4-BE49-F238E27FC236}">
                <a16:creationId xmlns:a16="http://schemas.microsoft.com/office/drawing/2014/main" id="{13A18A77-81D6-454C-B733-017A1837CF58}"/>
              </a:ext>
            </a:extLst>
          </p:cNvPr>
          <p:cNvSpPr>
            <a:spLocks noGrp="1"/>
          </p:cNvSpPr>
          <p:nvPr>
            <p:ph type="body" sz="quarter" idx="221" hasCustomPrompt="1"/>
          </p:nvPr>
        </p:nvSpPr>
        <p:spPr>
          <a:xfrm>
            <a:off x="817336" y="4715521"/>
            <a:ext cx="4961432" cy="270933"/>
          </a:xfrm>
        </p:spPr>
        <p:txBody>
          <a:bodyPr lIns="180000" rIns="180000"/>
          <a:lstStyle>
            <a:lvl1pPr marL="0" indent="0">
              <a:buNone/>
              <a:defRPr sz="1422"/>
            </a:lvl1pPr>
          </a:lstStyle>
          <a:p>
            <a:pPr lvl="0"/>
            <a:r>
              <a:rPr lang="en-US" dirty="0"/>
              <a:t>Click to add eyebrow</a:t>
            </a:r>
            <a:endParaRPr lang="en-US"/>
          </a:p>
        </p:txBody>
      </p:sp>
      <p:sp>
        <p:nvSpPr>
          <p:cNvPr id="22" name="Text Placeholder 8">
            <a:extLst>
              <a:ext uri="{FF2B5EF4-FFF2-40B4-BE49-F238E27FC236}">
                <a16:creationId xmlns:a16="http://schemas.microsoft.com/office/drawing/2014/main" id="{A39C43DA-70D9-487D-BD41-4A0673C0654E}"/>
              </a:ext>
            </a:extLst>
          </p:cNvPr>
          <p:cNvSpPr>
            <a:spLocks noGrp="1"/>
          </p:cNvSpPr>
          <p:nvPr>
            <p:ph type="body" sz="quarter" idx="223" hasCustomPrompt="1"/>
          </p:nvPr>
        </p:nvSpPr>
        <p:spPr>
          <a:xfrm>
            <a:off x="6190076" y="4352903"/>
            <a:ext cx="4962751" cy="3648570"/>
          </a:xfrm>
          <a:prstGeom prst="round2SameRect">
            <a:avLst>
              <a:gd name="adj1" fmla="val 0"/>
              <a:gd name="adj2" fmla="val 6302"/>
            </a:avLst>
          </a:prstGeom>
          <a:solidFill>
            <a:schemeClr val="bg2">
              <a:lumMod val="40000"/>
              <a:lumOff val="60000"/>
            </a:schemeClr>
          </a:solidFill>
        </p:spPr>
        <p:txBody>
          <a:bodyPr lIns="180000" tIns="432000" rIns="180000" bIns="432000"/>
          <a:lstStyle>
            <a:lvl1pPr marL="0" indent="0">
              <a:spcAft>
                <a:spcPts val="1991"/>
              </a:spcAft>
              <a:buFont typeface="Arial" panose="020B0604020202020204" pitchFamily="34" charset="0"/>
              <a:buChar char="​"/>
              <a:defRPr sz="2560" b="1">
                <a:solidFill>
                  <a:schemeClr val="accent1"/>
                </a:solidFill>
              </a:defRPr>
            </a:lvl1pPr>
            <a:lvl2pPr marL="0" indent="0">
              <a:buFont typeface="Arial" panose="020B0604020202020204" pitchFamily="34" charset="0"/>
              <a:buChar char="​"/>
              <a:defRPr sz="1707"/>
            </a:lvl2pPr>
            <a:lvl3pPr marL="204789" indent="-204789">
              <a:defRPr sz="1707"/>
            </a:lvl3pPr>
            <a:lvl4pPr>
              <a:defRPr sz="1707"/>
            </a:lvl4pPr>
            <a:lvl5pPr>
              <a:defRPr sz="1707"/>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3" name="Text Placeholder 19">
            <a:extLst>
              <a:ext uri="{FF2B5EF4-FFF2-40B4-BE49-F238E27FC236}">
                <a16:creationId xmlns:a16="http://schemas.microsoft.com/office/drawing/2014/main" id="{4F829E74-627D-4C87-87A6-F114EA88D9DC}"/>
              </a:ext>
            </a:extLst>
          </p:cNvPr>
          <p:cNvSpPr>
            <a:spLocks noGrp="1"/>
          </p:cNvSpPr>
          <p:nvPr>
            <p:ph type="body" sz="quarter" idx="224" hasCustomPrompt="1"/>
          </p:nvPr>
        </p:nvSpPr>
        <p:spPr>
          <a:xfrm>
            <a:off x="6190074" y="4715521"/>
            <a:ext cx="4961432" cy="270933"/>
          </a:xfrm>
        </p:spPr>
        <p:txBody>
          <a:bodyPr lIns="180000" rIns="180000"/>
          <a:lstStyle>
            <a:lvl1pPr marL="0" indent="0">
              <a:buNone/>
              <a:defRPr sz="1422"/>
            </a:lvl1pPr>
          </a:lstStyle>
          <a:p>
            <a:pPr lvl="0"/>
            <a:r>
              <a:rPr lang="en-US" dirty="0"/>
              <a:t>Click to add eyebrow</a:t>
            </a:r>
            <a:endParaRPr lang="en-US"/>
          </a:p>
        </p:txBody>
      </p:sp>
      <p:sp>
        <p:nvSpPr>
          <p:cNvPr id="25" name="Text Placeholder 8">
            <a:extLst>
              <a:ext uri="{FF2B5EF4-FFF2-40B4-BE49-F238E27FC236}">
                <a16:creationId xmlns:a16="http://schemas.microsoft.com/office/drawing/2014/main" id="{CCE548B8-C829-4163-8C36-ED96CD7AA4FE}"/>
              </a:ext>
            </a:extLst>
          </p:cNvPr>
          <p:cNvSpPr>
            <a:spLocks noGrp="1"/>
          </p:cNvSpPr>
          <p:nvPr>
            <p:ph type="body" sz="quarter" idx="226" hasCustomPrompt="1"/>
          </p:nvPr>
        </p:nvSpPr>
        <p:spPr>
          <a:xfrm>
            <a:off x="11561313" y="4352903"/>
            <a:ext cx="4962751" cy="3648570"/>
          </a:xfrm>
          <a:prstGeom prst="round2SameRect">
            <a:avLst>
              <a:gd name="adj1" fmla="val 0"/>
              <a:gd name="adj2" fmla="val 6302"/>
            </a:avLst>
          </a:prstGeom>
          <a:solidFill>
            <a:schemeClr val="bg2">
              <a:lumMod val="40000"/>
              <a:lumOff val="60000"/>
            </a:schemeClr>
          </a:solidFill>
        </p:spPr>
        <p:txBody>
          <a:bodyPr lIns="180000" tIns="432000" rIns="180000" bIns="432000"/>
          <a:lstStyle>
            <a:lvl1pPr marL="0" indent="0">
              <a:spcAft>
                <a:spcPts val="1991"/>
              </a:spcAft>
              <a:buFont typeface="Arial" panose="020B0604020202020204" pitchFamily="34" charset="0"/>
              <a:buChar char="​"/>
              <a:defRPr sz="2560" b="1">
                <a:solidFill>
                  <a:schemeClr val="accent1"/>
                </a:solidFill>
              </a:defRPr>
            </a:lvl1pPr>
            <a:lvl2pPr marL="0" indent="0">
              <a:buFont typeface="Arial" panose="020B0604020202020204" pitchFamily="34" charset="0"/>
              <a:buChar char="​"/>
              <a:defRPr sz="1707"/>
            </a:lvl2pPr>
            <a:lvl3pPr marL="204789" indent="-204789">
              <a:defRPr sz="1707"/>
            </a:lvl3pPr>
            <a:lvl4pPr>
              <a:defRPr sz="1707"/>
            </a:lvl4pPr>
            <a:lvl5pPr>
              <a:defRPr sz="1707"/>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6" name="Text Placeholder 19">
            <a:extLst>
              <a:ext uri="{FF2B5EF4-FFF2-40B4-BE49-F238E27FC236}">
                <a16:creationId xmlns:a16="http://schemas.microsoft.com/office/drawing/2014/main" id="{F4D79688-8CCA-4793-9FDD-CDEE72B6E23B}"/>
              </a:ext>
            </a:extLst>
          </p:cNvPr>
          <p:cNvSpPr>
            <a:spLocks noGrp="1"/>
          </p:cNvSpPr>
          <p:nvPr>
            <p:ph type="body" sz="quarter" idx="227" hasCustomPrompt="1"/>
          </p:nvPr>
        </p:nvSpPr>
        <p:spPr>
          <a:xfrm>
            <a:off x="11561313" y="4715521"/>
            <a:ext cx="4961432" cy="270933"/>
          </a:xfrm>
        </p:spPr>
        <p:txBody>
          <a:bodyPr lIns="180000" rIns="180000"/>
          <a:lstStyle>
            <a:lvl1pPr marL="0" indent="0">
              <a:buNone/>
              <a:defRPr sz="1422"/>
            </a:lvl1pPr>
          </a:lstStyle>
          <a:p>
            <a:pPr lvl="0"/>
            <a:r>
              <a:rPr lang="en-US" dirty="0"/>
              <a:t>Click to add eyebrow</a:t>
            </a:r>
            <a:endParaRPr lang="en-US"/>
          </a:p>
        </p:txBody>
      </p:sp>
      <p:sp>
        <p:nvSpPr>
          <p:cNvPr id="18" name="Text Placeholder note">
            <a:extLst>
              <a:ext uri="{FF2B5EF4-FFF2-40B4-BE49-F238E27FC236}">
                <a16:creationId xmlns:a16="http://schemas.microsoft.com/office/drawing/2014/main" id="{848AA251-AE57-4689-8B51-C2F5872224BE}"/>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0" name="Date Placeholder 29">
            <a:extLst>
              <a:ext uri="{FF2B5EF4-FFF2-40B4-BE49-F238E27FC236}">
                <a16:creationId xmlns:a16="http://schemas.microsoft.com/office/drawing/2014/main" id="{09301D80-5696-489F-89D4-58D4D52B082A}"/>
              </a:ext>
            </a:extLst>
          </p:cNvPr>
          <p:cNvSpPr>
            <a:spLocks noGrp="1"/>
          </p:cNvSpPr>
          <p:nvPr>
            <p:ph type="dt" sz="half" idx="228"/>
          </p:nvPr>
        </p:nvSpPr>
        <p:spPr/>
        <p:txBody>
          <a:bodyPr/>
          <a:lstStyle/>
          <a:p>
            <a:endParaRPr lang="en-US" dirty="0"/>
          </a:p>
        </p:txBody>
      </p:sp>
      <p:sp>
        <p:nvSpPr>
          <p:cNvPr id="31" name="Footer Placeholder 30">
            <a:extLst>
              <a:ext uri="{FF2B5EF4-FFF2-40B4-BE49-F238E27FC236}">
                <a16:creationId xmlns:a16="http://schemas.microsoft.com/office/drawing/2014/main" id="{1E553415-68F4-4FFD-8A7F-002152A64B37}"/>
              </a:ext>
            </a:extLst>
          </p:cNvPr>
          <p:cNvSpPr>
            <a:spLocks noGrp="1"/>
          </p:cNvSpPr>
          <p:nvPr>
            <p:ph type="ftr" sz="quarter" idx="229"/>
          </p:nvPr>
        </p:nvSpPr>
        <p:spPr>
          <a:xfrm>
            <a:off x="9808089" y="9200641"/>
            <a:ext cx="5371239" cy="256000"/>
          </a:xfrm>
          <a:prstGeom prst="rect">
            <a:avLst/>
          </a:prstGeom>
        </p:spPr>
        <p:txBody>
          <a:bodyPr/>
          <a:lstStyle/>
          <a:p>
            <a:endParaRPr lang="en-US" dirty="0"/>
          </a:p>
        </p:txBody>
      </p:sp>
      <p:sp>
        <p:nvSpPr>
          <p:cNvPr id="32" name="Slide Number Placeholder 31">
            <a:extLst>
              <a:ext uri="{FF2B5EF4-FFF2-40B4-BE49-F238E27FC236}">
                <a16:creationId xmlns:a16="http://schemas.microsoft.com/office/drawing/2014/main" id="{7EFB209A-F76C-4969-A27F-D0C8DCC5AC83}"/>
              </a:ext>
            </a:extLst>
          </p:cNvPr>
          <p:cNvSpPr>
            <a:spLocks noGrp="1"/>
          </p:cNvSpPr>
          <p:nvPr>
            <p:ph type="sldNum" sz="quarter" idx="230"/>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870699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mbstones + image 8">
    <p:spTree>
      <p:nvGrpSpPr>
        <p:cNvPr id="1" name=""/>
        <p:cNvGrpSpPr/>
        <p:nvPr/>
      </p:nvGrpSpPr>
      <p:grpSpPr>
        <a:xfrm>
          <a:off x="0" y="0"/>
          <a:ext cx="0" cy="0"/>
          <a:chOff x="0" y="0"/>
          <a:chExt cx="0" cy="0"/>
        </a:xfrm>
      </p:grpSpPr>
      <p:sp>
        <p:nvSpPr>
          <p:cNvPr id="41" name="Picture Placeholder 7">
            <a:extLst>
              <a:ext uri="{FF2B5EF4-FFF2-40B4-BE49-F238E27FC236}">
                <a16:creationId xmlns:a16="http://schemas.microsoft.com/office/drawing/2014/main" id="{A0CFFCB3-C846-42E1-A469-E70EDA27A43A}"/>
              </a:ext>
            </a:extLst>
          </p:cNvPr>
          <p:cNvSpPr>
            <a:spLocks noGrp="1"/>
          </p:cNvSpPr>
          <p:nvPr>
            <p:ph type="pic" sz="quarter" idx="240" hasCustomPrompt="1"/>
          </p:nvPr>
        </p:nvSpPr>
        <p:spPr>
          <a:xfrm>
            <a:off x="817342"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44" name="Picture Placeholder 7">
            <a:extLst>
              <a:ext uri="{FF2B5EF4-FFF2-40B4-BE49-F238E27FC236}">
                <a16:creationId xmlns:a16="http://schemas.microsoft.com/office/drawing/2014/main" id="{30414505-4B7A-489A-B077-5167CFB824C5}"/>
              </a:ext>
            </a:extLst>
          </p:cNvPr>
          <p:cNvSpPr>
            <a:spLocks noGrp="1"/>
          </p:cNvSpPr>
          <p:nvPr>
            <p:ph type="pic" sz="quarter" idx="243" hasCustomPrompt="1"/>
          </p:nvPr>
        </p:nvSpPr>
        <p:spPr>
          <a:xfrm>
            <a:off x="4844724"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47" name="Picture Placeholder 7">
            <a:extLst>
              <a:ext uri="{FF2B5EF4-FFF2-40B4-BE49-F238E27FC236}">
                <a16:creationId xmlns:a16="http://schemas.microsoft.com/office/drawing/2014/main" id="{9EACCDAA-B434-4E5E-AC1B-2718F146286F}"/>
              </a:ext>
            </a:extLst>
          </p:cNvPr>
          <p:cNvSpPr>
            <a:spLocks noGrp="1"/>
          </p:cNvSpPr>
          <p:nvPr>
            <p:ph type="pic" sz="quarter" idx="246" hasCustomPrompt="1"/>
          </p:nvPr>
        </p:nvSpPr>
        <p:spPr>
          <a:xfrm>
            <a:off x="8875602"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50" name="Picture Placeholder 7">
            <a:extLst>
              <a:ext uri="{FF2B5EF4-FFF2-40B4-BE49-F238E27FC236}">
                <a16:creationId xmlns:a16="http://schemas.microsoft.com/office/drawing/2014/main" id="{0D829F9A-6DB2-4FEA-8702-780F8A7208EB}"/>
              </a:ext>
            </a:extLst>
          </p:cNvPr>
          <p:cNvSpPr>
            <a:spLocks noGrp="1"/>
          </p:cNvSpPr>
          <p:nvPr>
            <p:ph type="pic" sz="quarter" idx="249" hasCustomPrompt="1"/>
          </p:nvPr>
        </p:nvSpPr>
        <p:spPr>
          <a:xfrm>
            <a:off x="12900721"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12" name="Picture Placeholder 7">
            <a:extLst>
              <a:ext uri="{FF2B5EF4-FFF2-40B4-BE49-F238E27FC236}">
                <a16:creationId xmlns:a16="http://schemas.microsoft.com/office/drawing/2014/main" id="{9C4460D6-70DF-48BE-8E18-9D62976099DC}"/>
              </a:ext>
            </a:extLst>
          </p:cNvPr>
          <p:cNvSpPr>
            <a:spLocks noGrp="1"/>
          </p:cNvSpPr>
          <p:nvPr>
            <p:ph type="pic" sz="quarter" idx="13" hasCustomPrompt="1"/>
          </p:nvPr>
        </p:nvSpPr>
        <p:spPr>
          <a:xfrm>
            <a:off x="817338"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32" name="Picture Placeholder 7">
            <a:extLst>
              <a:ext uri="{FF2B5EF4-FFF2-40B4-BE49-F238E27FC236}">
                <a16:creationId xmlns:a16="http://schemas.microsoft.com/office/drawing/2014/main" id="{8E42C406-35CE-4F6F-BF2C-B67F314FCF37}"/>
              </a:ext>
            </a:extLst>
          </p:cNvPr>
          <p:cNvSpPr>
            <a:spLocks noGrp="1"/>
          </p:cNvSpPr>
          <p:nvPr>
            <p:ph type="pic" sz="quarter" idx="231" hasCustomPrompt="1"/>
          </p:nvPr>
        </p:nvSpPr>
        <p:spPr>
          <a:xfrm>
            <a:off x="4844719"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35" name="Picture Placeholder 7">
            <a:extLst>
              <a:ext uri="{FF2B5EF4-FFF2-40B4-BE49-F238E27FC236}">
                <a16:creationId xmlns:a16="http://schemas.microsoft.com/office/drawing/2014/main" id="{A73FC4D5-D3F4-4ADC-A43E-64E5293AA217}"/>
              </a:ext>
            </a:extLst>
          </p:cNvPr>
          <p:cNvSpPr>
            <a:spLocks noGrp="1"/>
          </p:cNvSpPr>
          <p:nvPr>
            <p:ph type="pic" sz="quarter" idx="234" hasCustomPrompt="1"/>
          </p:nvPr>
        </p:nvSpPr>
        <p:spPr>
          <a:xfrm>
            <a:off x="8875598"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38" name="Picture Placeholder 7">
            <a:extLst>
              <a:ext uri="{FF2B5EF4-FFF2-40B4-BE49-F238E27FC236}">
                <a16:creationId xmlns:a16="http://schemas.microsoft.com/office/drawing/2014/main" id="{583340AE-C2B3-4432-9333-0A3AA5A7A8E6}"/>
              </a:ext>
            </a:extLst>
          </p:cNvPr>
          <p:cNvSpPr>
            <a:spLocks noGrp="1"/>
          </p:cNvSpPr>
          <p:nvPr>
            <p:ph type="pic" sz="quarter" idx="237" hasCustomPrompt="1"/>
          </p:nvPr>
        </p:nvSpPr>
        <p:spPr>
          <a:xfrm>
            <a:off x="12900717"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9" name="Text Placeholder 8">
            <a:extLst>
              <a:ext uri="{FF2B5EF4-FFF2-40B4-BE49-F238E27FC236}">
                <a16:creationId xmlns:a16="http://schemas.microsoft.com/office/drawing/2014/main" id="{CD39A032-CC51-4C27-B9A0-8EEE94407AF4}"/>
              </a:ext>
            </a:extLst>
          </p:cNvPr>
          <p:cNvSpPr>
            <a:spLocks noGrp="1"/>
          </p:cNvSpPr>
          <p:nvPr>
            <p:ph type="body" sz="quarter" idx="220" hasCustomPrompt="1"/>
          </p:nvPr>
        </p:nvSpPr>
        <p:spPr>
          <a:xfrm>
            <a:off x="817338"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0" name="Text Placeholder 19">
            <a:extLst>
              <a:ext uri="{FF2B5EF4-FFF2-40B4-BE49-F238E27FC236}">
                <a16:creationId xmlns:a16="http://schemas.microsoft.com/office/drawing/2014/main" id="{13A18A77-81D6-454C-B733-017A1837CF58}"/>
              </a:ext>
            </a:extLst>
          </p:cNvPr>
          <p:cNvSpPr>
            <a:spLocks noGrp="1"/>
          </p:cNvSpPr>
          <p:nvPr>
            <p:ph type="body" sz="quarter" idx="221" hasCustomPrompt="1"/>
          </p:nvPr>
        </p:nvSpPr>
        <p:spPr>
          <a:xfrm>
            <a:off x="817338"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33" name="Text Placeholder 8">
            <a:extLst>
              <a:ext uri="{FF2B5EF4-FFF2-40B4-BE49-F238E27FC236}">
                <a16:creationId xmlns:a16="http://schemas.microsoft.com/office/drawing/2014/main" id="{73F70498-8A99-4B13-AA1D-FD0C22EE33FE}"/>
              </a:ext>
            </a:extLst>
          </p:cNvPr>
          <p:cNvSpPr>
            <a:spLocks noGrp="1"/>
          </p:cNvSpPr>
          <p:nvPr>
            <p:ph type="body" sz="quarter" idx="232" hasCustomPrompt="1"/>
          </p:nvPr>
        </p:nvSpPr>
        <p:spPr>
          <a:xfrm>
            <a:off x="4844719"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34" name="Text Placeholder 19">
            <a:extLst>
              <a:ext uri="{FF2B5EF4-FFF2-40B4-BE49-F238E27FC236}">
                <a16:creationId xmlns:a16="http://schemas.microsoft.com/office/drawing/2014/main" id="{FFA0AA38-9ECC-4AD5-B7AF-EE3F63F23993}"/>
              </a:ext>
            </a:extLst>
          </p:cNvPr>
          <p:cNvSpPr>
            <a:spLocks noGrp="1"/>
          </p:cNvSpPr>
          <p:nvPr>
            <p:ph type="body" sz="quarter" idx="233" hasCustomPrompt="1"/>
          </p:nvPr>
        </p:nvSpPr>
        <p:spPr>
          <a:xfrm>
            <a:off x="4844719"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36" name="Text Placeholder 8">
            <a:extLst>
              <a:ext uri="{FF2B5EF4-FFF2-40B4-BE49-F238E27FC236}">
                <a16:creationId xmlns:a16="http://schemas.microsoft.com/office/drawing/2014/main" id="{03F4BA5E-DDED-42C9-823F-C7E4A03226F2}"/>
              </a:ext>
            </a:extLst>
          </p:cNvPr>
          <p:cNvSpPr>
            <a:spLocks noGrp="1"/>
          </p:cNvSpPr>
          <p:nvPr>
            <p:ph type="body" sz="quarter" idx="235" hasCustomPrompt="1"/>
          </p:nvPr>
        </p:nvSpPr>
        <p:spPr>
          <a:xfrm>
            <a:off x="8875598"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37" name="Text Placeholder 19">
            <a:extLst>
              <a:ext uri="{FF2B5EF4-FFF2-40B4-BE49-F238E27FC236}">
                <a16:creationId xmlns:a16="http://schemas.microsoft.com/office/drawing/2014/main" id="{822A0378-5C2B-411B-9C5E-D9E2E2E42B27}"/>
              </a:ext>
            </a:extLst>
          </p:cNvPr>
          <p:cNvSpPr>
            <a:spLocks noGrp="1"/>
          </p:cNvSpPr>
          <p:nvPr>
            <p:ph type="body" sz="quarter" idx="236" hasCustomPrompt="1"/>
          </p:nvPr>
        </p:nvSpPr>
        <p:spPr>
          <a:xfrm>
            <a:off x="8875598"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39" name="Text Placeholder 8">
            <a:extLst>
              <a:ext uri="{FF2B5EF4-FFF2-40B4-BE49-F238E27FC236}">
                <a16:creationId xmlns:a16="http://schemas.microsoft.com/office/drawing/2014/main" id="{5A48ACF6-8F85-47FA-9D26-84B5101FD20C}"/>
              </a:ext>
            </a:extLst>
          </p:cNvPr>
          <p:cNvSpPr>
            <a:spLocks noGrp="1"/>
          </p:cNvSpPr>
          <p:nvPr>
            <p:ph type="body" sz="quarter" idx="238" hasCustomPrompt="1"/>
          </p:nvPr>
        </p:nvSpPr>
        <p:spPr>
          <a:xfrm>
            <a:off x="12900717"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0" name="Text Placeholder 19">
            <a:extLst>
              <a:ext uri="{FF2B5EF4-FFF2-40B4-BE49-F238E27FC236}">
                <a16:creationId xmlns:a16="http://schemas.microsoft.com/office/drawing/2014/main" id="{4A6F6126-6743-4EE4-97AE-6D19E42E5E5E}"/>
              </a:ext>
            </a:extLst>
          </p:cNvPr>
          <p:cNvSpPr>
            <a:spLocks noGrp="1"/>
          </p:cNvSpPr>
          <p:nvPr>
            <p:ph type="body" sz="quarter" idx="239" hasCustomPrompt="1"/>
          </p:nvPr>
        </p:nvSpPr>
        <p:spPr>
          <a:xfrm>
            <a:off x="12900717"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42" name="Text Placeholder 8">
            <a:extLst>
              <a:ext uri="{FF2B5EF4-FFF2-40B4-BE49-F238E27FC236}">
                <a16:creationId xmlns:a16="http://schemas.microsoft.com/office/drawing/2014/main" id="{AB34E4E2-D251-40A6-B579-11B7EEC1DE94}"/>
              </a:ext>
            </a:extLst>
          </p:cNvPr>
          <p:cNvSpPr>
            <a:spLocks noGrp="1"/>
          </p:cNvSpPr>
          <p:nvPr>
            <p:ph type="body" sz="quarter" idx="241" hasCustomPrompt="1"/>
          </p:nvPr>
        </p:nvSpPr>
        <p:spPr>
          <a:xfrm>
            <a:off x="817342"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3" name="Text Placeholder 19">
            <a:extLst>
              <a:ext uri="{FF2B5EF4-FFF2-40B4-BE49-F238E27FC236}">
                <a16:creationId xmlns:a16="http://schemas.microsoft.com/office/drawing/2014/main" id="{0A28A3F8-D5BC-4A27-A255-F835FF968277}"/>
              </a:ext>
            </a:extLst>
          </p:cNvPr>
          <p:cNvSpPr>
            <a:spLocks noGrp="1"/>
          </p:cNvSpPr>
          <p:nvPr>
            <p:ph type="body" sz="quarter" idx="242" hasCustomPrompt="1"/>
          </p:nvPr>
        </p:nvSpPr>
        <p:spPr>
          <a:xfrm>
            <a:off x="817342"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45" name="Text Placeholder 8">
            <a:extLst>
              <a:ext uri="{FF2B5EF4-FFF2-40B4-BE49-F238E27FC236}">
                <a16:creationId xmlns:a16="http://schemas.microsoft.com/office/drawing/2014/main" id="{85922FEA-10B4-4050-818A-B705CE7D949B}"/>
              </a:ext>
            </a:extLst>
          </p:cNvPr>
          <p:cNvSpPr>
            <a:spLocks noGrp="1"/>
          </p:cNvSpPr>
          <p:nvPr>
            <p:ph type="body" sz="quarter" idx="244" hasCustomPrompt="1"/>
          </p:nvPr>
        </p:nvSpPr>
        <p:spPr>
          <a:xfrm>
            <a:off x="4844724"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6" name="Text Placeholder 19">
            <a:extLst>
              <a:ext uri="{FF2B5EF4-FFF2-40B4-BE49-F238E27FC236}">
                <a16:creationId xmlns:a16="http://schemas.microsoft.com/office/drawing/2014/main" id="{9F16E667-C7C7-4153-BA2C-9DEF7EC7FF10}"/>
              </a:ext>
            </a:extLst>
          </p:cNvPr>
          <p:cNvSpPr>
            <a:spLocks noGrp="1"/>
          </p:cNvSpPr>
          <p:nvPr>
            <p:ph type="body" sz="quarter" idx="245" hasCustomPrompt="1"/>
          </p:nvPr>
        </p:nvSpPr>
        <p:spPr>
          <a:xfrm>
            <a:off x="4844724"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48" name="Text Placeholder 8">
            <a:extLst>
              <a:ext uri="{FF2B5EF4-FFF2-40B4-BE49-F238E27FC236}">
                <a16:creationId xmlns:a16="http://schemas.microsoft.com/office/drawing/2014/main" id="{AA9CD2F8-D21A-4EDA-8748-BBA5789EBCE3}"/>
              </a:ext>
            </a:extLst>
          </p:cNvPr>
          <p:cNvSpPr>
            <a:spLocks noGrp="1"/>
          </p:cNvSpPr>
          <p:nvPr>
            <p:ph type="body" sz="quarter" idx="247" hasCustomPrompt="1"/>
          </p:nvPr>
        </p:nvSpPr>
        <p:spPr>
          <a:xfrm>
            <a:off x="8875602"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9" name="Text Placeholder 19">
            <a:extLst>
              <a:ext uri="{FF2B5EF4-FFF2-40B4-BE49-F238E27FC236}">
                <a16:creationId xmlns:a16="http://schemas.microsoft.com/office/drawing/2014/main" id="{E96D404D-DFA5-4F47-96E8-0194009056A4}"/>
              </a:ext>
            </a:extLst>
          </p:cNvPr>
          <p:cNvSpPr>
            <a:spLocks noGrp="1"/>
          </p:cNvSpPr>
          <p:nvPr>
            <p:ph type="body" sz="quarter" idx="248" hasCustomPrompt="1"/>
          </p:nvPr>
        </p:nvSpPr>
        <p:spPr>
          <a:xfrm>
            <a:off x="8875602"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51" name="Text Placeholder 8">
            <a:extLst>
              <a:ext uri="{FF2B5EF4-FFF2-40B4-BE49-F238E27FC236}">
                <a16:creationId xmlns:a16="http://schemas.microsoft.com/office/drawing/2014/main" id="{FC9017A7-FB73-47D9-B438-DC297A970F0F}"/>
              </a:ext>
            </a:extLst>
          </p:cNvPr>
          <p:cNvSpPr>
            <a:spLocks noGrp="1"/>
          </p:cNvSpPr>
          <p:nvPr>
            <p:ph type="body" sz="quarter" idx="250" hasCustomPrompt="1"/>
          </p:nvPr>
        </p:nvSpPr>
        <p:spPr>
          <a:xfrm>
            <a:off x="12900721"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52" name="Text Placeholder 19">
            <a:extLst>
              <a:ext uri="{FF2B5EF4-FFF2-40B4-BE49-F238E27FC236}">
                <a16:creationId xmlns:a16="http://schemas.microsoft.com/office/drawing/2014/main" id="{24A91D53-1C09-4DC8-A4B5-CD2A69EA81FC}"/>
              </a:ext>
            </a:extLst>
          </p:cNvPr>
          <p:cNvSpPr>
            <a:spLocks noGrp="1"/>
          </p:cNvSpPr>
          <p:nvPr>
            <p:ph type="body" sz="quarter" idx="251" hasCustomPrompt="1"/>
          </p:nvPr>
        </p:nvSpPr>
        <p:spPr>
          <a:xfrm>
            <a:off x="12900721"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31" name="Text Placeholder note">
            <a:extLst>
              <a:ext uri="{FF2B5EF4-FFF2-40B4-BE49-F238E27FC236}">
                <a16:creationId xmlns:a16="http://schemas.microsoft.com/office/drawing/2014/main" id="{F14EF1B0-24C9-44E2-B25E-F88333ECD627}"/>
              </a:ext>
            </a:extLst>
          </p:cNvPr>
          <p:cNvSpPr>
            <a:spLocks noGrp="1"/>
          </p:cNvSpPr>
          <p:nvPr>
            <p:ph type="body" sz="quarter" idx="256"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E7528026-C819-4CCB-8309-AA98DBCA8FF3}"/>
              </a:ext>
            </a:extLst>
          </p:cNvPr>
          <p:cNvSpPr>
            <a:spLocks noGrp="1"/>
          </p:cNvSpPr>
          <p:nvPr>
            <p:ph type="dt" sz="half" idx="252"/>
          </p:nvPr>
        </p:nvSpPr>
        <p:spPr/>
        <p:txBody>
          <a:bodyPr/>
          <a:lstStyle/>
          <a:p>
            <a:endParaRPr lang="en-US" dirty="0"/>
          </a:p>
        </p:txBody>
      </p:sp>
      <p:sp>
        <p:nvSpPr>
          <p:cNvPr id="4" name="Footer Placeholder 3">
            <a:extLst>
              <a:ext uri="{FF2B5EF4-FFF2-40B4-BE49-F238E27FC236}">
                <a16:creationId xmlns:a16="http://schemas.microsoft.com/office/drawing/2014/main" id="{3D65CECA-7E59-4D37-A6A6-088A117396C7}"/>
              </a:ext>
            </a:extLst>
          </p:cNvPr>
          <p:cNvSpPr>
            <a:spLocks noGrp="1"/>
          </p:cNvSpPr>
          <p:nvPr>
            <p:ph type="ftr" sz="quarter" idx="253"/>
          </p:nvPr>
        </p:nvSpPr>
        <p:spPr>
          <a:xfrm>
            <a:off x="9808089" y="9200641"/>
            <a:ext cx="5371239" cy="256000"/>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FE4CF40C-7706-4E9F-A38E-B58D86103D49}"/>
              </a:ext>
            </a:extLst>
          </p:cNvPr>
          <p:cNvSpPr>
            <a:spLocks noGrp="1"/>
          </p:cNvSpPr>
          <p:nvPr>
            <p:ph type="sldNum" sz="quarter" idx="254"/>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3581560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Report: Title + 2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11" name="Subtitle">
            <a:extLst>
              <a:ext uri="{FF2B5EF4-FFF2-40B4-BE49-F238E27FC236}">
                <a16:creationId xmlns:a16="http://schemas.microsoft.com/office/drawing/2014/main" id="{71801985-B653-4AB2-ACC1-184612446554}"/>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5" y="2457601"/>
            <a:ext cx="764439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Content Placeholder 6">
            <a:extLst>
              <a:ext uri="{FF2B5EF4-FFF2-40B4-BE49-F238E27FC236}">
                <a16:creationId xmlns:a16="http://schemas.microsoft.com/office/drawing/2014/main" id="{5E935795-93AE-416A-A002-B16E63D2FBA0}"/>
              </a:ext>
            </a:extLst>
          </p:cNvPr>
          <p:cNvSpPr>
            <a:spLocks noGrp="1"/>
          </p:cNvSpPr>
          <p:nvPr>
            <p:ph sz="quarter" idx="14" hasCustomPrompt="1"/>
          </p:nvPr>
        </p:nvSpPr>
        <p:spPr>
          <a:xfrm>
            <a:off x="8878351" y="2457601"/>
            <a:ext cx="764439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 name="Text Placeholder note">
            <a:extLst>
              <a:ext uri="{FF2B5EF4-FFF2-40B4-BE49-F238E27FC236}">
                <a16:creationId xmlns:a16="http://schemas.microsoft.com/office/drawing/2014/main" id="{8433E5DD-2764-408A-8BF5-9E0011C5C087}"/>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6" name="Date Placeholder 5">
            <a:extLst>
              <a:ext uri="{FF2B5EF4-FFF2-40B4-BE49-F238E27FC236}">
                <a16:creationId xmlns:a16="http://schemas.microsoft.com/office/drawing/2014/main" id="{C8D3A32A-DC78-424F-A5F9-6672EEAE3C28}"/>
              </a:ext>
            </a:extLst>
          </p:cNvPr>
          <p:cNvSpPr>
            <a:spLocks noGrp="1"/>
          </p:cNvSpPr>
          <p:nvPr>
            <p:ph type="dt" sz="half" idx="220"/>
          </p:nvPr>
        </p:nvSpPr>
        <p:spPr/>
        <p:txBody>
          <a:bodyPr/>
          <a:lstStyle/>
          <a:p>
            <a:endParaRPr lang="en-US" dirty="0"/>
          </a:p>
        </p:txBody>
      </p:sp>
      <p:sp>
        <p:nvSpPr>
          <p:cNvPr id="9" name="Footer Placeholder 8">
            <a:extLst>
              <a:ext uri="{FF2B5EF4-FFF2-40B4-BE49-F238E27FC236}">
                <a16:creationId xmlns:a16="http://schemas.microsoft.com/office/drawing/2014/main" id="{1C8ED045-8984-4E4F-B319-19DA000B0DF1}"/>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10" name="Slide Number Placeholder 9">
            <a:extLst>
              <a:ext uri="{FF2B5EF4-FFF2-40B4-BE49-F238E27FC236}">
                <a16:creationId xmlns:a16="http://schemas.microsoft.com/office/drawing/2014/main" id="{A2EBBEA2-FEF0-46EC-A1B6-8C333EF3618B}"/>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8994008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Report: Title + 3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13" name="Subtitle">
            <a:extLst>
              <a:ext uri="{FF2B5EF4-FFF2-40B4-BE49-F238E27FC236}">
                <a16:creationId xmlns:a16="http://schemas.microsoft.com/office/drawing/2014/main" id="{3C0AA0A5-1F98-4D70-BFC9-267D32059A67}"/>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7"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Content Placeholder 6">
            <a:extLst>
              <a:ext uri="{FF2B5EF4-FFF2-40B4-BE49-F238E27FC236}">
                <a16:creationId xmlns:a16="http://schemas.microsoft.com/office/drawing/2014/main" id="{5E935795-93AE-416A-A002-B16E63D2FBA0}"/>
              </a:ext>
            </a:extLst>
          </p:cNvPr>
          <p:cNvSpPr>
            <a:spLocks noGrp="1"/>
          </p:cNvSpPr>
          <p:nvPr>
            <p:ph sz="quarter" idx="14" hasCustomPrompt="1"/>
          </p:nvPr>
        </p:nvSpPr>
        <p:spPr>
          <a:xfrm>
            <a:off x="6191692" y="2457601"/>
            <a:ext cx="495981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9" name="Content Placeholder 6">
            <a:extLst>
              <a:ext uri="{FF2B5EF4-FFF2-40B4-BE49-F238E27FC236}">
                <a16:creationId xmlns:a16="http://schemas.microsoft.com/office/drawing/2014/main" id="{B473FACA-8940-412A-9B74-907CCFA6BC95}"/>
              </a:ext>
            </a:extLst>
          </p:cNvPr>
          <p:cNvSpPr>
            <a:spLocks noGrp="1"/>
          </p:cNvSpPr>
          <p:nvPr>
            <p:ph sz="quarter" idx="15" hasCustomPrompt="1"/>
          </p:nvPr>
        </p:nvSpPr>
        <p:spPr>
          <a:xfrm>
            <a:off x="11562931" y="2457601"/>
            <a:ext cx="495981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4" name="Text Placeholder note">
            <a:extLst>
              <a:ext uri="{FF2B5EF4-FFF2-40B4-BE49-F238E27FC236}">
                <a16:creationId xmlns:a16="http://schemas.microsoft.com/office/drawing/2014/main" id="{228CDA2F-7D5D-463C-AAB4-8E963FE3DA67}"/>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6" name="Date Placeholder 5">
            <a:extLst>
              <a:ext uri="{FF2B5EF4-FFF2-40B4-BE49-F238E27FC236}">
                <a16:creationId xmlns:a16="http://schemas.microsoft.com/office/drawing/2014/main" id="{0B66C67D-6D5F-4981-B3C2-C43FB18290E3}"/>
              </a:ext>
            </a:extLst>
          </p:cNvPr>
          <p:cNvSpPr>
            <a:spLocks noGrp="1"/>
          </p:cNvSpPr>
          <p:nvPr>
            <p:ph type="dt" sz="half" idx="220"/>
          </p:nvPr>
        </p:nvSpPr>
        <p:spPr/>
        <p:txBody>
          <a:bodyPr/>
          <a:lstStyle/>
          <a:p>
            <a:endParaRPr lang="en-US" dirty="0"/>
          </a:p>
        </p:txBody>
      </p:sp>
      <p:sp>
        <p:nvSpPr>
          <p:cNvPr id="8" name="Footer Placeholder 7">
            <a:extLst>
              <a:ext uri="{FF2B5EF4-FFF2-40B4-BE49-F238E27FC236}">
                <a16:creationId xmlns:a16="http://schemas.microsoft.com/office/drawing/2014/main" id="{C456746D-0392-4289-95D5-216CC52B2A82}"/>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D8D38259-C5D3-40E3-AA1A-2F0F7E706138}"/>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1461074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Report: Title + Quote + 2 column content">
    <p:spTree>
      <p:nvGrpSpPr>
        <p:cNvPr id="1" name=""/>
        <p:cNvGrpSpPr/>
        <p:nvPr/>
      </p:nvGrpSpPr>
      <p:grpSpPr>
        <a:xfrm>
          <a:off x="0" y="0"/>
          <a:ext cx="0" cy="0"/>
          <a:chOff x="0" y="0"/>
          <a:chExt cx="0" cy="0"/>
        </a:xfrm>
      </p:grpSpPr>
      <p:grpSp>
        <p:nvGrpSpPr>
          <p:cNvPr id="11" name="Graphic 20">
            <a:extLst>
              <a:ext uri="{FF2B5EF4-FFF2-40B4-BE49-F238E27FC236}">
                <a16:creationId xmlns:a16="http://schemas.microsoft.com/office/drawing/2014/main" id="{C57C102F-58E6-4B79-B225-9AB3E35F3141}"/>
              </a:ext>
            </a:extLst>
          </p:cNvPr>
          <p:cNvGrpSpPr/>
          <p:nvPr userDrawn="1"/>
        </p:nvGrpSpPr>
        <p:grpSpPr>
          <a:xfrm>
            <a:off x="2713322" y="2938075"/>
            <a:ext cx="1142038" cy="1142003"/>
            <a:chOff x="464908" y="576000"/>
            <a:chExt cx="1426881" cy="1426881"/>
          </a:xfrm>
          <a:solidFill>
            <a:srgbClr val="C7C9C7"/>
          </a:solidFill>
        </p:grpSpPr>
        <p:sp>
          <p:nvSpPr>
            <p:cNvPr id="13" name="Freeform 18">
              <a:extLst>
                <a:ext uri="{FF2B5EF4-FFF2-40B4-BE49-F238E27FC236}">
                  <a16:creationId xmlns:a16="http://schemas.microsoft.com/office/drawing/2014/main" id="{F6029570-6994-4A9F-A1E0-F8B5E6005DB6}"/>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4" name="Freeform 19">
              <a:extLst>
                <a:ext uri="{FF2B5EF4-FFF2-40B4-BE49-F238E27FC236}">
                  <a16:creationId xmlns:a16="http://schemas.microsoft.com/office/drawing/2014/main" id="{84C4A2F5-B871-4BBE-8082-ACA73F6976DB}"/>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7" name="Freeform 20">
              <a:extLst>
                <a:ext uri="{FF2B5EF4-FFF2-40B4-BE49-F238E27FC236}">
                  <a16:creationId xmlns:a16="http://schemas.microsoft.com/office/drawing/2014/main" id="{EA52AFEA-EA95-4DB3-B6A6-3406B079897E}"/>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5" y="819200"/>
            <a:ext cx="15703520" cy="653670"/>
          </a:xfrm>
        </p:spPr>
        <p:txBody>
          <a:bodyPr/>
          <a:lstStyle/>
          <a:p>
            <a:r>
              <a:rPr lang="en-US" dirty="0"/>
              <a:t>Click to add title</a:t>
            </a:r>
            <a:endParaRPr lang="en-US"/>
          </a:p>
        </p:txBody>
      </p:sp>
      <p:sp>
        <p:nvSpPr>
          <p:cNvPr id="15" name="Subtitle">
            <a:extLst>
              <a:ext uri="{FF2B5EF4-FFF2-40B4-BE49-F238E27FC236}">
                <a16:creationId xmlns:a16="http://schemas.microsoft.com/office/drawing/2014/main" id="{978CE488-5204-4398-BF57-1E6342CA33CF}"/>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6190645"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Content Placeholder 6">
            <a:extLst>
              <a:ext uri="{FF2B5EF4-FFF2-40B4-BE49-F238E27FC236}">
                <a16:creationId xmlns:a16="http://schemas.microsoft.com/office/drawing/2014/main" id="{5E935795-93AE-416A-A002-B16E63D2FBA0}"/>
              </a:ext>
            </a:extLst>
          </p:cNvPr>
          <p:cNvSpPr>
            <a:spLocks noGrp="1"/>
          </p:cNvSpPr>
          <p:nvPr>
            <p:ph sz="quarter" idx="14" hasCustomPrompt="1"/>
          </p:nvPr>
        </p:nvSpPr>
        <p:spPr>
          <a:xfrm>
            <a:off x="11562931" y="2457601"/>
            <a:ext cx="495981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6" name="Text Placeholder 8">
            <a:extLst>
              <a:ext uri="{FF2B5EF4-FFF2-40B4-BE49-F238E27FC236}">
                <a16:creationId xmlns:a16="http://schemas.microsoft.com/office/drawing/2014/main" id="{C306F752-0225-4BEE-88B5-A6082B69D10B}"/>
              </a:ext>
            </a:extLst>
          </p:cNvPr>
          <p:cNvSpPr>
            <a:spLocks noGrp="1"/>
          </p:cNvSpPr>
          <p:nvPr>
            <p:ph type="body" sz="quarter" idx="15" hasCustomPrompt="1"/>
          </p:nvPr>
        </p:nvSpPr>
        <p:spPr>
          <a:xfrm>
            <a:off x="819227" y="4172970"/>
            <a:ext cx="4960863" cy="4350141"/>
          </a:xfrm>
        </p:spPr>
        <p:txBody>
          <a:bodyPr/>
          <a:lstStyle>
            <a:lvl1pPr marL="0" indent="0" algn="ctr">
              <a:lnSpc>
                <a:spcPct val="100000"/>
              </a:lnSpc>
              <a:spcAft>
                <a:spcPts val="853"/>
              </a:spcAft>
              <a:buFont typeface="Arial" panose="020B0604020202020204" pitchFamily="34" charset="0"/>
              <a:buChar char="​"/>
              <a:defRPr sz="2276" b="0">
                <a:solidFill>
                  <a:schemeClr val="accent1"/>
                </a:solidFill>
                <a:latin typeface="+mj-lt"/>
              </a:defRPr>
            </a:lvl1pPr>
            <a:lvl2pPr marL="255986" indent="-255986" algn="ctr">
              <a:spcBef>
                <a:spcPts val="0"/>
              </a:spcBef>
              <a:spcAft>
                <a:spcPts val="853"/>
              </a:spcAft>
              <a:buFont typeface="Arial" panose="020B0604020202020204" pitchFamily="34" charset="0"/>
              <a:buChar char="—"/>
              <a:defRPr sz="1422" b="0" i="1">
                <a:solidFill>
                  <a:schemeClr val="accent1"/>
                </a:solidFill>
                <a:latin typeface="+mn-lt"/>
              </a:defRPr>
            </a:lvl2pPr>
            <a:lvl3pPr marL="0" indent="0" algn="ctr">
              <a:buFont typeface="Arial" panose="020B0604020202020204" pitchFamily="34" charset="0"/>
              <a:buChar char="​"/>
              <a:defRPr sz="1991" b="0">
                <a:solidFill>
                  <a:schemeClr val="accent1"/>
                </a:solidFill>
                <a:latin typeface="+mn-lt"/>
              </a:defRPr>
            </a:lvl3pPr>
            <a:lvl4pPr algn="ctr">
              <a:lnSpc>
                <a:spcPct val="100000"/>
              </a:lnSpc>
              <a:defRPr sz="1991" b="0">
                <a:solidFill>
                  <a:schemeClr val="accent1"/>
                </a:solidFill>
                <a:latin typeface="+mn-lt"/>
              </a:defRPr>
            </a:lvl4pPr>
            <a:lvl5pPr algn="ctr">
              <a:lnSpc>
                <a:spcPct val="100000"/>
              </a:lnSpc>
              <a:defRPr sz="1991" b="0">
                <a:solidFill>
                  <a:schemeClr val="accent1"/>
                </a:solidFill>
                <a:latin typeface="+mn-lt"/>
              </a:defRPr>
            </a:lvl5pPr>
            <a:lvl6pPr marL="0" indent="0" algn="ctr">
              <a:lnSpc>
                <a:spcPct val="100000"/>
              </a:lnSpc>
              <a:buFont typeface="Arial" panose="020B0604020202020204" pitchFamily="34" charset="0"/>
              <a:buChar char="​"/>
              <a:defRPr sz="1991" b="0">
                <a:solidFill>
                  <a:schemeClr val="accent1"/>
                </a:solidFill>
                <a:latin typeface="+mn-lt"/>
              </a:defRPr>
            </a:lvl6pPr>
            <a:lvl7pPr algn="ctr">
              <a:lnSpc>
                <a:spcPct val="100000"/>
              </a:lnSpc>
              <a:defRPr sz="1991" b="0">
                <a:solidFill>
                  <a:schemeClr val="accent1"/>
                </a:solidFill>
                <a:latin typeface="+mn-lt"/>
              </a:defRPr>
            </a:lvl7pPr>
            <a:lvl8pPr algn="ctr">
              <a:lnSpc>
                <a:spcPct val="100000"/>
              </a:lnSpc>
              <a:spcAft>
                <a:spcPts val="853"/>
              </a:spcAft>
              <a:defRPr sz="1991" b="0">
                <a:solidFill>
                  <a:schemeClr val="accent1"/>
                </a:solidFill>
                <a:latin typeface="+mn-lt"/>
              </a:defRPr>
            </a:lvl8pPr>
            <a:lvl9pPr algn="ctr">
              <a:lnSpc>
                <a:spcPct val="100000"/>
              </a:lnSpc>
              <a:spcAft>
                <a:spcPts val="853"/>
              </a:spcAft>
              <a:defRPr sz="1991" b="0">
                <a:solidFill>
                  <a:schemeClr val="accent1"/>
                </a:solidFill>
                <a:latin typeface="+mn-lt"/>
              </a:defRPr>
            </a:lvl9pPr>
          </a:lstStyle>
          <a:p>
            <a:pPr lvl="0"/>
            <a:r>
              <a:rPr lang="en-US" dirty="0"/>
              <a:t>Click to add quote </a:t>
            </a:r>
            <a:br>
              <a:rPr lang="en-GB" dirty="0"/>
            </a:br>
            <a:r>
              <a:rPr lang="en-US" dirty="0"/>
              <a:t>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8" name="Text Placeholder note">
            <a:extLst>
              <a:ext uri="{FF2B5EF4-FFF2-40B4-BE49-F238E27FC236}">
                <a16:creationId xmlns:a16="http://schemas.microsoft.com/office/drawing/2014/main" id="{123F0704-15A2-4391-8120-10480138877D}"/>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6" name="Date Placeholder 5">
            <a:extLst>
              <a:ext uri="{FF2B5EF4-FFF2-40B4-BE49-F238E27FC236}">
                <a16:creationId xmlns:a16="http://schemas.microsoft.com/office/drawing/2014/main" id="{B4D1643D-16CF-4F18-ACA8-3F6B8E7DA98E}"/>
              </a:ext>
            </a:extLst>
          </p:cNvPr>
          <p:cNvSpPr>
            <a:spLocks noGrp="1"/>
          </p:cNvSpPr>
          <p:nvPr>
            <p:ph type="dt" sz="half" idx="220"/>
          </p:nvPr>
        </p:nvSpPr>
        <p:spPr/>
        <p:txBody>
          <a:bodyPr/>
          <a:lstStyle/>
          <a:p>
            <a:endParaRPr lang="en-US" dirty="0"/>
          </a:p>
        </p:txBody>
      </p:sp>
      <p:sp>
        <p:nvSpPr>
          <p:cNvPr id="8" name="Footer Placeholder 7">
            <a:extLst>
              <a:ext uri="{FF2B5EF4-FFF2-40B4-BE49-F238E27FC236}">
                <a16:creationId xmlns:a16="http://schemas.microsoft.com/office/drawing/2014/main" id="{D8B174CB-83E3-4655-8E4E-F465B2E8A63D}"/>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FB58B741-692C-4232-A8EE-5B925B7554F2}"/>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6253486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eport: Title + 1 column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8" y="819200"/>
            <a:ext cx="10332281" cy="624640"/>
          </a:xfrm>
        </p:spPr>
        <p:txBody>
          <a:bodyPr/>
          <a:lstStyle/>
          <a:p>
            <a:r>
              <a:rPr lang="en-US" dirty="0"/>
              <a:t>Click to add title</a:t>
            </a:r>
            <a:endParaRPr lang="en-US"/>
          </a:p>
        </p:txBody>
      </p:sp>
      <p:sp>
        <p:nvSpPr>
          <p:cNvPr id="12" name="Subtitle">
            <a:extLst>
              <a:ext uri="{FF2B5EF4-FFF2-40B4-BE49-F238E27FC236}">
                <a16:creationId xmlns:a16="http://schemas.microsoft.com/office/drawing/2014/main" id="{F5DFFA87-B195-4402-A4EF-40F83ACE7F6D}"/>
              </a:ext>
            </a:extLst>
          </p:cNvPr>
          <p:cNvSpPr>
            <a:spLocks noGrp="1"/>
          </p:cNvSpPr>
          <p:nvPr>
            <p:ph type="subTitle" idx="223" hasCustomPrompt="1"/>
          </p:nvPr>
        </p:nvSpPr>
        <p:spPr>
          <a:xfrm>
            <a:off x="819228" y="1474561"/>
            <a:ext cx="10332281"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7" y="2457601"/>
            <a:ext cx="10332279"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0" name="Picture Placeholder 3">
            <a:extLst>
              <a:ext uri="{FF2B5EF4-FFF2-40B4-BE49-F238E27FC236}">
                <a16:creationId xmlns:a16="http://schemas.microsoft.com/office/drawing/2014/main" id="{F293F45F-D40B-4EC4-BDA6-621506ADF47B}"/>
              </a:ext>
            </a:extLst>
          </p:cNvPr>
          <p:cNvSpPr>
            <a:spLocks noGrp="1"/>
          </p:cNvSpPr>
          <p:nvPr>
            <p:ph type="pic" sz="quarter" idx="14" hasCustomPrompt="1"/>
          </p:nvPr>
        </p:nvSpPr>
        <p:spPr>
          <a:xfrm>
            <a:off x="11560176" y="0"/>
            <a:ext cx="5780086" cy="9751108"/>
          </a:xfrm>
          <a:solidFill>
            <a:schemeClr val="accent6"/>
          </a:solidFill>
        </p:spPr>
        <p:txBody>
          <a:bodyPr tIns="1152000" anchor="ctr" anchorCtr="0"/>
          <a:lstStyle>
            <a:lvl1pPr marL="0" indent="0" algn="ctr">
              <a:spcAft>
                <a:spcPts val="0"/>
              </a:spcAft>
              <a:buNone/>
              <a:defRPr sz="2276"/>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16" name="Text Placeholder note">
            <a:extLst>
              <a:ext uri="{FF2B5EF4-FFF2-40B4-BE49-F238E27FC236}">
                <a16:creationId xmlns:a16="http://schemas.microsoft.com/office/drawing/2014/main" id="{E3F9ADC4-A5A7-4CB6-926C-232018B48284}"/>
              </a:ext>
            </a:extLst>
          </p:cNvPr>
          <p:cNvSpPr>
            <a:spLocks noGrp="1"/>
          </p:cNvSpPr>
          <p:nvPr>
            <p:ph type="body" sz="quarter" idx="233" hasCustomPrompt="1"/>
          </p:nvPr>
        </p:nvSpPr>
        <p:spPr>
          <a:xfrm>
            <a:off x="819228" y="8524801"/>
            <a:ext cx="10332281"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13" name="Date Placeholder 12">
            <a:extLst>
              <a:ext uri="{FF2B5EF4-FFF2-40B4-BE49-F238E27FC236}">
                <a16:creationId xmlns:a16="http://schemas.microsoft.com/office/drawing/2014/main" id="{3968337D-D8F0-4097-8108-392F67379D62}"/>
              </a:ext>
            </a:extLst>
          </p:cNvPr>
          <p:cNvSpPr>
            <a:spLocks noGrp="1"/>
          </p:cNvSpPr>
          <p:nvPr>
            <p:ph type="dt" sz="half" idx="220"/>
          </p:nvPr>
        </p:nvSpPr>
        <p:spPr/>
        <p:txBody>
          <a:bodyPr/>
          <a:lstStyle/>
          <a:p>
            <a:endParaRPr lang="en-US" dirty="0"/>
          </a:p>
        </p:txBody>
      </p:sp>
      <p:sp>
        <p:nvSpPr>
          <p:cNvPr id="14" name="Footer Placeholder 13">
            <a:extLst>
              <a:ext uri="{FF2B5EF4-FFF2-40B4-BE49-F238E27FC236}">
                <a16:creationId xmlns:a16="http://schemas.microsoft.com/office/drawing/2014/main" id="{E3B56147-3132-4113-BC2A-EA1BA8CA568D}"/>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15" name="Slide Number Placeholder 14">
            <a:extLst>
              <a:ext uri="{FF2B5EF4-FFF2-40B4-BE49-F238E27FC236}">
                <a16:creationId xmlns:a16="http://schemas.microsoft.com/office/drawing/2014/main" id="{707A3327-BE9A-49A1-902F-434B222E4C94}"/>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8586843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eport: Title + 2 column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8" y="819200"/>
            <a:ext cx="10332281" cy="624640"/>
          </a:xfrm>
        </p:spPr>
        <p:txBody>
          <a:bodyPr/>
          <a:lstStyle/>
          <a:p>
            <a:r>
              <a:rPr lang="en-US" dirty="0"/>
              <a:t>Click to add title</a:t>
            </a:r>
            <a:endParaRPr lang="en-US"/>
          </a:p>
        </p:txBody>
      </p:sp>
      <p:sp>
        <p:nvSpPr>
          <p:cNvPr id="12" name="Subtitle">
            <a:extLst>
              <a:ext uri="{FF2B5EF4-FFF2-40B4-BE49-F238E27FC236}">
                <a16:creationId xmlns:a16="http://schemas.microsoft.com/office/drawing/2014/main" id="{F5DFFA87-B195-4402-A4EF-40F83ACE7F6D}"/>
              </a:ext>
            </a:extLst>
          </p:cNvPr>
          <p:cNvSpPr>
            <a:spLocks noGrp="1"/>
          </p:cNvSpPr>
          <p:nvPr>
            <p:ph type="subTitle" idx="223" hasCustomPrompt="1"/>
          </p:nvPr>
        </p:nvSpPr>
        <p:spPr>
          <a:xfrm>
            <a:off x="819228" y="1474561"/>
            <a:ext cx="10332281"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7"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9" name="Content Placeholder 6">
            <a:extLst>
              <a:ext uri="{FF2B5EF4-FFF2-40B4-BE49-F238E27FC236}">
                <a16:creationId xmlns:a16="http://schemas.microsoft.com/office/drawing/2014/main" id="{19E4DA27-0CAD-4D47-9E85-C3F17C29E1C3}"/>
              </a:ext>
            </a:extLst>
          </p:cNvPr>
          <p:cNvSpPr>
            <a:spLocks noGrp="1"/>
          </p:cNvSpPr>
          <p:nvPr>
            <p:ph sz="quarter" idx="15" hasCustomPrompt="1"/>
          </p:nvPr>
        </p:nvSpPr>
        <p:spPr>
          <a:xfrm>
            <a:off x="6190645"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0" name="Picture Placeholder 3">
            <a:extLst>
              <a:ext uri="{FF2B5EF4-FFF2-40B4-BE49-F238E27FC236}">
                <a16:creationId xmlns:a16="http://schemas.microsoft.com/office/drawing/2014/main" id="{F293F45F-D40B-4EC4-BDA6-621506ADF47B}"/>
              </a:ext>
            </a:extLst>
          </p:cNvPr>
          <p:cNvSpPr>
            <a:spLocks noGrp="1"/>
          </p:cNvSpPr>
          <p:nvPr>
            <p:ph type="pic" sz="quarter" idx="14" hasCustomPrompt="1"/>
          </p:nvPr>
        </p:nvSpPr>
        <p:spPr>
          <a:xfrm>
            <a:off x="11560176" y="0"/>
            <a:ext cx="5780086" cy="9751108"/>
          </a:xfrm>
          <a:solidFill>
            <a:schemeClr val="accent6"/>
          </a:solidFill>
        </p:spPr>
        <p:txBody>
          <a:bodyPr tIns="1152000" anchor="ctr" anchorCtr="0"/>
          <a:lstStyle>
            <a:lvl1pPr marL="0" indent="0" algn="ctr">
              <a:spcAft>
                <a:spcPts val="0"/>
              </a:spcAft>
              <a:buNone/>
              <a:defRPr sz="2276"/>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16" name="Text Placeholder note">
            <a:extLst>
              <a:ext uri="{FF2B5EF4-FFF2-40B4-BE49-F238E27FC236}">
                <a16:creationId xmlns:a16="http://schemas.microsoft.com/office/drawing/2014/main" id="{E3F9ADC4-A5A7-4CB6-926C-232018B48284}"/>
              </a:ext>
            </a:extLst>
          </p:cNvPr>
          <p:cNvSpPr>
            <a:spLocks noGrp="1"/>
          </p:cNvSpPr>
          <p:nvPr>
            <p:ph type="body" sz="quarter" idx="233" hasCustomPrompt="1"/>
          </p:nvPr>
        </p:nvSpPr>
        <p:spPr>
          <a:xfrm>
            <a:off x="819228" y="8524801"/>
            <a:ext cx="10332281"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13" name="Date Placeholder 12">
            <a:extLst>
              <a:ext uri="{FF2B5EF4-FFF2-40B4-BE49-F238E27FC236}">
                <a16:creationId xmlns:a16="http://schemas.microsoft.com/office/drawing/2014/main" id="{3968337D-D8F0-4097-8108-392F67379D62}"/>
              </a:ext>
            </a:extLst>
          </p:cNvPr>
          <p:cNvSpPr>
            <a:spLocks noGrp="1"/>
          </p:cNvSpPr>
          <p:nvPr>
            <p:ph type="dt" sz="half" idx="220"/>
          </p:nvPr>
        </p:nvSpPr>
        <p:spPr/>
        <p:txBody>
          <a:bodyPr/>
          <a:lstStyle/>
          <a:p>
            <a:endParaRPr lang="en-US" dirty="0"/>
          </a:p>
        </p:txBody>
      </p:sp>
      <p:sp>
        <p:nvSpPr>
          <p:cNvPr id="14" name="Footer Placeholder 13">
            <a:extLst>
              <a:ext uri="{FF2B5EF4-FFF2-40B4-BE49-F238E27FC236}">
                <a16:creationId xmlns:a16="http://schemas.microsoft.com/office/drawing/2014/main" id="{E3B56147-3132-4113-BC2A-EA1BA8CA568D}"/>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15" name="Slide Number Placeholder 14">
            <a:extLst>
              <a:ext uri="{FF2B5EF4-FFF2-40B4-BE49-F238E27FC236}">
                <a16:creationId xmlns:a16="http://schemas.microsoft.com/office/drawing/2014/main" id="{707A3327-BE9A-49A1-902F-434B222E4C94}"/>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169629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Click to add title</a:t>
            </a:r>
            <a:endParaRPr lang="en-US" dirty="0"/>
          </a:p>
        </p:txBody>
      </p:sp>
      <p:sp>
        <p:nvSpPr>
          <p:cNvPr id="8" name="Text Placeholder note">
            <a:extLst>
              <a:ext uri="{FF2B5EF4-FFF2-40B4-BE49-F238E27FC236}">
                <a16:creationId xmlns:a16="http://schemas.microsoft.com/office/drawing/2014/main" id="{C2EEB9EA-C355-4ABE-92DA-38C8B92EB55C}"/>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91AE4621-8D7A-4671-BACE-5BF6111EB4CA}"/>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A25D5838-FBFA-467A-8E56-F786B513F2EA}"/>
              </a:ext>
            </a:extLst>
          </p:cNvPr>
          <p:cNvSpPr>
            <a:spLocks noGrp="1"/>
          </p:cNvSpPr>
          <p:nvPr>
            <p:ph type="ftr" sz="quarter" idx="15"/>
          </p:nvPr>
        </p:nvSpPr>
        <p:spPr>
          <a:xfrm>
            <a:off x="9808089" y="9200641"/>
            <a:ext cx="5371239" cy="256000"/>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0ABD57CE-DB07-49DF-BCD6-2DDC1E447F0A}"/>
              </a:ext>
            </a:extLst>
          </p:cNvPr>
          <p:cNvSpPr>
            <a:spLocks noGrp="1"/>
          </p:cNvSpPr>
          <p:nvPr>
            <p:ph type="sldNum" sz="quarter" idx="16"/>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4508886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B">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652274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7" name="Picture Placeholder">
            <a:extLst>
              <a:ext uri="{FF2B5EF4-FFF2-40B4-BE49-F238E27FC236}">
                <a16:creationId xmlns:a16="http://schemas.microsoft.com/office/drawing/2014/main" id="{A9E3EC95-A154-45E4-BAB3-3F77D735811A}"/>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chemeClr val="bg1"/>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1"/>
            <a:ext cx="15703520" cy="673707"/>
          </a:xfrm>
        </p:spPr>
        <p:txBody>
          <a:bodyPr/>
          <a:lstStyle>
            <a:lvl1pPr>
              <a:defRPr sz="4551">
                <a:solidFill>
                  <a:schemeClr val="bg1"/>
                </a:solidFill>
              </a:defRPr>
            </a:lvl1pPr>
          </a:lstStyle>
          <a:p>
            <a:r>
              <a:rPr lang="en-US" noProof="0" dirty="0"/>
              <a:t>Click to add title</a:t>
            </a:r>
            <a:endParaRPr lang="en-US"/>
          </a:p>
        </p:txBody>
      </p:sp>
      <p:sp>
        <p:nvSpPr>
          <p:cNvPr id="11" name="Text Placeholder note">
            <a:extLst>
              <a:ext uri="{FF2B5EF4-FFF2-40B4-BE49-F238E27FC236}">
                <a16:creationId xmlns:a16="http://schemas.microsoft.com/office/drawing/2014/main" id="{08231304-DCEF-4032-AAD9-1F1B817D8E0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AE67C167-00C7-4F43-9F18-27BC50326183}"/>
              </a:ext>
            </a:extLst>
          </p:cNvPr>
          <p:cNvSpPr>
            <a:spLocks noGrp="1"/>
          </p:cNvSpPr>
          <p:nvPr>
            <p:ph type="dt" sz="half" idx="21"/>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7238C1D3-78FD-43A1-97E2-A274A60A029E}"/>
              </a:ext>
            </a:extLst>
          </p:cNvPr>
          <p:cNvSpPr>
            <a:spLocks noGrp="1"/>
          </p:cNvSpPr>
          <p:nvPr>
            <p:ph type="ftr" sz="quarter" idx="22"/>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1B7DC71C-FCE2-4BC5-A506-8043DF841353}"/>
              </a:ext>
            </a:extLst>
          </p:cNvPr>
          <p:cNvSpPr>
            <a:spLocks noGrp="1"/>
          </p:cNvSpPr>
          <p:nvPr>
            <p:ph type="sldNum" sz="quarter" idx="23"/>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361165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 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9225" y="819200"/>
            <a:ext cx="15703520" cy="655360"/>
          </a:xfrm>
        </p:spPr>
        <p:txBody>
          <a:bodyPr/>
          <a:lstStyle>
            <a:lvl1pPr>
              <a:defRPr sz="4551"/>
            </a:lvl1pPr>
          </a:lstStyle>
          <a:p>
            <a:r>
              <a:rPr lang="en-US" noProof="0" dirty="0"/>
              <a:t>Click to add title</a:t>
            </a:r>
            <a:endParaRPr lang="en-US" dirty="0"/>
          </a:p>
        </p:txBody>
      </p:sp>
      <p:sp>
        <p:nvSpPr>
          <p:cNvPr id="8" name="Subtitle">
            <a:extLst>
              <a:ext uri="{FF2B5EF4-FFF2-40B4-BE49-F238E27FC236}">
                <a16:creationId xmlns:a16="http://schemas.microsoft.com/office/drawing/2014/main" id="{7393096F-4E59-416F-AF3C-2DC19388DED4}"/>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1" name="Text Placeholder note">
            <a:extLst>
              <a:ext uri="{FF2B5EF4-FFF2-40B4-BE49-F238E27FC236}">
                <a16:creationId xmlns:a16="http://schemas.microsoft.com/office/drawing/2014/main" id="{02A03667-2B4F-4D0F-B414-8BD38DAF5E62}"/>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B89AEB2F-B5C9-4F0B-B9F1-55A4EEC5AE2F}"/>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23FABAB8-DB40-4E2B-A7B2-792E81E8EE07}"/>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8B958B4-7E4B-4469-9066-DEF3718645FF}"/>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6244788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 subtitle only B">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652274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1" name="Picture Placeholder">
            <a:extLst>
              <a:ext uri="{FF2B5EF4-FFF2-40B4-BE49-F238E27FC236}">
                <a16:creationId xmlns:a16="http://schemas.microsoft.com/office/drawing/2014/main" id="{2E4DF0E4-F882-4F37-A2E8-37C7D435692C}"/>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chemeClr val="bg1"/>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2"/>
            <a:ext cx="15703520" cy="650241"/>
          </a:xfrm>
        </p:spPr>
        <p:txBody>
          <a:bodyPr/>
          <a:lstStyle>
            <a:lvl1pPr>
              <a:defRPr sz="4551">
                <a:solidFill>
                  <a:schemeClr val="bg1"/>
                </a:solidFill>
              </a:defRPr>
            </a:lvl1pPr>
          </a:lstStyle>
          <a:p>
            <a:r>
              <a:rPr lang="en-US" noProof="0" dirty="0"/>
              <a:t>Click to add title</a:t>
            </a:r>
            <a:endParaRPr lang="en-US"/>
          </a:p>
        </p:txBody>
      </p:sp>
      <p:sp>
        <p:nvSpPr>
          <p:cNvPr id="12" name="Subtitle">
            <a:extLst>
              <a:ext uri="{FF2B5EF4-FFF2-40B4-BE49-F238E27FC236}">
                <a16:creationId xmlns:a16="http://schemas.microsoft.com/office/drawing/2014/main" id="{10791275-49B9-4961-8D4A-CBAE8A680BE3}"/>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3" name="Text Placeholder note">
            <a:extLst>
              <a:ext uri="{FF2B5EF4-FFF2-40B4-BE49-F238E27FC236}">
                <a16:creationId xmlns:a16="http://schemas.microsoft.com/office/drawing/2014/main" id="{84810F16-2C25-454F-9C56-7A6789A7429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AE67C167-00C7-4F43-9F18-27BC50326183}"/>
              </a:ext>
            </a:extLst>
          </p:cNvPr>
          <p:cNvSpPr>
            <a:spLocks noGrp="1"/>
          </p:cNvSpPr>
          <p:nvPr>
            <p:ph type="dt" sz="half" idx="21"/>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7238C1D3-78FD-43A1-97E2-A274A60A029E}"/>
              </a:ext>
            </a:extLst>
          </p:cNvPr>
          <p:cNvSpPr>
            <a:spLocks noGrp="1"/>
          </p:cNvSpPr>
          <p:nvPr>
            <p:ph type="ftr" sz="quarter" idx="22"/>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1B7DC71C-FCE2-4BC5-A506-8043DF841353}"/>
              </a:ext>
            </a:extLst>
          </p:cNvPr>
          <p:cNvSpPr>
            <a:spLocks noGrp="1"/>
          </p:cNvSpPr>
          <p:nvPr>
            <p:ph type="sldNum" sz="quarter" idx="23"/>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797118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 subtitle only C">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652066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a:xfrm>
            <a:off x="1195" y="1"/>
            <a:ext cx="17339068" cy="9753600"/>
          </a:xfrm>
          <a:prstGeom prst="rect">
            <a:avLst/>
          </a:prstGeom>
          <a:solidFill>
            <a:schemeClr val="bg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a:extLst>
              <a:ext uri="{FF2B5EF4-FFF2-40B4-BE49-F238E27FC236}">
                <a16:creationId xmlns:a16="http://schemas.microsoft.com/office/drawing/2014/main" id="{679832B5-5EE2-42A0-B3B1-34D6BECE044B}"/>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rgbClr val="545859"/>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11" name="Subtitle">
            <a:extLst>
              <a:ext uri="{FF2B5EF4-FFF2-40B4-BE49-F238E27FC236}">
                <a16:creationId xmlns:a16="http://schemas.microsoft.com/office/drawing/2014/main" id="{9DDB0C04-EF1C-4AEE-A984-0CF94E4324CE}"/>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2" name="Text Placeholder note">
            <a:extLst>
              <a:ext uri="{FF2B5EF4-FFF2-40B4-BE49-F238E27FC236}">
                <a16:creationId xmlns:a16="http://schemas.microsoft.com/office/drawing/2014/main" id="{56BBE89D-50C4-4B12-8E0D-9F97615BCDA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9D3EB67D-DB30-4E15-A4B0-6434B0D7C29E}"/>
              </a:ext>
            </a:extLst>
          </p:cNvPr>
          <p:cNvSpPr>
            <a:spLocks noGrp="1"/>
          </p:cNvSpPr>
          <p:nvPr>
            <p:ph type="dt" sz="half" idx="220"/>
          </p:nvPr>
        </p:nvSpPr>
        <p:spPr/>
        <p:txBody>
          <a:bodyPr/>
          <a:lstStyle/>
          <a:p>
            <a:endParaRPr lang="en-US" dirty="0"/>
          </a:p>
        </p:txBody>
      </p:sp>
      <p:sp>
        <p:nvSpPr>
          <p:cNvPr id="7" name="Footer Placeholder 6">
            <a:extLst>
              <a:ext uri="{FF2B5EF4-FFF2-40B4-BE49-F238E27FC236}">
                <a16:creationId xmlns:a16="http://schemas.microsoft.com/office/drawing/2014/main" id="{D0FF154C-2A26-4480-B12A-4454B02D663E}"/>
              </a:ext>
            </a:extLst>
          </p:cNvPr>
          <p:cNvSpPr>
            <a:spLocks noGrp="1"/>
          </p:cNvSpPr>
          <p:nvPr>
            <p:ph type="ftr" sz="quarter" idx="221"/>
          </p:nvPr>
        </p:nvSpPr>
        <p:spPr>
          <a:xfrm>
            <a:off x="9808089" y="9200641"/>
            <a:ext cx="5371239" cy="256000"/>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10322C62-D579-48AA-A1C1-489BDF5228B4}"/>
              </a:ext>
            </a:extLst>
          </p:cNvPr>
          <p:cNvSpPr>
            <a:spLocks noGrp="1"/>
          </p:cNvSpPr>
          <p:nvPr>
            <p:ph type="sldNum" sz="quarter" idx="222"/>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0426927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 subtitle only 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9B5EFF-FD9D-4B27-9106-E13F82E10C40}"/>
              </a:ext>
            </a:extLst>
          </p:cNvPr>
          <p:cNvPicPr>
            <a:picLocks noChangeAspect="1"/>
          </p:cNvPicPr>
          <p:nvPr userDrawn="1"/>
        </p:nvPicPr>
        <p:blipFill>
          <a:blip r:embed="rId2"/>
          <a:stretch>
            <a:fillRect/>
          </a:stretch>
        </p:blipFill>
        <p:spPr>
          <a:xfrm>
            <a:off x="17513538" y="5826593"/>
            <a:ext cx="2460279" cy="2158073"/>
          </a:xfrm>
          <a:prstGeom prst="rect">
            <a:avLst/>
          </a:prstGeom>
        </p:spPr>
      </p:pic>
      <p:pic>
        <p:nvPicPr>
          <p:cNvPr id="12" name="Picture 11">
            <a:extLst>
              <a:ext uri="{FF2B5EF4-FFF2-40B4-BE49-F238E27FC236}">
                <a16:creationId xmlns:a16="http://schemas.microsoft.com/office/drawing/2014/main" id="{F81035D4-8F7B-4A24-8903-97A7A07D79C1}"/>
              </a:ext>
            </a:extLst>
          </p:cNvPr>
          <p:cNvPicPr>
            <a:picLocks noChangeAspect="1"/>
          </p:cNvPicPr>
          <p:nvPr userDrawn="1"/>
        </p:nvPicPr>
        <p:blipFill>
          <a:blip r:embed="rId3"/>
          <a:stretch>
            <a:fillRect/>
          </a:stretch>
        </p:blipFill>
        <p:spPr>
          <a:xfrm>
            <a:off x="17513535" y="1"/>
            <a:ext cx="2596596" cy="5694117"/>
          </a:xfrm>
          <a:prstGeom prst="rect">
            <a:avLst/>
          </a:prstGeom>
        </p:spPr>
      </p:pic>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7340263"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 see guide to the right.</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gradFill>
            <a:gsLst>
              <a:gs pos="50000">
                <a:schemeClr val="accent1">
                  <a:alpha val="95000"/>
                </a:schemeClr>
              </a:gs>
              <a:gs pos="99000">
                <a:schemeClr val="accent1">
                  <a:alpha val="70000"/>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1" name="Picture Placeholder">
            <a:extLst>
              <a:ext uri="{FF2B5EF4-FFF2-40B4-BE49-F238E27FC236}">
                <a16:creationId xmlns:a16="http://schemas.microsoft.com/office/drawing/2014/main" id="{2E4DF0E4-F882-4F37-A2E8-37C7D435692C}"/>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chemeClr val="bg1"/>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bg1"/>
                </a:solidFill>
              </a:defRPr>
            </a:lvl1pPr>
          </a:lstStyle>
          <a:p>
            <a:r>
              <a:rPr lang="en-US" noProof="0" dirty="0"/>
              <a:t>Click to add title</a:t>
            </a:r>
            <a:endParaRPr lang="en-US"/>
          </a:p>
        </p:txBody>
      </p:sp>
      <p:sp>
        <p:nvSpPr>
          <p:cNvPr id="13" name="Subtitle">
            <a:extLst>
              <a:ext uri="{FF2B5EF4-FFF2-40B4-BE49-F238E27FC236}">
                <a16:creationId xmlns:a16="http://schemas.microsoft.com/office/drawing/2014/main" id="{1C0B8AAA-70CC-4ACC-B12D-D18CDE75AC8A}"/>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4" name="Text Placeholder note">
            <a:extLst>
              <a:ext uri="{FF2B5EF4-FFF2-40B4-BE49-F238E27FC236}">
                <a16:creationId xmlns:a16="http://schemas.microsoft.com/office/drawing/2014/main" id="{109DFEDB-663D-4415-A2D8-8E6F47AC07FD}"/>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AE67C167-00C7-4F43-9F18-27BC50326183}"/>
              </a:ext>
            </a:extLst>
          </p:cNvPr>
          <p:cNvSpPr>
            <a:spLocks noGrp="1"/>
          </p:cNvSpPr>
          <p:nvPr>
            <p:ph type="dt" sz="half" idx="21"/>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7238C1D3-78FD-43A1-97E2-A274A60A029E}"/>
              </a:ext>
            </a:extLst>
          </p:cNvPr>
          <p:cNvSpPr>
            <a:spLocks noGrp="1"/>
          </p:cNvSpPr>
          <p:nvPr>
            <p:ph type="ftr" sz="quarter" idx="22"/>
          </p:nvPr>
        </p:nvSpPr>
        <p:spPr>
          <a:xfrm>
            <a:off x="9808089" y="9200641"/>
            <a:ext cx="5371239" cy="256000"/>
          </a:xfrm>
          <a:prstGeom prst="rect">
            <a:avLst/>
          </a:prstGeom>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1B7DC71C-FCE2-4BC5-A506-8043DF841353}"/>
              </a:ext>
            </a:extLst>
          </p:cNvPr>
          <p:cNvSpPr>
            <a:spLocks noGrp="1"/>
          </p:cNvSpPr>
          <p:nvPr>
            <p:ph type="sldNum" sz="quarter" idx="23"/>
          </p:nvPr>
        </p:nvSpPr>
        <p:spPr>
          <a:xfrm>
            <a:off x="15590433" y="9200641"/>
            <a:ext cx="932312" cy="256000"/>
          </a:xfrm>
          <a:prstGeom prst="rect">
            <a:avLst/>
          </a:prstGeom>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0173071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 circle shape A">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679832B5-5EE2-42A0-B3B1-34D6BECE044B}"/>
              </a:ext>
            </a:extLst>
          </p:cNvPr>
          <p:cNvSpPr>
            <a:spLocks noGrp="1" noChangeAspect="1"/>
          </p:cNvSpPr>
          <p:nvPr>
            <p:ph type="pic" sz="quarter" idx="19" hasCustomPrompt="1"/>
          </p:nvPr>
        </p:nvSpPr>
        <p:spPr bwMode="white">
          <a:xfrm>
            <a:off x="6190269" y="2805761"/>
            <a:ext cx="4961432" cy="4961280"/>
          </a:xfrm>
          <a:prstGeom prst="ellipse">
            <a:avLst/>
          </a:prstGeom>
          <a:solidFill>
            <a:schemeClr val="accent6"/>
          </a:solidFill>
        </p:spPr>
        <p:txBody>
          <a:bodyPr lIns="0" tIns="1116000" bIns="0" anchor="ctr" anchorCtr="0"/>
          <a:lstStyle>
            <a:lvl1pPr marL="0" indent="0" algn="ctr">
              <a:spcAft>
                <a:spcPts val="0"/>
              </a:spcAft>
              <a:buNone/>
              <a:defRPr sz="1991">
                <a:solidFill>
                  <a:srgbClr val="545859"/>
                </a:solidFill>
              </a:defRPr>
            </a:lvl1pPr>
          </a:lstStyle>
          <a:p>
            <a:r>
              <a:rPr lang="en-US" dirty="0"/>
              <a:t>Click icon to add picture or click on frame and insert picture from Templafy Images</a:t>
            </a:r>
          </a:p>
        </p:txBody>
      </p:sp>
      <p:sp>
        <p:nvSpPr>
          <p:cNvPr id="11" name="Picture Placeholder">
            <a:extLst>
              <a:ext uri="{FF2B5EF4-FFF2-40B4-BE49-F238E27FC236}">
                <a16:creationId xmlns:a16="http://schemas.microsoft.com/office/drawing/2014/main" id="{79110C8F-E085-4792-AC36-2CD9D9AD4175}"/>
              </a:ext>
            </a:extLst>
          </p:cNvPr>
          <p:cNvSpPr>
            <a:spLocks noGrp="1" noChangeAspect="1"/>
          </p:cNvSpPr>
          <p:nvPr>
            <p:ph type="pic" sz="quarter" idx="220" hasCustomPrompt="1"/>
          </p:nvPr>
        </p:nvSpPr>
        <p:spPr bwMode="white">
          <a:xfrm>
            <a:off x="819225" y="2805761"/>
            <a:ext cx="4961432" cy="4961280"/>
          </a:xfrm>
          <a:prstGeom prst="ellipse">
            <a:avLst/>
          </a:prstGeom>
          <a:solidFill>
            <a:schemeClr val="accent6"/>
          </a:solidFill>
        </p:spPr>
        <p:txBody>
          <a:bodyPr lIns="0" tIns="1116000" bIns="0" anchor="ctr" anchorCtr="0"/>
          <a:lstStyle>
            <a:lvl1pPr marL="0" indent="0" algn="ctr">
              <a:spcAft>
                <a:spcPts val="0"/>
              </a:spcAft>
              <a:buNone/>
              <a:defRPr sz="1991">
                <a:solidFill>
                  <a:srgbClr val="545859"/>
                </a:solidFill>
              </a:defRPr>
            </a:lvl1pPr>
          </a:lstStyle>
          <a:p>
            <a:r>
              <a:rPr lang="en-US" dirty="0"/>
              <a:t>Click icon to add picture or click on frame and insert picture from Templafy Images</a:t>
            </a:r>
          </a:p>
        </p:txBody>
      </p:sp>
      <p:sp>
        <p:nvSpPr>
          <p:cNvPr id="12" name="Picture Placeholder">
            <a:extLst>
              <a:ext uri="{FF2B5EF4-FFF2-40B4-BE49-F238E27FC236}">
                <a16:creationId xmlns:a16="http://schemas.microsoft.com/office/drawing/2014/main" id="{82FCA4E1-4A84-4378-B614-C2955560A302}"/>
              </a:ext>
            </a:extLst>
          </p:cNvPr>
          <p:cNvSpPr>
            <a:spLocks noGrp="1" noChangeAspect="1"/>
          </p:cNvSpPr>
          <p:nvPr>
            <p:ph type="pic" sz="quarter" idx="221" hasCustomPrompt="1"/>
          </p:nvPr>
        </p:nvSpPr>
        <p:spPr bwMode="white">
          <a:xfrm>
            <a:off x="11561313" y="2805761"/>
            <a:ext cx="4961432" cy="4961280"/>
          </a:xfrm>
          <a:prstGeom prst="ellipse">
            <a:avLst/>
          </a:prstGeom>
          <a:solidFill>
            <a:schemeClr val="accent6"/>
          </a:solidFill>
        </p:spPr>
        <p:txBody>
          <a:bodyPr lIns="0" tIns="1116000" bIns="0" anchor="ctr" anchorCtr="0"/>
          <a:lstStyle>
            <a:lvl1pPr marL="0" indent="0" algn="ctr">
              <a:spcAft>
                <a:spcPts val="0"/>
              </a:spcAft>
              <a:buNone/>
              <a:defRPr sz="1991">
                <a:solidFill>
                  <a:srgbClr val="545859"/>
                </a:solidFill>
              </a:defRPr>
            </a:lvl1pPr>
          </a:lstStyle>
          <a:p>
            <a:r>
              <a:rPr lang="en-US" dirty="0"/>
              <a:t>Click icon to add picture or click on frame and insert picture from Templafy Images</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13" name="Subtitle">
            <a:extLst>
              <a:ext uri="{FF2B5EF4-FFF2-40B4-BE49-F238E27FC236}">
                <a16:creationId xmlns:a16="http://schemas.microsoft.com/office/drawing/2014/main" id="{4AD341E8-8C7A-425F-BB2B-6455FD229558}"/>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5" name="Text Placeholder note">
            <a:extLst>
              <a:ext uri="{FF2B5EF4-FFF2-40B4-BE49-F238E27FC236}">
                <a16:creationId xmlns:a16="http://schemas.microsoft.com/office/drawing/2014/main" id="{A7DDE775-4957-4038-84E2-47E2ED930BEF}"/>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026D8D60-68A9-4C0B-9F52-EF5301A6AE4D}"/>
              </a:ext>
            </a:extLst>
          </p:cNvPr>
          <p:cNvSpPr>
            <a:spLocks noGrp="1"/>
          </p:cNvSpPr>
          <p:nvPr>
            <p:ph type="dt" sz="half" idx="222"/>
          </p:nvPr>
        </p:nvSpPr>
        <p:spPr/>
        <p:txBody>
          <a:bodyPr/>
          <a:lstStyle/>
          <a:p>
            <a:endParaRPr lang="en-US" dirty="0"/>
          </a:p>
        </p:txBody>
      </p:sp>
      <p:sp>
        <p:nvSpPr>
          <p:cNvPr id="7" name="Footer Placeholder 6">
            <a:extLst>
              <a:ext uri="{FF2B5EF4-FFF2-40B4-BE49-F238E27FC236}">
                <a16:creationId xmlns:a16="http://schemas.microsoft.com/office/drawing/2014/main" id="{0984C8E1-5630-46EF-909C-B495559F1659}"/>
              </a:ext>
            </a:extLst>
          </p:cNvPr>
          <p:cNvSpPr>
            <a:spLocks noGrp="1"/>
          </p:cNvSpPr>
          <p:nvPr>
            <p:ph type="ftr" sz="quarter" idx="223"/>
          </p:nvPr>
        </p:nvSpPr>
        <p:spPr>
          <a:xfrm>
            <a:off x="9808089" y="9200641"/>
            <a:ext cx="5371239" cy="256000"/>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C19BD192-156E-4898-B955-D3544329A637}"/>
              </a:ext>
            </a:extLst>
          </p:cNvPr>
          <p:cNvSpPr>
            <a:spLocks noGrp="1"/>
          </p:cNvSpPr>
          <p:nvPr>
            <p:ph type="sldNum" sz="quarter" idx="224"/>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7669177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 circle shape B">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20E6A39E-7A84-455F-B145-DFF60CFDCF1C}"/>
              </a:ext>
            </a:extLst>
          </p:cNvPr>
          <p:cNvSpPr txBox="1"/>
          <p:nvPr userDrawn="1"/>
        </p:nvSpPr>
        <p:spPr>
          <a:xfrm>
            <a:off x="2" y="-384507"/>
            <a:ext cx="1663581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8" name="Text Placeholder overlay">
            <a:extLst>
              <a:ext uri="{FF2B5EF4-FFF2-40B4-BE49-F238E27FC236}">
                <a16:creationId xmlns:a16="http://schemas.microsoft.com/office/drawing/2014/main" id="{21CD53A3-987C-4730-8005-DE7423A13AE4}"/>
              </a:ext>
            </a:extLst>
          </p:cNvPr>
          <p:cNvSpPr>
            <a:spLocks noGrp="1" noChangeAspect="1"/>
          </p:cNvSpPr>
          <p:nvPr>
            <p:ph type="body" sz="quarter" idx="223" hasCustomPrompt="1"/>
          </p:nvPr>
        </p:nvSpPr>
        <p:spPr bwMode="ltGray">
          <a:xfrm>
            <a:off x="6190269" y="2805761"/>
            <a:ext cx="4961432" cy="4961280"/>
          </a:xfrm>
          <a:prstGeom prst="ellipse">
            <a:avLst/>
          </a:pr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9" name="Text Placeholder overlay">
            <a:extLst>
              <a:ext uri="{FF2B5EF4-FFF2-40B4-BE49-F238E27FC236}">
                <a16:creationId xmlns:a16="http://schemas.microsoft.com/office/drawing/2014/main" id="{7D7AF187-B658-4512-B05E-FB4D72210EFB}"/>
              </a:ext>
            </a:extLst>
          </p:cNvPr>
          <p:cNvSpPr>
            <a:spLocks noGrp="1" noChangeAspect="1"/>
          </p:cNvSpPr>
          <p:nvPr>
            <p:ph type="body" sz="quarter" idx="224" hasCustomPrompt="1"/>
          </p:nvPr>
        </p:nvSpPr>
        <p:spPr bwMode="ltGray">
          <a:xfrm>
            <a:off x="11561313" y="2805761"/>
            <a:ext cx="4961432" cy="4961280"/>
          </a:xfrm>
          <a:prstGeom prst="ellipse">
            <a:avLst/>
          </a:pr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3" name="Text Placeholder overlay">
            <a:extLst>
              <a:ext uri="{FF2B5EF4-FFF2-40B4-BE49-F238E27FC236}">
                <a16:creationId xmlns:a16="http://schemas.microsoft.com/office/drawing/2014/main" id="{B25EA0B6-8DDC-4D36-8289-53CDE1AF2C80}"/>
              </a:ext>
            </a:extLst>
          </p:cNvPr>
          <p:cNvSpPr>
            <a:spLocks noGrp="1" noChangeAspect="1"/>
          </p:cNvSpPr>
          <p:nvPr>
            <p:ph type="body" sz="quarter" idx="222" hasCustomPrompt="1"/>
          </p:nvPr>
        </p:nvSpPr>
        <p:spPr bwMode="ltGray">
          <a:xfrm>
            <a:off x="819225" y="2805761"/>
            <a:ext cx="4961432" cy="4961280"/>
          </a:xfrm>
          <a:prstGeom prst="ellipse">
            <a:avLst/>
          </a:pr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a:extLst>
              <a:ext uri="{FF2B5EF4-FFF2-40B4-BE49-F238E27FC236}">
                <a16:creationId xmlns:a16="http://schemas.microsoft.com/office/drawing/2014/main" id="{679832B5-5EE2-42A0-B3B1-34D6BECE044B}"/>
              </a:ext>
            </a:extLst>
          </p:cNvPr>
          <p:cNvSpPr>
            <a:spLocks noGrp="1" noChangeAspect="1"/>
          </p:cNvSpPr>
          <p:nvPr>
            <p:ph type="pic" sz="quarter" idx="19" hasCustomPrompt="1"/>
          </p:nvPr>
        </p:nvSpPr>
        <p:spPr bwMode="white">
          <a:xfrm>
            <a:off x="6190269" y="2805761"/>
            <a:ext cx="4961432" cy="4961280"/>
          </a:xfrm>
          <a:prstGeom prst="ellipse">
            <a:avLst/>
          </a:prstGeom>
          <a:noFill/>
        </p:spPr>
        <p:txBody>
          <a:bodyPr lIns="0" tIns="0" bIns="0" anchor="t" anchorCtr="0"/>
          <a:lstStyle>
            <a:lvl1pPr marL="0" indent="0" algn="ctr">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11" name="Picture Placeholder">
            <a:extLst>
              <a:ext uri="{FF2B5EF4-FFF2-40B4-BE49-F238E27FC236}">
                <a16:creationId xmlns:a16="http://schemas.microsoft.com/office/drawing/2014/main" id="{79110C8F-E085-4792-AC36-2CD9D9AD4175}"/>
              </a:ext>
            </a:extLst>
          </p:cNvPr>
          <p:cNvSpPr>
            <a:spLocks noGrp="1" noChangeAspect="1"/>
          </p:cNvSpPr>
          <p:nvPr>
            <p:ph type="pic" sz="quarter" idx="220" hasCustomPrompt="1"/>
          </p:nvPr>
        </p:nvSpPr>
        <p:spPr bwMode="white">
          <a:xfrm>
            <a:off x="819225" y="2805761"/>
            <a:ext cx="4961432" cy="4961280"/>
          </a:xfrm>
          <a:prstGeom prst="ellipse">
            <a:avLst/>
          </a:prstGeom>
          <a:noFill/>
        </p:spPr>
        <p:txBody>
          <a:bodyPr lIns="0" tIns="0" bIns="0" anchor="t" anchorCtr="0"/>
          <a:lstStyle>
            <a:lvl1pPr marL="0" indent="0" algn="ctr">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12" name="Picture Placeholder">
            <a:extLst>
              <a:ext uri="{FF2B5EF4-FFF2-40B4-BE49-F238E27FC236}">
                <a16:creationId xmlns:a16="http://schemas.microsoft.com/office/drawing/2014/main" id="{82FCA4E1-4A84-4378-B614-C2955560A302}"/>
              </a:ext>
            </a:extLst>
          </p:cNvPr>
          <p:cNvSpPr>
            <a:spLocks noGrp="1" noChangeAspect="1"/>
          </p:cNvSpPr>
          <p:nvPr>
            <p:ph type="pic" sz="quarter" idx="221" hasCustomPrompt="1"/>
          </p:nvPr>
        </p:nvSpPr>
        <p:spPr bwMode="white">
          <a:xfrm>
            <a:off x="11561313" y="2805761"/>
            <a:ext cx="4961432" cy="4961280"/>
          </a:xfrm>
          <a:prstGeom prst="ellipse">
            <a:avLst/>
          </a:prstGeom>
          <a:noFill/>
        </p:spPr>
        <p:txBody>
          <a:bodyPr lIns="0" tIns="0" bIns="0" anchor="t" anchorCtr="0"/>
          <a:lstStyle>
            <a:lvl1pPr marL="0" indent="0" algn="ctr">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2" name="Title 1"/>
          <p:cNvSpPr>
            <a:spLocks noGrp="1"/>
          </p:cNvSpPr>
          <p:nvPr>
            <p:ph type="title" hasCustomPrompt="1"/>
          </p:nvPr>
        </p:nvSpPr>
        <p:spPr>
          <a:xfrm>
            <a:off x="819225" y="819200"/>
            <a:ext cx="15703520" cy="652752"/>
          </a:xfrm>
        </p:spPr>
        <p:txBody>
          <a:bodyPr/>
          <a:lstStyle>
            <a:lvl1pPr>
              <a:defRPr sz="4551">
                <a:solidFill>
                  <a:schemeClr val="accent1"/>
                </a:solidFill>
              </a:defRPr>
            </a:lvl1pPr>
          </a:lstStyle>
          <a:p>
            <a:r>
              <a:rPr lang="en-US" noProof="0" dirty="0"/>
              <a:t>Click to add title</a:t>
            </a:r>
            <a:endParaRPr lang="en-US"/>
          </a:p>
        </p:txBody>
      </p:sp>
      <p:sp>
        <p:nvSpPr>
          <p:cNvPr id="21" name="Subtitle">
            <a:extLst>
              <a:ext uri="{FF2B5EF4-FFF2-40B4-BE49-F238E27FC236}">
                <a16:creationId xmlns:a16="http://schemas.microsoft.com/office/drawing/2014/main" id="{DB432605-7001-44FF-A2B7-2012D5DE10C2}"/>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24" name="Text Placeholder 8">
            <a:extLst>
              <a:ext uri="{FF2B5EF4-FFF2-40B4-BE49-F238E27FC236}">
                <a16:creationId xmlns:a16="http://schemas.microsoft.com/office/drawing/2014/main" id="{C5572C0A-5B76-4FA4-B36F-CA2F8550C7BA}"/>
              </a:ext>
            </a:extLst>
          </p:cNvPr>
          <p:cNvSpPr>
            <a:spLocks noGrp="1"/>
          </p:cNvSpPr>
          <p:nvPr>
            <p:ph type="body" sz="quarter" idx="225" hasCustomPrompt="1"/>
          </p:nvPr>
        </p:nvSpPr>
        <p:spPr>
          <a:xfrm>
            <a:off x="1749834" y="4737242"/>
            <a:ext cx="3097695" cy="2022546"/>
          </a:xfrm>
          <a:prstGeom prst="rect">
            <a:avLst/>
          </a:prstGeom>
          <a:noFill/>
        </p:spPr>
        <p:txBody>
          <a:bodyPr lIns="0" tIns="0" rIns="0" bIns="0"/>
          <a:lstStyle>
            <a:lvl1pPr marL="0" indent="0" algn="ctr">
              <a:spcAft>
                <a:spcPts val="853"/>
              </a:spcAft>
              <a:buFont typeface="Arial" panose="020B0604020202020204" pitchFamily="34" charset="0"/>
              <a:buChar char="​"/>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5" name="Text Placeholder 19">
            <a:extLst>
              <a:ext uri="{FF2B5EF4-FFF2-40B4-BE49-F238E27FC236}">
                <a16:creationId xmlns:a16="http://schemas.microsoft.com/office/drawing/2014/main" id="{ACD5BE78-3E6D-4E02-B5D5-49204584A99B}"/>
              </a:ext>
            </a:extLst>
          </p:cNvPr>
          <p:cNvSpPr>
            <a:spLocks noGrp="1"/>
          </p:cNvSpPr>
          <p:nvPr>
            <p:ph type="body" sz="quarter" idx="226" hasCustomPrompt="1"/>
          </p:nvPr>
        </p:nvSpPr>
        <p:spPr>
          <a:xfrm>
            <a:off x="1749833" y="4463700"/>
            <a:ext cx="3095509" cy="270933"/>
          </a:xfrm>
        </p:spPr>
        <p:txBody>
          <a:bodyPr lIns="0" rIns="0"/>
          <a:lstStyle>
            <a:lvl1pPr marL="0" indent="0" algn="ctr">
              <a:buNone/>
              <a:defRPr sz="1422">
                <a:solidFill>
                  <a:schemeClr val="bg1"/>
                </a:solidFill>
              </a:defRPr>
            </a:lvl1pPr>
          </a:lstStyle>
          <a:p>
            <a:pPr lvl="0"/>
            <a:r>
              <a:rPr lang="en-US" dirty="0"/>
              <a:t>Click to add eyebrow</a:t>
            </a:r>
            <a:endParaRPr lang="en-US"/>
          </a:p>
        </p:txBody>
      </p:sp>
      <p:sp>
        <p:nvSpPr>
          <p:cNvPr id="26" name="Text Placeholder 8">
            <a:extLst>
              <a:ext uri="{FF2B5EF4-FFF2-40B4-BE49-F238E27FC236}">
                <a16:creationId xmlns:a16="http://schemas.microsoft.com/office/drawing/2014/main" id="{15323CC3-D5CC-4068-A510-E9FD395037E4}"/>
              </a:ext>
            </a:extLst>
          </p:cNvPr>
          <p:cNvSpPr>
            <a:spLocks noGrp="1"/>
          </p:cNvSpPr>
          <p:nvPr>
            <p:ph type="body" sz="quarter" idx="227" hasCustomPrompt="1"/>
          </p:nvPr>
        </p:nvSpPr>
        <p:spPr>
          <a:xfrm>
            <a:off x="7119064" y="4737242"/>
            <a:ext cx="3097695" cy="2022546"/>
          </a:xfrm>
          <a:prstGeom prst="rect">
            <a:avLst/>
          </a:prstGeom>
          <a:noFill/>
        </p:spPr>
        <p:txBody>
          <a:bodyPr lIns="0" tIns="0" rIns="0" bIns="0"/>
          <a:lstStyle>
            <a:lvl1pPr marL="0" indent="0" algn="ctr">
              <a:spcAft>
                <a:spcPts val="853"/>
              </a:spcAft>
              <a:buFont typeface="Arial" panose="020B0604020202020204" pitchFamily="34" charset="0"/>
              <a:buChar char="​"/>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7" name="Text Placeholder 19">
            <a:extLst>
              <a:ext uri="{FF2B5EF4-FFF2-40B4-BE49-F238E27FC236}">
                <a16:creationId xmlns:a16="http://schemas.microsoft.com/office/drawing/2014/main" id="{AF2A29E0-88F8-461B-A326-2F2A2A39BC9C}"/>
              </a:ext>
            </a:extLst>
          </p:cNvPr>
          <p:cNvSpPr>
            <a:spLocks noGrp="1"/>
          </p:cNvSpPr>
          <p:nvPr>
            <p:ph type="body" sz="quarter" idx="228" hasCustomPrompt="1"/>
          </p:nvPr>
        </p:nvSpPr>
        <p:spPr>
          <a:xfrm>
            <a:off x="7119064" y="4463700"/>
            <a:ext cx="3095509" cy="270933"/>
          </a:xfrm>
        </p:spPr>
        <p:txBody>
          <a:bodyPr lIns="0" rIns="0"/>
          <a:lstStyle>
            <a:lvl1pPr marL="0" indent="0" algn="ctr">
              <a:buNone/>
              <a:defRPr sz="1422">
                <a:solidFill>
                  <a:schemeClr val="bg1"/>
                </a:solidFill>
              </a:defRPr>
            </a:lvl1pPr>
          </a:lstStyle>
          <a:p>
            <a:pPr lvl="0"/>
            <a:r>
              <a:rPr lang="en-US" dirty="0"/>
              <a:t>Click to add eyebrow</a:t>
            </a:r>
            <a:endParaRPr lang="en-US"/>
          </a:p>
        </p:txBody>
      </p:sp>
      <p:sp>
        <p:nvSpPr>
          <p:cNvPr id="28" name="Text Placeholder 8">
            <a:extLst>
              <a:ext uri="{FF2B5EF4-FFF2-40B4-BE49-F238E27FC236}">
                <a16:creationId xmlns:a16="http://schemas.microsoft.com/office/drawing/2014/main" id="{CE360D9A-429E-4E85-8A7F-3CA3C53E14F4}"/>
              </a:ext>
            </a:extLst>
          </p:cNvPr>
          <p:cNvSpPr>
            <a:spLocks noGrp="1"/>
          </p:cNvSpPr>
          <p:nvPr>
            <p:ph type="body" sz="quarter" idx="229" hasCustomPrompt="1"/>
          </p:nvPr>
        </p:nvSpPr>
        <p:spPr>
          <a:xfrm>
            <a:off x="12492738" y="4737242"/>
            <a:ext cx="3097695" cy="2022546"/>
          </a:xfrm>
          <a:prstGeom prst="rect">
            <a:avLst/>
          </a:prstGeom>
          <a:noFill/>
        </p:spPr>
        <p:txBody>
          <a:bodyPr lIns="0" tIns="0" rIns="0" bIns="0"/>
          <a:lstStyle>
            <a:lvl1pPr marL="0" indent="0" algn="ctr">
              <a:spcAft>
                <a:spcPts val="853"/>
              </a:spcAft>
              <a:buFont typeface="Arial" panose="020B0604020202020204" pitchFamily="34" charset="0"/>
              <a:buChar char="​"/>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9" name="Text Placeholder 19">
            <a:extLst>
              <a:ext uri="{FF2B5EF4-FFF2-40B4-BE49-F238E27FC236}">
                <a16:creationId xmlns:a16="http://schemas.microsoft.com/office/drawing/2014/main" id="{9DC6D3BC-D5EA-4641-8211-7818037A1F03}"/>
              </a:ext>
            </a:extLst>
          </p:cNvPr>
          <p:cNvSpPr>
            <a:spLocks noGrp="1"/>
          </p:cNvSpPr>
          <p:nvPr>
            <p:ph type="body" sz="quarter" idx="230" hasCustomPrompt="1"/>
          </p:nvPr>
        </p:nvSpPr>
        <p:spPr>
          <a:xfrm>
            <a:off x="12492738" y="4463700"/>
            <a:ext cx="3095509" cy="270933"/>
          </a:xfrm>
        </p:spPr>
        <p:txBody>
          <a:bodyPr lIns="0" rIns="0"/>
          <a:lstStyle>
            <a:lvl1pPr marL="0" indent="0" algn="ctr">
              <a:buNone/>
              <a:defRPr sz="1422">
                <a:solidFill>
                  <a:schemeClr val="bg1"/>
                </a:solidFill>
              </a:defRPr>
            </a:lvl1pPr>
          </a:lstStyle>
          <a:p>
            <a:pPr lvl="0"/>
            <a:r>
              <a:rPr lang="en-US" dirty="0"/>
              <a:t>Click to add eyebrow</a:t>
            </a:r>
            <a:endParaRPr lang="en-US"/>
          </a:p>
        </p:txBody>
      </p:sp>
      <p:sp>
        <p:nvSpPr>
          <p:cNvPr id="22" name="Text Placeholder note">
            <a:extLst>
              <a:ext uri="{FF2B5EF4-FFF2-40B4-BE49-F238E27FC236}">
                <a16:creationId xmlns:a16="http://schemas.microsoft.com/office/drawing/2014/main" id="{40BAFB69-F79D-49B1-A293-E46326255601}"/>
              </a:ext>
            </a:extLst>
          </p:cNvPr>
          <p:cNvSpPr>
            <a:spLocks noGrp="1"/>
          </p:cNvSpPr>
          <p:nvPr>
            <p:ph type="body" sz="quarter" idx="234"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F6715AB8-2E73-45DD-AFF5-7B3C1A1FB3CF}"/>
              </a:ext>
            </a:extLst>
          </p:cNvPr>
          <p:cNvSpPr>
            <a:spLocks noGrp="1"/>
          </p:cNvSpPr>
          <p:nvPr>
            <p:ph type="dt" sz="half" idx="231"/>
          </p:nvPr>
        </p:nvSpPr>
        <p:spPr/>
        <p:txBody>
          <a:bodyPr/>
          <a:lstStyle/>
          <a:p>
            <a:endParaRPr lang="en-US" dirty="0"/>
          </a:p>
        </p:txBody>
      </p:sp>
      <p:sp>
        <p:nvSpPr>
          <p:cNvPr id="4" name="Footer Placeholder 3">
            <a:extLst>
              <a:ext uri="{FF2B5EF4-FFF2-40B4-BE49-F238E27FC236}">
                <a16:creationId xmlns:a16="http://schemas.microsoft.com/office/drawing/2014/main" id="{75071DD5-33EE-4163-8DD7-DA475764DABB}"/>
              </a:ext>
            </a:extLst>
          </p:cNvPr>
          <p:cNvSpPr>
            <a:spLocks noGrp="1"/>
          </p:cNvSpPr>
          <p:nvPr>
            <p:ph type="ftr" sz="quarter" idx="232"/>
          </p:nvPr>
        </p:nvSpPr>
        <p:spPr>
          <a:xfrm>
            <a:off x="9808089" y="9200641"/>
            <a:ext cx="5371239" cy="256000"/>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C57A60B3-F9A2-41D2-A0C4-8048CE086551}"/>
              </a:ext>
            </a:extLst>
          </p:cNvPr>
          <p:cNvSpPr>
            <a:spLocks noGrp="1"/>
          </p:cNvSpPr>
          <p:nvPr>
            <p:ph type="sldNum" sz="quarter" idx="233"/>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0488653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 arrow shape A">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DEDF7323-18FB-49C6-AE59-7F2A5C2E9201}"/>
              </a:ext>
            </a:extLst>
          </p:cNvPr>
          <p:cNvSpPr>
            <a:spLocks noGrp="1"/>
          </p:cNvSpPr>
          <p:nvPr>
            <p:ph type="pic" sz="quarter" idx="222" hasCustomPrompt="1"/>
          </p:nvPr>
        </p:nvSpPr>
        <p:spPr bwMode="white">
          <a:xfrm>
            <a:off x="11561313"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6"/>
          </a:solidFill>
        </p:spPr>
        <p:txBody>
          <a:bodyPr wrap="square" lIns="144000" tIns="648000" rIns="540000" bIns="0" anchor="ctr" anchorCtr="0">
            <a:noAutofit/>
          </a:bodyPr>
          <a:lstStyle>
            <a:lvl1pPr marL="0" indent="0" algn="ctr">
              <a:spcAft>
                <a:spcPts val="0"/>
              </a:spcAft>
              <a:buNone/>
              <a:defRPr sz="1707">
                <a:solidFill>
                  <a:srgbClr val="545859"/>
                </a:solidFill>
              </a:defRPr>
            </a:lvl1pPr>
          </a:lstStyle>
          <a:p>
            <a:r>
              <a:rPr lang="en-US" dirty="0"/>
              <a:t>Click icon to add picture or click on frame and insert picture from Templafy Images</a:t>
            </a:r>
          </a:p>
        </p:txBody>
      </p:sp>
      <p:sp>
        <p:nvSpPr>
          <p:cNvPr id="19" name="Picture Placeholder 18">
            <a:extLst>
              <a:ext uri="{FF2B5EF4-FFF2-40B4-BE49-F238E27FC236}">
                <a16:creationId xmlns:a16="http://schemas.microsoft.com/office/drawing/2014/main" id="{D7D2F2AE-BB88-4E58-B29B-87D3BCE55BB3}"/>
              </a:ext>
            </a:extLst>
          </p:cNvPr>
          <p:cNvSpPr>
            <a:spLocks noGrp="1"/>
          </p:cNvSpPr>
          <p:nvPr>
            <p:ph type="pic" sz="quarter" idx="221" hasCustomPrompt="1"/>
          </p:nvPr>
        </p:nvSpPr>
        <p:spPr bwMode="white">
          <a:xfrm>
            <a:off x="6190269"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6"/>
          </a:solidFill>
        </p:spPr>
        <p:txBody>
          <a:bodyPr wrap="square" lIns="144000" tIns="648000" rIns="540000" bIns="0" anchor="ctr" anchorCtr="0">
            <a:noAutofit/>
          </a:bodyPr>
          <a:lstStyle>
            <a:lvl1pPr marL="0" indent="0" algn="ctr">
              <a:spcAft>
                <a:spcPts val="0"/>
              </a:spcAft>
              <a:buNone/>
              <a:defRPr sz="1707">
                <a:solidFill>
                  <a:srgbClr val="545859"/>
                </a:solidFill>
              </a:defRPr>
            </a:lvl1pPr>
          </a:lstStyle>
          <a:p>
            <a:r>
              <a:rPr lang="en-US" dirty="0"/>
              <a:t>Click icon to add picture or click on frame and insert picture from Templafy Images</a:t>
            </a:r>
          </a:p>
        </p:txBody>
      </p:sp>
      <p:sp>
        <p:nvSpPr>
          <p:cNvPr id="18" name="Picture Placeholder 17">
            <a:extLst>
              <a:ext uri="{FF2B5EF4-FFF2-40B4-BE49-F238E27FC236}">
                <a16:creationId xmlns:a16="http://schemas.microsoft.com/office/drawing/2014/main" id="{8658E29D-7E55-4ED2-97EE-C0CA29C07599}"/>
              </a:ext>
            </a:extLst>
          </p:cNvPr>
          <p:cNvSpPr>
            <a:spLocks noGrp="1"/>
          </p:cNvSpPr>
          <p:nvPr>
            <p:ph type="pic" sz="quarter" idx="220" hasCustomPrompt="1"/>
          </p:nvPr>
        </p:nvSpPr>
        <p:spPr bwMode="white">
          <a:xfrm>
            <a:off x="819225"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6"/>
          </a:solidFill>
        </p:spPr>
        <p:txBody>
          <a:bodyPr wrap="square" lIns="144000" tIns="648000" rIns="540000" bIns="0" anchor="ctr" anchorCtr="0">
            <a:noAutofit/>
          </a:bodyPr>
          <a:lstStyle>
            <a:lvl1pPr marL="0" indent="0" algn="ctr">
              <a:spcAft>
                <a:spcPts val="0"/>
              </a:spcAft>
              <a:buNone/>
              <a:defRPr sz="1707">
                <a:solidFill>
                  <a:srgbClr val="545859"/>
                </a:solidFill>
              </a:defRPr>
            </a:lvl1pPr>
          </a:lstStyle>
          <a:p>
            <a:r>
              <a:rPr lang="en-US" dirty="0"/>
              <a:t>Click icon to add picture or click on frame and insert picture from Templafy Images</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11" name="Subtitle">
            <a:extLst>
              <a:ext uri="{FF2B5EF4-FFF2-40B4-BE49-F238E27FC236}">
                <a16:creationId xmlns:a16="http://schemas.microsoft.com/office/drawing/2014/main" id="{206A8943-421F-4CE1-ADF8-4ECA96A9018E}"/>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2" name="Text Placeholder note">
            <a:extLst>
              <a:ext uri="{FF2B5EF4-FFF2-40B4-BE49-F238E27FC236}">
                <a16:creationId xmlns:a16="http://schemas.microsoft.com/office/drawing/2014/main" id="{6D1BC1E4-8775-446B-BE7E-8ADCCABC74F8}"/>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1B672176-203A-4BC9-B547-3D4DF1F9B767}"/>
              </a:ext>
            </a:extLst>
          </p:cNvPr>
          <p:cNvSpPr>
            <a:spLocks noGrp="1"/>
          </p:cNvSpPr>
          <p:nvPr>
            <p:ph type="dt" sz="half" idx="223"/>
          </p:nvPr>
        </p:nvSpPr>
        <p:spPr/>
        <p:txBody>
          <a:bodyPr/>
          <a:lstStyle/>
          <a:p>
            <a:endParaRPr lang="en-US" dirty="0"/>
          </a:p>
        </p:txBody>
      </p:sp>
      <p:sp>
        <p:nvSpPr>
          <p:cNvPr id="7" name="Footer Placeholder 6">
            <a:extLst>
              <a:ext uri="{FF2B5EF4-FFF2-40B4-BE49-F238E27FC236}">
                <a16:creationId xmlns:a16="http://schemas.microsoft.com/office/drawing/2014/main" id="{149D9453-4A88-4DAD-8AC2-97D11037E71F}"/>
              </a:ext>
            </a:extLst>
          </p:cNvPr>
          <p:cNvSpPr>
            <a:spLocks noGrp="1"/>
          </p:cNvSpPr>
          <p:nvPr>
            <p:ph type="ftr" sz="quarter" idx="224"/>
          </p:nvPr>
        </p:nvSpPr>
        <p:spPr>
          <a:xfrm>
            <a:off x="9808089" y="9200641"/>
            <a:ext cx="5371239" cy="256000"/>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DFE0E069-7CB1-4288-A5C7-5989A40270FA}"/>
              </a:ext>
            </a:extLst>
          </p:cNvPr>
          <p:cNvSpPr>
            <a:spLocks noGrp="1"/>
          </p:cNvSpPr>
          <p:nvPr>
            <p:ph type="sldNum" sz="quarter" idx="225"/>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7376544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 arrow shape B">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C1407F03-58CA-44FB-8697-A41AF4FD9042}"/>
              </a:ext>
            </a:extLst>
          </p:cNvPr>
          <p:cNvSpPr txBox="1"/>
          <p:nvPr userDrawn="1"/>
        </p:nvSpPr>
        <p:spPr>
          <a:xfrm>
            <a:off x="18581" y="-384507"/>
            <a:ext cx="1663581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8" name="Freeform: overlay">
            <a:extLst>
              <a:ext uri="{FF2B5EF4-FFF2-40B4-BE49-F238E27FC236}">
                <a16:creationId xmlns:a16="http://schemas.microsoft.com/office/drawing/2014/main" id="{C2E343C3-7425-4E21-A081-BFE06090386A}"/>
              </a:ext>
            </a:extLst>
          </p:cNvPr>
          <p:cNvSpPr>
            <a:spLocks noGrp="1"/>
          </p:cNvSpPr>
          <p:nvPr>
            <p:ph type="body" sz="quarter" idx="231" hasCustomPrompt="1"/>
          </p:nvPr>
        </p:nvSpPr>
        <p:spPr>
          <a:xfrm>
            <a:off x="6190269"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1">
              <a:alpha val="60000"/>
            </a:schemeClr>
          </a:solidFill>
          <a:ln w="0">
            <a:solidFill>
              <a:srgbClr val="F4F4F4"/>
            </a:solidFill>
          </a:ln>
        </p:spPr>
        <p:txBody>
          <a:bodyPr wrap="square">
            <a:noAutofit/>
          </a:bodyPr>
          <a:lstStyle>
            <a:lvl1pPr marL="0" indent="0">
              <a:buNone/>
              <a:defRPr sz="142">
                <a:noFill/>
              </a:defRPr>
            </a:lvl1pPr>
          </a:lstStyle>
          <a:p>
            <a:pPr lvl="0"/>
            <a:r>
              <a:rPr lang="en-US" dirty="0"/>
              <a:t>.</a:t>
            </a:r>
            <a:endParaRPr lang="en-US"/>
          </a:p>
        </p:txBody>
      </p:sp>
      <p:sp>
        <p:nvSpPr>
          <p:cNvPr id="29" name="Freeform: overlay">
            <a:extLst>
              <a:ext uri="{FF2B5EF4-FFF2-40B4-BE49-F238E27FC236}">
                <a16:creationId xmlns:a16="http://schemas.microsoft.com/office/drawing/2014/main" id="{48E2E5E2-B4DC-479C-9977-C9D66AABCAD8}"/>
              </a:ext>
            </a:extLst>
          </p:cNvPr>
          <p:cNvSpPr>
            <a:spLocks noGrp="1"/>
          </p:cNvSpPr>
          <p:nvPr>
            <p:ph type="body" sz="quarter" idx="232" hasCustomPrompt="1"/>
          </p:nvPr>
        </p:nvSpPr>
        <p:spPr>
          <a:xfrm>
            <a:off x="11561313"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1">
              <a:alpha val="60000"/>
            </a:schemeClr>
          </a:solidFill>
          <a:ln w="0">
            <a:solidFill>
              <a:srgbClr val="F4F4F4"/>
            </a:solidFill>
          </a:ln>
        </p:spPr>
        <p:txBody>
          <a:bodyPr wrap="square">
            <a:noAutofit/>
          </a:bodyPr>
          <a:lstStyle>
            <a:lvl1pPr marL="0" indent="0">
              <a:buNone/>
              <a:defRPr sz="142">
                <a:noFill/>
              </a:defRPr>
            </a:lvl1pPr>
          </a:lstStyle>
          <a:p>
            <a:pPr lvl="0"/>
            <a:r>
              <a:rPr lang="en-US" dirty="0"/>
              <a:t>.</a:t>
            </a:r>
            <a:endParaRPr lang="en-US"/>
          </a:p>
        </p:txBody>
      </p:sp>
      <p:sp>
        <p:nvSpPr>
          <p:cNvPr id="27" name="Freeform: overlay">
            <a:extLst>
              <a:ext uri="{FF2B5EF4-FFF2-40B4-BE49-F238E27FC236}">
                <a16:creationId xmlns:a16="http://schemas.microsoft.com/office/drawing/2014/main" id="{55810AE6-DAF5-4A24-9347-0DE17364EB7A}"/>
              </a:ext>
            </a:extLst>
          </p:cNvPr>
          <p:cNvSpPr>
            <a:spLocks noGrp="1"/>
          </p:cNvSpPr>
          <p:nvPr>
            <p:ph type="body" sz="quarter" idx="223" hasCustomPrompt="1"/>
          </p:nvPr>
        </p:nvSpPr>
        <p:spPr>
          <a:xfrm>
            <a:off x="819225"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1">
              <a:alpha val="60000"/>
            </a:schemeClr>
          </a:solidFill>
          <a:ln w="0">
            <a:solidFill>
              <a:srgbClr val="F4F4F4"/>
            </a:solidFill>
          </a:ln>
        </p:spPr>
        <p:txBody>
          <a:bodyPr wrap="square">
            <a:noAutofit/>
          </a:bodyPr>
          <a:lstStyle>
            <a:lvl1pPr marL="0" indent="0">
              <a:buNone/>
              <a:defRPr sz="142">
                <a:noFill/>
              </a:defRPr>
            </a:lvl1pPr>
          </a:lstStyle>
          <a:p>
            <a:pPr lvl="0"/>
            <a:r>
              <a:rPr lang="en-US" dirty="0"/>
              <a:t>.</a:t>
            </a:r>
            <a:endParaRPr lang="en-US"/>
          </a:p>
        </p:txBody>
      </p:sp>
      <p:sp>
        <p:nvSpPr>
          <p:cNvPr id="18" name="Picture Placeholder 17">
            <a:extLst>
              <a:ext uri="{FF2B5EF4-FFF2-40B4-BE49-F238E27FC236}">
                <a16:creationId xmlns:a16="http://schemas.microsoft.com/office/drawing/2014/main" id="{8658E29D-7E55-4ED2-97EE-C0CA29C07599}"/>
              </a:ext>
            </a:extLst>
          </p:cNvPr>
          <p:cNvSpPr>
            <a:spLocks noGrp="1"/>
          </p:cNvSpPr>
          <p:nvPr>
            <p:ph type="pic" sz="quarter" idx="220" hasCustomPrompt="1"/>
          </p:nvPr>
        </p:nvSpPr>
        <p:spPr bwMode="white">
          <a:xfrm>
            <a:off x="819225"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noFill/>
          <a:ln>
            <a:solidFill>
              <a:srgbClr val="F4F4F4"/>
            </a:solidFill>
          </a:ln>
        </p:spPr>
        <p:txBody>
          <a:bodyPr wrap="square" lIns="72000" tIns="720000" rIns="720000" bIns="0" anchor="t" anchorCtr="0">
            <a:noAutofit/>
          </a:bodyPr>
          <a:lstStyle>
            <a:lvl1pPr marL="0" indent="0" algn="l">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19" name="Picture Placeholder 18">
            <a:extLst>
              <a:ext uri="{FF2B5EF4-FFF2-40B4-BE49-F238E27FC236}">
                <a16:creationId xmlns:a16="http://schemas.microsoft.com/office/drawing/2014/main" id="{D7D2F2AE-BB88-4E58-B29B-87D3BCE55BB3}"/>
              </a:ext>
            </a:extLst>
          </p:cNvPr>
          <p:cNvSpPr>
            <a:spLocks noGrp="1"/>
          </p:cNvSpPr>
          <p:nvPr>
            <p:ph type="pic" sz="quarter" idx="221" hasCustomPrompt="1"/>
          </p:nvPr>
        </p:nvSpPr>
        <p:spPr bwMode="white">
          <a:xfrm>
            <a:off x="6190269"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noFill/>
          <a:ln>
            <a:solidFill>
              <a:srgbClr val="F4F4F4"/>
            </a:solidFill>
          </a:ln>
        </p:spPr>
        <p:txBody>
          <a:bodyPr wrap="square" lIns="72000" tIns="720000" rIns="720000" bIns="0" anchor="t" anchorCtr="0">
            <a:noAutofit/>
          </a:bodyPr>
          <a:lstStyle>
            <a:lvl1pPr marL="0" indent="0" algn="l">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20" name="Picture Placeholder 19">
            <a:extLst>
              <a:ext uri="{FF2B5EF4-FFF2-40B4-BE49-F238E27FC236}">
                <a16:creationId xmlns:a16="http://schemas.microsoft.com/office/drawing/2014/main" id="{DEDF7323-18FB-49C6-AE59-7F2A5C2E9201}"/>
              </a:ext>
            </a:extLst>
          </p:cNvPr>
          <p:cNvSpPr>
            <a:spLocks noGrp="1"/>
          </p:cNvSpPr>
          <p:nvPr>
            <p:ph type="pic" sz="quarter" idx="222" hasCustomPrompt="1"/>
          </p:nvPr>
        </p:nvSpPr>
        <p:spPr bwMode="white">
          <a:xfrm>
            <a:off x="11561313"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noFill/>
        </p:spPr>
        <p:txBody>
          <a:bodyPr wrap="square" lIns="72000" tIns="720000" rIns="720000" bIns="0" anchor="t" anchorCtr="0">
            <a:noAutofit/>
          </a:bodyPr>
          <a:lstStyle>
            <a:lvl1pPr marL="0" indent="0" algn="l">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23" name="Subtitle">
            <a:extLst>
              <a:ext uri="{FF2B5EF4-FFF2-40B4-BE49-F238E27FC236}">
                <a16:creationId xmlns:a16="http://schemas.microsoft.com/office/drawing/2014/main" id="{E5DB35C6-BCD8-4808-8F72-C7762DB076B1}"/>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7" name="Text Placeholder 8">
            <a:extLst>
              <a:ext uri="{FF2B5EF4-FFF2-40B4-BE49-F238E27FC236}">
                <a16:creationId xmlns:a16="http://schemas.microsoft.com/office/drawing/2014/main" id="{AF056C86-9B72-4237-AAA6-C389EC111C70}"/>
              </a:ext>
            </a:extLst>
          </p:cNvPr>
          <p:cNvSpPr>
            <a:spLocks noGrp="1"/>
          </p:cNvSpPr>
          <p:nvPr>
            <p:ph type="body" sz="quarter" idx="225" hasCustomPrompt="1"/>
          </p:nvPr>
        </p:nvSpPr>
        <p:spPr>
          <a:xfrm>
            <a:off x="1194785" y="4999003"/>
            <a:ext cx="4096125" cy="472300"/>
          </a:xfrm>
          <a:prstGeom prst="rect">
            <a:avLst/>
          </a:prstGeom>
          <a:noFill/>
        </p:spPr>
        <p:txBody>
          <a:bodyPr lIns="0" tIns="0" rIns="0" bIns="0"/>
          <a:lstStyle>
            <a:lvl1pPr marL="0" indent="0" algn="l">
              <a:spcAft>
                <a:spcPts val="0"/>
              </a:spcAft>
              <a:buFont typeface="Arial" panose="020B0604020202020204" pitchFamily="34" charset="0"/>
              <a:buNone/>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a:t>
            </a:r>
            <a:endParaRPr lang="en-US"/>
          </a:p>
        </p:txBody>
      </p:sp>
      <p:sp>
        <p:nvSpPr>
          <p:cNvPr id="21" name="Text Placeholder 8">
            <a:extLst>
              <a:ext uri="{FF2B5EF4-FFF2-40B4-BE49-F238E27FC236}">
                <a16:creationId xmlns:a16="http://schemas.microsoft.com/office/drawing/2014/main" id="{EFAAFBF5-84F6-4F9A-8C6C-37D3086EA40D}"/>
              </a:ext>
            </a:extLst>
          </p:cNvPr>
          <p:cNvSpPr>
            <a:spLocks noGrp="1"/>
          </p:cNvSpPr>
          <p:nvPr>
            <p:ph type="body" sz="quarter" idx="226" hasCustomPrompt="1"/>
          </p:nvPr>
        </p:nvSpPr>
        <p:spPr>
          <a:xfrm>
            <a:off x="6528227" y="4999003"/>
            <a:ext cx="4096125" cy="472300"/>
          </a:xfrm>
          <a:prstGeom prst="rect">
            <a:avLst/>
          </a:prstGeom>
          <a:noFill/>
        </p:spPr>
        <p:txBody>
          <a:bodyPr lIns="0" tIns="0" rIns="0" bIns="0"/>
          <a:lstStyle>
            <a:lvl1pPr marL="0" indent="0" algn="l">
              <a:spcAft>
                <a:spcPts val="0"/>
              </a:spcAft>
              <a:buFont typeface="Arial" panose="020B0604020202020204" pitchFamily="34" charset="0"/>
              <a:buNone/>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a:t>
            </a:r>
            <a:endParaRPr lang="en-US"/>
          </a:p>
        </p:txBody>
      </p:sp>
      <p:sp>
        <p:nvSpPr>
          <p:cNvPr id="22" name="Text Placeholder 8">
            <a:extLst>
              <a:ext uri="{FF2B5EF4-FFF2-40B4-BE49-F238E27FC236}">
                <a16:creationId xmlns:a16="http://schemas.microsoft.com/office/drawing/2014/main" id="{363FC073-E101-4215-809B-C1ADF2A1D67E}"/>
              </a:ext>
            </a:extLst>
          </p:cNvPr>
          <p:cNvSpPr>
            <a:spLocks noGrp="1"/>
          </p:cNvSpPr>
          <p:nvPr>
            <p:ph type="body" sz="quarter" idx="227" hasCustomPrompt="1"/>
          </p:nvPr>
        </p:nvSpPr>
        <p:spPr>
          <a:xfrm>
            <a:off x="11953154" y="4999003"/>
            <a:ext cx="4096125" cy="472300"/>
          </a:xfrm>
          <a:prstGeom prst="rect">
            <a:avLst/>
          </a:prstGeom>
          <a:noFill/>
        </p:spPr>
        <p:txBody>
          <a:bodyPr lIns="0" tIns="0" rIns="0" bIns="0"/>
          <a:lstStyle>
            <a:lvl1pPr marL="0" indent="0" algn="l">
              <a:spcAft>
                <a:spcPts val="0"/>
              </a:spcAft>
              <a:buFont typeface="Arial" panose="020B0604020202020204" pitchFamily="34" charset="0"/>
              <a:buNone/>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a:t>
            </a:r>
            <a:endParaRPr lang="en-US"/>
          </a:p>
        </p:txBody>
      </p:sp>
      <p:sp>
        <p:nvSpPr>
          <p:cNvPr id="24" name="Text Placeholder note">
            <a:extLst>
              <a:ext uri="{FF2B5EF4-FFF2-40B4-BE49-F238E27FC236}">
                <a16:creationId xmlns:a16="http://schemas.microsoft.com/office/drawing/2014/main" id="{FDAE462F-4EF6-425C-9A35-F99BDC636F38}"/>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1E967099-930F-4210-9F50-DC9990450EE4}"/>
              </a:ext>
            </a:extLst>
          </p:cNvPr>
          <p:cNvSpPr>
            <a:spLocks noGrp="1"/>
          </p:cNvSpPr>
          <p:nvPr>
            <p:ph type="dt" sz="half" idx="228"/>
          </p:nvPr>
        </p:nvSpPr>
        <p:spPr/>
        <p:txBody>
          <a:bodyPr/>
          <a:lstStyle/>
          <a:p>
            <a:endParaRPr lang="en-US" dirty="0"/>
          </a:p>
        </p:txBody>
      </p:sp>
      <p:sp>
        <p:nvSpPr>
          <p:cNvPr id="4" name="Footer Placeholder 3">
            <a:extLst>
              <a:ext uri="{FF2B5EF4-FFF2-40B4-BE49-F238E27FC236}">
                <a16:creationId xmlns:a16="http://schemas.microsoft.com/office/drawing/2014/main" id="{E0A2135A-048F-432E-BC94-231FB655E075}"/>
              </a:ext>
            </a:extLst>
          </p:cNvPr>
          <p:cNvSpPr>
            <a:spLocks noGrp="1"/>
          </p:cNvSpPr>
          <p:nvPr>
            <p:ph type="ftr" sz="quarter" idx="229"/>
          </p:nvPr>
        </p:nvSpPr>
        <p:spPr>
          <a:xfrm>
            <a:off x="9808089" y="9200641"/>
            <a:ext cx="5371239" cy="256000"/>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BA04ED0-2EBB-40B6-B700-99EBA66031D0}"/>
              </a:ext>
            </a:extLst>
          </p:cNvPr>
          <p:cNvSpPr>
            <a:spLocks noGrp="1"/>
          </p:cNvSpPr>
          <p:nvPr>
            <p:ph type="sldNum" sz="quarter" idx="230"/>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8899526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7" name="Text Placeholder note">
            <a:extLst>
              <a:ext uri="{FF2B5EF4-FFF2-40B4-BE49-F238E27FC236}">
                <a16:creationId xmlns:a16="http://schemas.microsoft.com/office/drawing/2014/main" id="{D73B33C5-8972-4A84-A388-ED4964C9DAE6}"/>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29D8E0B0-421A-4CA7-B758-5764CB40B346}"/>
              </a:ext>
            </a:extLst>
          </p:cNvPr>
          <p:cNvSpPr>
            <a:spLocks noGrp="1"/>
          </p:cNvSpPr>
          <p:nvPr>
            <p:ph type="dt" sz="half" idx="14"/>
          </p:nvPr>
        </p:nvSpPr>
        <p:spPr/>
        <p:txBody>
          <a:bodyPr/>
          <a:lstStyle/>
          <a:p>
            <a:endParaRPr lang="en-US" dirty="0"/>
          </a:p>
        </p:txBody>
      </p:sp>
      <p:sp>
        <p:nvSpPr>
          <p:cNvPr id="3" name="Footer Placeholder 2">
            <a:extLst>
              <a:ext uri="{FF2B5EF4-FFF2-40B4-BE49-F238E27FC236}">
                <a16:creationId xmlns:a16="http://schemas.microsoft.com/office/drawing/2014/main" id="{272EAD2E-013E-4D25-A08A-2E155D6743CB}"/>
              </a:ext>
            </a:extLst>
          </p:cNvPr>
          <p:cNvSpPr>
            <a:spLocks noGrp="1"/>
          </p:cNvSpPr>
          <p:nvPr>
            <p:ph type="ftr" sz="quarter" idx="15"/>
          </p:nvPr>
        </p:nvSpPr>
        <p:spPr>
          <a:xfrm>
            <a:off x="9808089" y="9200641"/>
            <a:ext cx="5371239" cy="25600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52B060A-EF64-4591-BF25-FC11C9534A95}"/>
              </a:ext>
            </a:extLst>
          </p:cNvPr>
          <p:cNvSpPr>
            <a:spLocks noGrp="1"/>
          </p:cNvSpPr>
          <p:nvPr>
            <p:ph type="sldNum" sz="quarter" idx="16"/>
          </p:nvPr>
        </p:nvSpPr>
        <p:spPr>
          <a:xfrm>
            <a:off x="15590433" y="9200641"/>
            <a:ext cx="932312" cy="256000"/>
          </a:xfrm>
          <a:prstGeom prst="rect">
            <a:avLst/>
          </a:prstGeom>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8439488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p:spTree>
      <p:nvGrpSpPr>
        <p:cNvPr id="1" name=""/>
        <p:cNvGrpSpPr/>
        <p:nvPr/>
      </p:nvGrpSpPr>
      <p:grpSpPr>
        <a:xfrm>
          <a:off x="0" y="0"/>
          <a:ext cx="0" cy="0"/>
          <a:chOff x="0" y="0"/>
          <a:chExt cx="0" cy="0"/>
        </a:xfrm>
      </p:grpSpPr>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9" name="Fast overskrift"/>
          <p:cNvSpPr txBox="1"/>
          <p:nvPr userDrawn="1"/>
        </p:nvSpPr>
        <p:spPr>
          <a:xfrm>
            <a:off x="819225" y="818333"/>
            <a:ext cx="15697060" cy="924688"/>
          </a:xfrm>
          <a:prstGeom prst="rect">
            <a:avLst/>
          </a:prstGeom>
          <a:noFill/>
        </p:spPr>
        <p:txBody>
          <a:bodyPr wrap="square" lIns="0" tIns="0" rIns="0" bIns="0" rtlCol="0" anchor="t" anchorCtr="0">
            <a:noAutofit/>
          </a:bodyPr>
          <a:lstStyle/>
          <a:p>
            <a:r>
              <a:rPr lang="en-US" sz="4551" b="0" noProof="1">
                <a:solidFill>
                  <a:schemeClr val="tx1"/>
                </a:solidFill>
                <a:latin typeface="+mj-lt"/>
                <a:cs typeface="Arial" panose="020B0604020202020204" pitchFamily="34" charset="0"/>
              </a:rPr>
              <a:t>TIPS &amp; TRICKS - YOUR USER GUIDE</a:t>
            </a:r>
            <a:endParaRPr lang="en-US" sz="3640" dirty="0"/>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23606" y="2480645"/>
            <a:ext cx="3481706" cy="52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TEXT STYLES</a:t>
            </a:r>
            <a:endParaRPr lang="en-US" altLang="da-DK" sz="2276" b="0"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Use the </a:t>
            </a:r>
            <a:r>
              <a:rPr lang="en-US" altLang="da-DK" sz="1280" b="1" noProof="1">
                <a:solidFill>
                  <a:schemeClr val="tx1"/>
                </a:solidFill>
                <a:latin typeface="+mn-lt"/>
                <a:cs typeface="Arial" panose="020B0604020202020204" pitchFamily="34" charset="0"/>
              </a:rPr>
              <a:t>TAB</a:t>
            </a:r>
            <a:r>
              <a:rPr lang="en-US" altLang="da-DK" sz="1280" b="0" noProof="1">
                <a:solidFill>
                  <a:schemeClr val="tx1"/>
                </a:solidFill>
                <a:latin typeface="+mn-lt"/>
                <a:cs typeface="Arial" panose="020B0604020202020204" pitchFamily="34" charset="0"/>
              </a:rPr>
              <a:t>-key</a:t>
            </a:r>
            <a:r>
              <a:rPr lang="en-US" altLang="da-DK" sz="1280" b="0" baseline="0" noProof="1">
                <a:solidFill>
                  <a:schemeClr val="tx1"/>
                </a:solidFill>
                <a:latin typeface="+mn-lt"/>
                <a:cs typeface="Arial" panose="020B0604020202020204" pitchFamily="34" charset="0"/>
              </a:rPr>
              <a:t> to jump through </a:t>
            </a:r>
            <a:br>
              <a:rPr lang="en-GB" altLang="da-DK" sz="1280" b="0" baseline="0" noProof="1">
                <a:solidFill>
                  <a:schemeClr val="tx1"/>
                </a:solidFill>
                <a:latin typeface="+mn-lt"/>
                <a:cs typeface="Arial" panose="020B0604020202020204" pitchFamily="34" charset="0"/>
              </a:rPr>
            </a:br>
            <a:r>
              <a:rPr lang="en-US" altLang="da-DK" sz="1280" b="0" baseline="0" noProof="1">
                <a:solidFill>
                  <a:schemeClr val="tx1"/>
                </a:solidFill>
                <a:latin typeface="+mn-lt"/>
                <a:cs typeface="Arial" panose="020B0604020202020204" pitchFamily="34" charset="0"/>
              </a:rPr>
              <a:t>levels. Click </a:t>
            </a:r>
            <a:r>
              <a:rPr lang="en-US" altLang="da-DK" sz="1280" b="1" baseline="0" noProof="1">
                <a:solidFill>
                  <a:schemeClr val="tx1"/>
                </a:solidFill>
                <a:latin typeface="+mn-lt"/>
                <a:cs typeface="Arial" panose="020B0604020202020204" pitchFamily="34" charset="0"/>
              </a:rPr>
              <a:t>ENTER</a:t>
            </a:r>
            <a:r>
              <a:rPr lang="en-US" altLang="da-DK" sz="1280" b="0" baseline="0" noProof="1">
                <a:solidFill>
                  <a:schemeClr val="tx1"/>
                </a:solidFill>
                <a:latin typeface="+mn-lt"/>
                <a:cs typeface="Arial" panose="020B0604020202020204" pitchFamily="34" charset="0"/>
              </a:rPr>
              <a:t>, then </a:t>
            </a:r>
            <a:r>
              <a:rPr lang="en-US" altLang="da-DK" sz="1280" b="1" baseline="0" noProof="1">
                <a:solidFill>
                  <a:schemeClr val="tx1"/>
                </a:solidFill>
                <a:latin typeface="+mn-lt"/>
                <a:cs typeface="Arial" panose="020B0604020202020204" pitchFamily="34" charset="0"/>
              </a:rPr>
              <a:t>TAB</a:t>
            </a:r>
            <a:r>
              <a:rPr lang="en-US" altLang="da-DK" sz="1280" b="0" baseline="0" noProof="1">
                <a:solidFill>
                  <a:schemeClr val="tx1"/>
                </a:solidFill>
                <a:latin typeface="+mn-lt"/>
                <a:cs typeface="Arial" panose="020B0604020202020204" pitchFamily="34" charset="0"/>
              </a:rPr>
              <a:t> to switch from one level to the next level</a:t>
            </a:r>
            <a:endParaRPr lang="en-US" sz="3640" dirty="0"/>
          </a:p>
          <a:p>
            <a:pPr eaLnBrk="1" hangingPunct="1">
              <a:spcAft>
                <a:spcPts val="853"/>
              </a:spcAft>
              <a:defRPr/>
            </a:pPr>
            <a:r>
              <a:rPr lang="en-US" altLang="da-DK" sz="1280" b="0" baseline="0" noProof="1">
                <a:solidFill>
                  <a:schemeClr val="tx1"/>
                </a:solidFill>
                <a:latin typeface="+mn-lt"/>
                <a:cs typeface="Arial" panose="020B0604020202020204" pitchFamily="34" charset="0"/>
              </a:rPr>
              <a:t>To go back in levels use </a:t>
            </a:r>
            <a:r>
              <a:rPr lang="en-US" altLang="da-DK" sz="1280" b="1" baseline="0" noProof="1">
                <a:solidFill>
                  <a:schemeClr val="tx1"/>
                </a:solidFill>
                <a:latin typeface="+mn-lt"/>
                <a:cs typeface="Arial" panose="020B0604020202020204" pitchFamily="34" charset="0"/>
              </a:rPr>
              <a:t>SHIFT-TAB</a:t>
            </a:r>
            <a:endParaRPr lang="en-US" sz="1280" b="1" noProof="1">
              <a:solidFill>
                <a:schemeClr val="tx1"/>
              </a:solidFill>
              <a:latin typeface="+mn-lt"/>
              <a:cs typeface="Arial" panose="020B0604020202020204" pitchFamily="34" charset="0"/>
            </a:endParaRPr>
          </a:p>
          <a:p>
            <a:pPr eaLnBrk="1" hangingPunct="1">
              <a:spcAft>
                <a:spcPts val="853"/>
              </a:spcAft>
              <a:defRPr/>
            </a:pPr>
            <a:r>
              <a:rPr lang="en-US" sz="1280" noProof="1">
                <a:solidFill>
                  <a:schemeClr val="tx1"/>
                </a:solidFill>
                <a:latin typeface="+mn-lt"/>
                <a:cs typeface="Arial" panose="020B0604020202020204" pitchFamily="34" charset="0"/>
              </a:rPr>
              <a:t>Alternatively, </a:t>
            </a:r>
            <a:r>
              <a:rPr lang="en-US" sz="1280" b="1" noProof="1">
                <a:solidFill>
                  <a:schemeClr val="tx1"/>
                </a:solidFill>
                <a:latin typeface="+mn-lt"/>
                <a:cs typeface="Arial" panose="020B0604020202020204" pitchFamily="34" charset="0"/>
              </a:rPr>
              <a:t>Increase</a:t>
            </a:r>
            <a:r>
              <a:rPr lang="en-US" sz="1280" baseline="0" noProof="1">
                <a:solidFill>
                  <a:schemeClr val="tx1"/>
                </a:solidFill>
                <a:latin typeface="+mn-lt"/>
                <a:cs typeface="Arial" panose="020B0604020202020204" pitchFamily="34" charset="0"/>
              </a:rPr>
              <a:t> and</a:t>
            </a:r>
            <a:br>
              <a:rPr lang="en-GB" sz="1280" baseline="0" noProof="1">
                <a:solidFill>
                  <a:schemeClr val="tx1"/>
                </a:solidFill>
                <a:latin typeface="+mn-lt"/>
                <a:cs typeface="Arial" panose="020B0604020202020204" pitchFamily="34" charset="0"/>
              </a:rPr>
            </a:br>
            <a:r>
              <a:rPr lang="en-US" sz="1280" b="1" baseline="0" noProof="1">
                <a:solidFill>
                  <a:schemeClr val="tx1"/>
                </a:solidFill>
                <a:latin typeface="+mn-lt"/>
                <a:cs typeface="Arial" panose="020B0604020202020204" pitchFamily="34" charset="0"/>
              </a:rPr>
              <a:t>Decrease </a:t>
            </a:r>
            <a:r>
              <a:rPr lang="en-US" sz="1280" baseline="0" noProof="1">
                <a:solidFill>
                  <a:schemeClr val="tx1"/>
                </a:solidFill>
                <a:latin typeface="+mn-lt"/>
                <a:cs typeface="Arial" panose="020B0604020202020204" pitchFamily="34" charset="0"/>
              </a:rPr>
              <a:t>list level can be used</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sz="1280" b="1" noProof="1">
                <a:solidFill>
                  <a:schemeClr val="tx1"/>
                </a:solidFill>
                <a:latin typeface="+mn-lt"/>
                <a:cs typeface="Arial" panose="020B0604020202020204" pitchFamily="34" charset="0"/>
              </a:rPr>
              <a:t>Reset slide</a:t>
            </a:r>
            <a:endParaRPr lang="en-US" sz="3640" dirty="0"/>
          </a:p>
          <a:p>
            <a:pPr marL="0" marR="0" indent="0" algn="l" defTabSz="1300410" rtl="0" eaLnBrk="1" fontAlgn="auto" latinLnBrk="0" hangingPunct="1">
              <a:lnSpc>
                <a:spcPct val="100000"/>
              </a:lnSpc>
              <a:spcBef>
                <a:spcPts val="0"/>
              </a:spcBef>
              <a:spcAft>
                <a:spcPts val="853"/>
              </a:spcAft>
              <a:buClrTx/>
              <a:buSzTx/>
              <a:buFont typeface="+mj-lt"/>
              <a:buNone/>
              <a:tabLst/>
              <a:defRPr/>
            </a:pPr>
            <a:r>
              <a:rPr lang="en-US" altLang="da-DK" sz="1280" noProof="1">
                <a:solidFill>
                  <a:schemeClr val="tx1"/>
                </a:solidFill>
                <a:latin typeface="+mn-lt"/>
                <a:cs typeface="Arial" panose="020B0604020202020204" pitchFamily="34" charset="0"/>
              </a:rPr>
              <a:t>Click the </a:t>
            </a:r>
            <a:r>
              <a:rPr lang="en-US" altLang="da-DK" sz="1280" b="1" baseline="0" noProof="1">
                <a:solidFill>
                  <a:schemeClr val="tx1"/>
                </a:solidFill>
                <a:latin typeface="+mn-lt"/>
                <a:cs typeface="Arial" panose="020B0604020202020204" pitchFamily="34" charset="0"/>
              </a:rPr>
              <a:t>Reset </a:t>
            </a:r>
            <a:r>
              <a:rPr lang="en-US" altLang="da-DK" sz="1280" noProof="1">
                <a:solidFill>
                  <a:schemeClr val="tx1"/>
                </a:solidFill>
                <a:latin typeface="+mn-lt"/>
                <a:cs typeface="Arial" panose="020B0604020202020204" pitchFamily="34" charset="0"/>
              </a:rPr>
              <a:t>menu to reset position, size</a:t>
            </a:r>
            <a:r>
              <a:rPr lang="en-US" altLang="da-DK" sz="1280" baseline="0" noProof="1">
                <a:solidFill>
                  <a:schemeClr val="tx1"/>
                </a:solidFill>
                <a:latin typeface="+mn-lt"/>
                <a:cs typeface="Arial" panose="020B0604020202020204" pitchFamily="34" charset="0"/>
              </a:rPr>
              <a:t> and formatting of the slide placeholders to their default settings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br>
              <a:rPr lang="en-GB" altLang="da-DK" sz="1280" b="0" noProof="1">
                <a:solidFill>
                  <a:schemeClr val="tx1"/>
                </a:solidFill>
                <a:latin typeface="+mn-lt"/>
                <a:cs typeface="Arial" panose="020B0604020202020204" pitchFamily="34" charset="0"/>
              </a:rPr>
            </a:br>
            <a:r>
              <a:rPr lang="en-US" sz="2276" dirty="0">
                <a:latin typeface="+mn-lt"/>
                <a:cs typeface="Arial" panose="020B0604020202020204" pitchFamily="34" charset="0"/>
              </a:rPr>
              <a:t>SLIDES &amp; LAYOUTS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0" noProof="1">
                <a:solidFill>
                  <a:schemeClr val="tx1"/>
                </a:solidFill>
                <a:latin typeface="+mn-lt"/>
                <a:cs typeface="Arial" panose="020B0604020202020204" pitchFamily="34" charset="0"/>
              </a:rPr>
              <a:t>Click on the menu </a:t>
            </a:r>
            <a:r>
              <a:rPr lang="en-US" altLang="da-DK" sz="1280" b="1" noProof="1">
                <a:solidFill>
                  <a:schemeClr val="tx1"/>
                </a:solidFill>
                <a:latin typeface="+mn-lt"/>
                <a:cs typeface="Arial" panose="020B0604020202020204" pitchFamily="34" charset="0"/>
              </a:rPr>
              <a:t>New Slide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Home</a:t>
            </a:r>
            <a:r>
              <a:rPr lang="en-US" altLang="da-DK" sz="1280" b="0" noProof="1">
                <a:solidFill>
                  <a:schemeClr val="tx1"/>
                </a:solidFill>
                <a:latin typeface="+mn-lt"/>
                <a:cs typeface="Arial" panose="020B0604020202020204" pitchFamily="34" charset="0"/>
              </a:rPr>
              <a:t> tab to insert a new slide</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Change layout</a:t>
            </a:r>
            <a:endParaRPr lang="en-US" altLang="da-DK" sz="1280" b="0" noProof="1">
              <a:solidFill>
                <a:schemeClr val="tx1"/>
              </a:solidFill>
              <a:latin typeface="+mn-lt"/>
              <a:cs typeface="Arial" panose="020B0604020202020204" pitchFamily="34" charset="0"/>
            </a:endParaRPr>
          </a:p>
          <a:p>
            <a:pPr marL="0" indent="0">
              <a:spcAft>
                <a:spcPts val="853"/>
              </a:spcAft>
              <a:buFont typeface="+mj-lt"/>
              <a:buNone/>
            </a:pPr>
            <a:r>
              <a:rPr lang="en-US" sz="1280" dirty="0">
                <a:solidFill>
                  <a:srgbClr val="000000"/>
                </a:solidFill>
                <a:latin typeface="+mn-lt"/>
                <a:ea typeface="Arial" panose="020B0604020202020204" pitchFamily="34" charset="0"/>
              </a:rPr>
              <a:t>Click on the arrow next to </a:t>
            </a:r>
            <a:r>
              <a:rPr lang="en-US" sz="1280" b="1" dirty="0">
                <a:solidFill>
                  <a:srgbClr val="000000"/>
                </a:solidFill>
                <a:latin typeface="+mn-lt"/>
                <a:ea typeface="Arial" panose="020B0604020202020204" pitchFamily="34" charset="0"/>
              </a:rPr>
              <a:t>Layout</a:t>
            </a:r>
            <a:br>
              <a:rPr lang="en-GB" sz="1280" b="1" dirty="0">
                <a:solidFill>
                  <a:srgbClr val="000000"/>
                </a:solidFill>
                <a:latin typeface="+mn-lt"/>
                <a:ea typeface="Arial" panose="020B0604020202020204" pitchFamily="34" charset="0"/>
              </a:rPr>
            </a:br>
            <a:r>
              <a:rPr lang="en-US" sz="1280" dirty="0">
                <a:solidFill>
                  <a:srgbClr val="000000"/>
                </a:solidFill>
                <a:latin typeface="+mn-lt"/>
                <a:ea typeface="Arial" panose="020B0604020202020204" pitchFamily="34" charset="0"/>
              </a:rPr>
              <a:t>to view a dropdown menu of possible slide layouts</a:t>
            </a:r>
            <a:endParaRPr lang="en-US" sz="1280" dirty="0">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6188759" y="2493943"/>
            <a:ext cx="3481706" cy="390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PICTURES</a:t>
            </a:r>
            <a:endParaRPr lang="en-US" sz="2276" b="1"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On slides with pictureplaceholder, click on the icon and choose </a:t>
            </a:r>
            <a:r>
              <a:rPr lang="en-US" altLang="da-DK" sz="1280" b="1" noProof="1">
                <a:solidFill>
                  <a:schemeClr val="tx1"/>
                </a:solidFill>
                <a:latin typeface="+mn-lt"/>
                <a:cs typeface="Arial" panose="020B0604020202020204" pitchFamily="34" charset="0"/>
              </a:rPr>
              <a:t>Insert</a:t>
            </a:r>
            <a:endParaRPr lang="en-US" sz="3640" dirty="0"/>
          </a:p>
          <a:p>
            <a:pPr eaLnBrk="1" hangingPunct="1">
              <a:spcBef>
                <a:spcPts val="1707"/>
              </a:spcBef>
              <a:spcAft>
                <a:spcPts val="853"/>
              </a:spcAft>
              <a:defRPr/>
            </a:pPr>
            <a:r>
              <a:rPr lang="en-US" sz="1280" b="1" noProof="1">
                <a:solidFill>
                  <a:schemeClr val="tx1"/>
                </a:solidFill>
                <a:latin typeface="+mn-lt"/>
                <a:cs typeface="Arial" panose="020B0604020202020204" pitchFamily="34" charset="0"/>
              </a:rPr>
              <a:t>Crop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a:t>
            </a: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Crop</a:t>
            </a:r>
            <a:r>
              <a:rPr lang="en-US" altLang="da-DK" sz="1280" b="0" noProof="1">
                <a:solidFill>
                  <a:schemeClr val="tx1"/>
                </a:solidFill>
                <a:latin typeface="+mn-lt"/>
                <a:cs typeface="Arial" panose="020B0604020202020204" pitchFamily="34" charset="0"/>
              </a:rPr>
              <a:t> to change size or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focus of the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If you want to scale the picture,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hold </a:t>
            </a:r>
            <a:r>
              <a:rPr lang="en-US" altLang="da-DK" sz="1280" b="1" noProof="1">
                <a:solidFill>
                  <a:schemeClr val="tx1"/>
                </a:solidFill>
                <a:latin typeface="+mn-lt"/>
                <a:cs typeface="Arial" panose="020B0604020202020204" pitchFamily="34" charset="0"/>
              </a:rPr>
              <a:t>SHIFT</a:t>
            </a:r>
            <a:r>
              <a:rPr lang="en-US" altLang="da-DK" sz="1280" b="0" noProof="1">
                <a:solidFill>
                  <a:schemeClr val="tx1"/>
                </a:solidFill>
                <a:latin typeface="+mn-lt"/>
                <a:cs typeface="Arial" panose="020B0604020202020204" pitchFamily="34" charset="0"/>
              </a:rPr>
              <a:t>-key down while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dragging the corners of the picture</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t>
            </a:r>
            <a:r>
              <a:rPr lang="en-US" altLang="da-DK" sz="1280" b="0" noProof="1">
                <a:solidFill>
                  <a:schemeClr val="tx1"/>
                </a:solidFill>
                <a:latin typeface="+mn-lt"/>
                <a:cs typeface="Arial" panose="020B0604020202020204" pitchFamily="34" charset="0"/>
              </a:rPr>
              <a:t>If you delete the picture and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insert a new one, the picture may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lie in front of the text or graphic.</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If this happens, select the picture,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right-click and choose </a:t>
            </a:r>
            <a:r>
              <a:rPr lang="en-US" altLang="da-DK" sz="1280" b="1" noProof="1">
                <a:solidFill>
                  <a:schemeClr val="tx1"/>
                </a:solidFill>
                <a:latin typeface="+mn-lt"/>
                <a:cs typeface="Arial" panose="020B0604020202020204" pitchFamily="34" charset="0"/>
              </a:rPr>
              <a:t>Send to Back</a:t>
            </a:r>
            <a:endParaRPr lang="en-US" sz="3640" dirty="0"/>
          </a:p>
        </p:txBody>
      </p:sp>
      <p:sp>
        <p:nvSpPr>
          <p:cNvPr id="15" name="Text Box 4">
            <a:extLst>
              <a:ext uri="{FF2B5EF4-FFF2-40B4-BE49-F238E27FC236}">
                <a16:creationId xmlns:a16="http://schemas.microsoft.com/office/drawing/2014/main" id="{17EA80A0-F605-4897-AE2A-18933CAB6DBB}"/>
              </a:ext>
            </a:extLst>
          </p:cNvPr>
          <p:cNvSpPr txBox="1">
            <a:spLocks noChangeArrowheads="1"/>
          </p:cNvSpPr>
          <p:nvPr userDrawn="1"/>
        </p:nvSpPr>
        <p:spPr bwMode="auto">
          <a:xfrm>
            <a:off x="11542457" y="2480643"/>
            <a:ext cx="3481706" cy="688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HEADER &amp; FOOTER</a:t>
            </a:r>
            <a:endParaRPr lang="en-US" altLang="da-DK" sz="2276" b="0"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Do this at the very end to apply the changes on all slides</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on </a:t>
            </a:r>
            <a:r>
              <a:rPr lang="en-US" altLang="da-DK" sz="1280" b="1" noProof="1">
                <a:solidFill>
                  <a:schemeClr val="tx1"/>
                </a:solidFill>
                <a:latin typeface="+mn-lt"/>
                <a:cs typeface="Arial" panose="020B0604020202020204" pitchFamily="34" charset="0"/>
              </a:rPr>
              <a:t>Header and Footer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Insert</a:t>
            </a:r>
            <a:r>
              <a:rPr lang="en-US" altLang="da-DK" sz="1280" b="0" noProof="1">
                <a:solidFill>
                  <a:schemeClr val="tx1"/>
                </a:solidFill>
                <a:latin typeface="+mn-lt"/>
                <a:cs typeface="Arial" panose="020B0604020202020204" pitchFamily="34" charset="0"/>
              </a:rPr>
              <a:t> tab (write the desired text, click date or page number from or to)</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Apply to All </a:t>
            </a:r>
            <a:r>
              <a:rPr lang="en-US" altLang="da-DK" sz="1280" b="0" noProof="1">
                <a:solidFill>
                  <a:schemeClr val="tx1"/>
                </a:solidFill>
                <a:latin typeface="+mn-lt"/>
                <a:cs typeface="Arial" panose="020B0604020202020204" pitchFamily="34" charset="0"/>
              </a:rPr>
              <a:t>or </a:t>
            </a:r>
            <a:r>
              <a:rPr lang="en-US" altLang="da-DK" sz="1280" b="1" noProof="1">
                <a:solidFill>
                  <a:schemeClr val="tx1"/>
                </a:solidFill>
                <a:latin typeface="+mn-lt"/>
                <a:cs typeface="Arial" panose="020B0604020202020204" pitchFamily="34" charset="0"/>
              </a:rPr>
              <a:t>Apply</a:t>
            </a:r>
            <a:r>
              <a:rPr lang="en-US" altLang="da-DK" sz="1280" b="0" noProof="1">
                <a:solidFill>
                  <a:schemeClr val="tx1"/>
                </a:solidFill>
                <a:latin typeface="+mn-lt"/>
                <a:cs typeface="Arial" panose="020B0604020202020204" pitchFamily="34" charset="0"/>
              </a:rPr>
              <a:t> if only used on one slide</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sz="2276" dirty="0">
                <a:latin typeface="+mn-lt"/>
                <a:cs typeface="Arial" panose="020B0604020202020204" pitchFamily="34" charset="0"/>
              </a:rPr>
              <a:t>GRIDLINES</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the </a:t>
            </a:r>
            <a:r>
              <a:rPr lang="en-US" altLang="da-DK" sz="1280" b="1" noProof="1">
                <a:solidFill>
                  <a:schemeClr val="tx1"/>
                </a:solidFill>
                <a:latin typeface="+mn-lt"/>
                <a:cs typeface="Arial" panose="020B0604020202020204" pitchFamily="34" charset="0"/>
              </a:rPr>
              <a:t>View</a:t>
            </a:r>
            <a:r>
              <a:rPr lang="en-US" altLang="da-DK" sz="1280" b="0" noProof="1">
                <a:solidFill>
                  <a:schemeClr val="tx1"/>
                </a:solidFill>
                <a:latin typeface="+mn-lt"/>
                <a:cs typeface="Arial" panose="020B0604020202020204" pitchFamily="34" charset="0"/>
              </a:rPr>
              <a:t> tab and set tick mark next to </a:t>
            </a:r>
            <a:r>
              <a:rPr lang="en-US" altLang="da-DK" sz="1280" b="1" noProof="1">
                <a:solidFill>
                  <a:schemeClr val="tx1"/>
                </a:solidFill>
                <a:latin typeface="+mn-lt"/>
                <a:cs typeface="Arial" panose="020B0604020202020204" pitchFamily="34" charset="0"/>
              </a:rPr>
              <a:t>Guides</a:t>
            </a: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Alt + F9 </a:t>
            </a:r>
            <a:r>
              <a:rPr lang="en-US" altLang="da-DK" sz="1280" b="0" noProof="1">
                <a:solidFill>
                  <a:schemeClr val="tx1"/>
                </a:solidFill>
                <a:latin typeface="+mn-lt"/>
                <a:cs typeface="Arial" panose="020B0604020202020204" pitchFamily="34" charset="0"/>
              </a:rPr>
              <a:t>for quick view of guides</a:t>
            </a: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Mac: </a:t>
            </a:r>
            <a:r>
              <a:rPr lang="en-US" sz="1280" b="0" i="0" dirty="0">
                <a:solidFill>
                  <a:srgbClr val="333333"/>
                </a:solidFill>
                <a:effectLst/>
                <a:latin typeface="Arial"/>
              </a:rPr>
              <a:t>⌘ </a:t>
            </a:r>
            <a:r>
              <a:rPr lang="en-US" altLang="da-DK" sz="1280" b="0" noProof="1">
                <a:solidFill>
                  <a:schemeClr val="tx1"/>
                </a:solidFill>
                <a:latin typeface="+mn-lt"/>
                <a:cs typeface="Arial" panose="020B0604020202020204" pitchFamily="34" charset="0"/>
              </a:rPr>
              <a:t>+ option + ctrl + G</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2276" b="0" noProof="1">
                <a:solidFill>
                  <a:schemeClr val="tx1"/>
                </a:solidFill>
                <a:latin typeface="+mn-lt"/>
                <a:cs typeface="Arial" panose="020B0604020202020204" pitchFamily="34" charset="0"/>
              </a:rPr>
              <a:t>COPY/PASTE CONTENT</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When copying old content to your new presentation, 2 options are available: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Best practice: </a:t>
            </a:r>
            <a:r>
              <a:rPr lang="en-US" altLang="da-DK" sz="1280" b="0" noProof="1">
                <a:solidFill>
                  <a:schemeClr val="tx1"/>
                </a:solidFill>
                <a:latin typeface="+mn-lt"/>
                <a:cs typeface="Arial" panose="020B0604020202020204" pitchFamily="34" charset="0"/>
              </a:rPr>
              <a:t>Create a slide in your new presentation and copy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piece of content at a time (e.g. copy all text from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textbox)</a:t>
            </a:r>
            <a:endParaRPr lang="en-US" altLang="da-DK" sz="1280" b="1" i="0" u="sng"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US" altLang="da-DK" sz="1280" b="1" noProof="1">
              <a:solidFill>
                <a:schemeClr val="tx1"/>
              </a:solidFill>
              <a:latin typeface="+mn-lt"/>
              <a:cs typeface="Arial" panose="020B0604020202020204" pitchFamily="34" charset="0"/>
            </a:endParaRPr>
          </a:p>
        </p:txBody>
      </p:sp>
      <p:pic>
        <p:nvPicPr>
          <p:cNvPr id="19" name="Picture 18">
            <a:extLst>
              <a:ext uri="{FF2B5EF4-FFF2-40B4-BE49-F238E27FC236}">
                <a16:creationId xmlns:a16="http://schemas.microsoft.com/office/drawing/2014/main" id="{0722642E-922E-4D3E-9481-C027E3A93CD0}"/>
              </a:ext>
            </a:extLst>
          </p:cNvPr>
          <p:cNvPicPr>
            <a:picLocks noChangeAspect="1"/>
          </p:cNvPicPr>
          <p:nvPr userDrawn="1"/>
        </p:nvPicPr>
        <p:blipFill>
          <a:blip r:embed="rId2"/>
          <a:stretch>
            <a:fillRect/>
          </a:stretch>
        </p:blipFill>
        <p:spPr>
          <a:xfrm>
            <a:off x="4227054" y="7226761"/>
            <a:ext cx="676185" cy="251395"/>
          </a:xfrm>
          <a:prstGeom prst="rect">
            <a:avLst/>
          </a:prstGeom>
        </p:spPr>
      </p:pic>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3"/>
          <a:srcRect l="3901" t="45142" r="62601" b="9046"/>
          <a:stretch/>
        </p:blipFill>
        <p:spPr>
          <a:xfrm>
            <a:off x="9357648" y="2896487"/>
            <a:ext cx="485283" cy="457539"/>
          </a:xfrm>
          <a:prstGeom prst="rect">
            <a:avLst/>
          </a:prstGeom>
        </p:spPr>
      </p:pic>
      <p:pic>
        <p:nvPicPr>
          <p:cNvPr id="24" name="Picture 16">
            <a:extLst>
              <a:ext uri="{FF2B5EF4-FFF2-40B4-BE49-F238E27FC236}">
                <a16:creationId xmlns:a16="http://schemas.microsoft.com/office/drawing/2014/main" id="{EE4BD888-DAA9-4A3B-ADD9-0ACB9540A63B}"/>
              </a:ext>
            </a:extLst>
          </p:cNvPr>
          <p:cNvPicPr>
            <a:picLocks noChangeAspect="1"/>
          </p:cNvPicPr>
          <p:nvPr userDrawn="1"/>
        </p:nvPicPr>
        <p:blipFill>
          <a:blip r:embed="rId4"/>
          <a:stretch>
            <a:fillRect/>
          </a:stretch>
        </p:blipFill>
        <p:spPr>
          <a:xfrm>
            <a:off x="4227053" y="6064813"/>
            <a:ext cx="467756" cy="718935"/>
          </a:xfrm>
          <a:prstGeom prst="rect">
            <a:avLst/>
          </a:prstGeom>
        </p:spPr>
      </p:pic>
      <p:pic>
        <p:nvPicPr>
          <p:cNvPr id="26" name="Picture 20">
            <a:extLst>
              <a:ext uri="{FF2B5EF4-FFF2-40B4-BE49-F238E27FC236}">
                <a16:creationId xmlns:a16="http://schemas.microsoft.com/office/drawing/2014/main" id="{ADF46DFB-ABDB-43BA-AD93-FDEE2D7642D0}"/>
              </a:ext>
            </a:extLst>
          </p:cNvPr>
          <p:cNvPicPr>
            <a:picLocks noChangeAspect="1"/>
          </p:cNvPicPr>
          <p:nvPr userDrawn="1"/>
        </p:nvPicPr>
        <p:blipFill>
          <a:blip r:embed="rId5"/>
          <a:stretch>
            <a:fillRect/>
          </a:stretch>
        </p:blipFill>
        <p:spPr>
          <a:xfrm>
            <a:off x="4230890" y="5022104"/>
            <a:ext cx="765840" cy="245818"/>
          </a:xfrm>
          <a:prstGeom prst="rect">
            <a:avLst/>
          </a:prstGeom>
        </p:spPr>
      </p:pic>
      <p:pic>
        <p:nvPicPr>
          <p:cNvPr id="27" name="Picture 19">
            <a:extLst>
              <a:ext uri="{FF2B5EF4-FFF2-40B4-BE49-F238E27FC236}">
                <a16:creationId xmlns:a16="http://schemas.microsoft.com/office/drawing/2014/main" id="{CF6F40E1-EF2A-4675-A88E-429AD3ADD347}"/>
              </a:ext>
            </a:extLst>
          </p:cNvPr>
          <p:cNvPicPr>
            <a:picLocks noChangeAspect="1"/>
          </p:cNvPicPr>
          <p:nvPr userDrawn="1"/>
        </p:nvPicPr>
        <p:blipFill>
          <a:blip r:embed="rId6"/>
          <a:stretch>
            <a:fillRect/>
          </a:stretch>
        </p:blipFill>
        <p:spPr>
          <a:xfrm>
            <a:off x="9465943" y="3918324"/>
            <a:ext cx="446290" cy="773547"/>
          </a:xfrm>
          <a:prstGeom prst="rect">
            <a:avLst/>
          </a:prstGeom>
        </p:spPr>
      </p:pic>
      <p:pic>
        <p:nvPicPr>
          <p:cNvPr id="18" name="Picture 12">
            <a:extLst>
              <a:ext uri="{FF2B5EF4-FFF2-40B4-BE49-F238E27FC236}">
                <a16:creationId xmlns:a16="http://schemas.microsoft.com/office/drawing/2014/main" id="{1EEB59ED-856C-4646-8080-8164D2973D0E}"/>
              </a:ext>
            </a:extLst>
          </p:cNvPr>
          <p:cNvPicPr>
            <a:picLocks noChangeAspect="1"/>
          </p:cNvPicPr>
          <p:nvPr userDrawn="1"/>
        </p:nvPicPr>
        <p:blipFill>
          <a:blip r:embed="rId7"/>
          <a:stretch>
            <a:fillRect/>
          </a:stretch>
        </p:blipFill>
        <p:spPr>
          <a:xfrm>
            <a:off x="15298838" y="3245438"/>
            <a:ext cx="538033" cy="772787"/>
          </a:xfrm>
          <a:prstGeom prst="rect">
            <a:avLst/>
          </a:prstGeom>
        </p:spPr>
      </p:pic>
      <p:pic>
        <p:nvPicPr>
          <p:cNvPr id="11" name="Picture 10">
            <a:extLst>
              <a:ext uri="{FF2B5EF4-FFF2-40B4-BE49-F238E27FC236}">
                <a16:creationId xmlns:a16="http://schemas.microsoft.com/office/drawing/2014/main" id="{718B3BD4-04BC-40A0-B801-FB79B0884023}"/>
              </a:ext>
            </a:extLst>
          </p:cNvPr>
          <p:cNvPicPr>
            <a:picLocks noChangeAspect="1"/>
          </p:cNvPicPr>
          <p:nvPr userDrawn="1"/>
        </p:nvPicPr>
        <p:blipFill>
          <a:blip r:embed="rId8"/>
          <a:stretch>
            <a:fillRect/>
          </a:stretch>
        </p:blipFill>
        <p:spPr>
          <a:xfrm>
            <a:off x="4227054" y="4010491"/>
            <a:ext cx="650179" cy="365714"/>
          </a:xfrm>
          <a:prstGeom prst="rect">
            <a:avLst/>
          </a:prstGeom>
        </p:spPr>
      </p:pic>
    </p:spTree>
    <p:extLst>
      <p:ext uri="{BB962C8B-B14F-4D97-AF65-F5344CB8AC3E}">
        <p14:creationId xmlns:p14="http://schemas.microsoft.com/office/powerpoint/2010/main" val="22173977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User guide Templafy">
    <p:spTree>
      <p:nvGrpSpPr>
        <p:cNvPr id="1" name=""/>
        <p:cNvGrpSpPr/>
        <p:nvPr/>
      </p:nvGrpSpPr>
      <p:grpSpPr>
        <a:xfrm>
          <a:off x="0" y="0"/>
          <a:ext cx="0" cy="0"/>
          <a:chOff x="0" y="0"/>
          <a:chExt cx="0" cy="0"/>
        </a:xfrm>
      </p:grpSpPr>
      <p:sp>
        <p:nvSpPr>
          <p:cNvPr id="20" name="Date Placeholder 6" hidden="1">
            <a:extLst>
              <a:ext uri="{FF2B5EF4-FFF2-40B4-BE49-F238E27FC236}">
                <a16:creationId xmlns:a16="http://schemas.microsoft.com/office/drawing/2014/main" id="{56AA1691-6753-45B8-AB77-1105989467F7}"/>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21" name="Footer Placeholder 8" hidden="1">
            <a:extLst>
              <a:ext uri="{FF2B5EF4-FFF2-40B4-BE49-F238E27FC236}">
                <a16:creationId xmlns:a16="http://schemas.microsoft.com/office/drawing/2014/main" id="{2F8C9320-E8BF-471F-8DD3-1BC479021917}"/>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22" name="Slide Number Placeholder 10" hidden="1">
            <a:extLst>
              <a:ext uri="{FF2B5EF4-FFF2-40B4-BE49-F238E27FC236}">
                <a16:creationId xmlns:a16="http://schemas.microsoft.com/office/drawing/2014/main" id="{B01A309B-80AB-481C-AE3F-3C56C2C92EE2}"/>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6190271" y="2493440"/>
            <a:ext cx="3840117" cy="705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1707"/>
              </a:spcBef>
              <a:spcAft>
                <a:spcPts val="853"/>
              </a:spcAft>
              <a:buClrTx/>
              <a:buSzTx/>
              <a:buFontTx/>
              <a:buNone/>
              <a:tabLst/>
              <a:defRPr/>
            </a:pPr>
            <a:r>
              <a:rPr lang="en-US" sz="2276" dirty="0">
                <a:latin typeface="+mn-lt"/>
                <a:cs typeface="Arial" panose="020B0604020202020204" pitchFamily="34" charset="0"/>
              </a:rPr>
              <a:t>PICTURES</a:t>
            </a:r>
            <a:br>
              <a:rPr lang="en-GB" sz="1280" dirty="0">
                <a:latin typeface="+mn-lt"/>
                <a:cs typeface="Arial" panose="020B0604020202020204" pitchFamily="34" charset="0"/>
              </a:rPr>
            </a:br>
            <a:r>
              <a:rPr lang="en-US" sz="1280" b="1" noProof="1">
                <a:solidFill>
                  <a:schemeClr val="tx1"/>
                </a:solidFill>
                <a:latin typeface="+mn-lt"/>
                <a:cs typeface="Arial" panose="020B0604020202020204" pitchFamily="34" charset="0"/>
              </a:rPr>
              <a:t>Insert corporate picture from Templafy</a:t>
            </a:r>
            <a:endParaRPr lang="en-US" altLang="da-DK" sz="1280" b="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1" noProof="1">
                <a:solidFill>
                  <a:schemeClr val="tx1"/>
                </a:solidFill>
                <a:latin typeface="+mn-lt"/>
                <a:cs typeface="Arial" panose="020B0604020202020204" pitchFamily="34" charset="0"/>
              </a:rPr>
              <a:t>1.</a:t>
            </a:r>
            <a:r>
              <a:rPr lang="en-US" altLang="da-DK" sz="1280" b="0" noProof="1">
                <a:solidFill>
                  <a:schemeClr val="tx1"/>
                </a:solidFill>
                <a:latin typeface="+mn-lt"/>
                <a:cs typeface="Arial" panose="020B0604020202020204" pitchFamily="34" charset="0"/>
              </a:rPr>
              <a:t> Click the blue </a:t>
            </a:r>
            <a:r>
              <a:rPr lang="en-US" altLang="da-DK" sz="1280" b="1" baseline="0" noProof="1">
                <a:solidFill>
                  <a:schemeClr val="tx1"/>
                </a:solidFill>
                <a:latin typeface="+mn-lt"/>
                <a:cs typeface="Arial" panose="020B0604020202020204" pitchFamily="34" charset="0"/>
              </a:rPr>
              <a:t>Templafy </a:t>
            </a:r>
            <a:r>
              <a:rPr lang="en-US" altLang="da-DK" sz="1280" b="0" baseline="0" noProof="1">
                <a:solidFill>
                  <a:schemeClr val="tx1"/>
                </a:solidFill>
                <a:latin typeface="+mn-lt"/>
                <a:cs typeface="Arial" panose="020B0604020202020204" pitchFamily="34" charset="0"/>
              </a:rPr>
              <a:t>button</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1" baseline="0" noProof="1">
                <a:solidFill>
                  <a:schemeClr val="tx1"/>
                </a:solidFill>
                <a:latin typeface="+mn-lt"/>
                <a:cs typeface="Arial" panose="020B0604020202020204" pitchFamily="34" charset="0"/>
              </a:rPr>
              <a:t>2. </a:t>
            </a:r>
            <a:r>
              <a:rPr lang="en-US" altLang="da-DK" sz="1280" b="0" baseline="0" noProof="1">
                <a:solidFill>
                  <a:schemeClr val="tx1"/>
                </a:solidFill>
                <a:latin typeface="+mn-lt"/>
                <a:cs typeface="Arial" panose="020B0604020202020204" pitchFamily="34" charset="0"/>
              </a:rPr>
              <a:t>In the dropdown, click </a:t>
            </a:r>
            <a:r>
              <a:rPr lang="en-US" altLang="da-DK" sz="1280" b="1" baseline="0" noProof="1">
                <a:solidFill>
                  <a:schemeClr val="tx1"/>
                </a:solidFill>
                <a:latin typeface="+mn-lt"/>
                <a:cs typeface="Arial" panose="020B0604020202020204" pitchFamily="34" charset="0"/>
              </a:rPr>
              <a:t>Images</a:t>
            </a:r>
            <a:r>
              <a:rPr lang="en-US" altLang="da-DK" sz="1280" b="0" baseline="0" noProof="1">
                <a:solidFill>
                  <a:schemeClr val="tx1"/>
                </a:solidFill>
                <a:latin typeface="+mn-lt"/>
                <a:cs typeface="Arial" panose="020B0604020202020204" pitchFamily="34" charset="0"/>
              </a:rPr>
              <a:t>, or click the </a:t>
            </a:r>
            <a:r>
              <a:rPr lang="en-US" altLang="da-DK" sz="1280" b="1" baseline="0" noProof="1">
                <a:solidFill>
                  <a:schemeClr val="tx1"/>
                </a:solidFill>
                <a:latin typeface="+mn-lt"/>
                <a:cs typeface="Arial" panose="020B0604020202020204" pitchFamily="34" charset="0"/>
              </a:rPr>
              <a:t>Images </a:t>
            </a:r>
            <a:r>
              <a:rPr lang="en-US" altLang="da-DK" sz="1280" b="0" i="0" baseline="0" noProof="1">
                <a:solidFill>
                  <a:schemeClr val="tx1"/>
                </a:solidFill>
                <a:latin typeface="+mn-lt"/>
                <a:cs typeface="Arial" panose="020B0604020202020204" pitchFamily="34" charset="0"/>
              </a:rPr>
              <a:t>button</a:t>
            </a:r>
            <a:r>
              <a:rPr lang="en-US" altLang="da-DK" sz="1280" b="0" baseline="0" noProof="1">
                <a:solidFill>
                  <a:schemeClr val="tx1"/>
                </a:solidFill>
                <a:latin typeface="+mn-lt"/>
                <a:cs typeface="Arial" panose="020B0604020202020204" pitchFamily="34" charset="0"/>
              </a:rPr>
              <a:t> in the Templafy pane on the right side of the screen</a:t>
            </a:r>
            <a:endParaRPr lang="en-US" altLang="da-DK" sz="128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endParaRPr lang="en-US" altLang="da-DK" sz="1280" b="0" baseline="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1" baseline="0" noProof="1">
                <a:solidFill>
                  <a:schemeClr val="tx1"/>
                </a:solidFill>
                <a:latin typeface="+mn-lt"/>
                <a:cs typeface="Arial" panose="020B0604020202020204" pitchFamily="34" charset="0"/>
              </a:rPr>
              <a:t>Insert picture</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On slides with pictureplaceholder, click on the icon and choose </a:t>
            </a:r>
            <a:r>
              <a:rPr lang="en-US" altLang="da-DK" sz="1280" b="1" noProof="1">
                <a:solidFill>
                  <a:schemeClr val="tx1"/>
                </a:solidFill>
                <a:latin typeface="+mn-lt"/>
                <a:cs typeface="Arial" panose="020B0604020202020204" pitchFamily="34" charset="0"/>
              </a:rPr>
              <a:t>Insert</a:t>
            </a:r>
            <a:endParaRPr lang="en-US" sz="3640" dirty="0"/>
          </a:p>
          <a:p>
            <a:pPr eaLnBrk="1" hangingPunct="1">
              <a:spcBef>
                <a:spcPts val="1707"/>
              </a:spcBef>
              <a:spcAft>
                <a:spcPts val="853"/>
              </a:spcAft>
              <a:defRPr/>
            </a:pPr>
            <a:r>
              <a:rPr lang="en-US" sz="1280" b="1" noProof="1">
                <a:solidFill>
                  <a:schemeClr val="tx1"/>
                </a:solidFill>
                <a:latin typeface="+mn-lt"/>
                <a:cs typeface="Arial" panose="020B0604020202020204" pitchFamily="34" charset="0"/>
              </a:rPr>
              <a:t>Crop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a:t>
            </a: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Crop</a:t>
            </a:r>
            <a:r>
              <a:rPr lang="en-US" altLang="da-DK" sz="1280" b="0" noProof="1">
                <a:solidFill>
                  <a:schemeClr val="tx1"/>
                </a:solidFill>
                <a:latin typeface="+mn-lt"/>
                <a:cs typeface="Arial" panose="020B0604020202020204" pitchFamily="34" charset="0"/>
              </a:rPr>
              <a:t> to change size or focus of the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If you want to scale the picture, hold </a:t>
            </a:r>
            <a:r>
              <a:rPr lang="en-US" altLang="da-DK" sz="1280" b="1" noProof="1">
                <a:solidFill>
                  <a:schemeClr val="tx1"/>
                </a:solidFill>
                <a:latin typeface="+mn-lt"/>
                <a:cs typeface="Arial" panose="020B0604020202020204" pitchFamily="34" charset="0"/>
              </a:rPr>
              <a:t>SHIFT</a:t>
            </a:r>
            <a:r>
              <a:rPr lang="en-US" altLang="da-DK" sz="1280" b="0" noProof="1">
                <a:solidFill>
                  <a:schemeClr val="tx1"/>
                </a:solidFill>
                <a:latin typeface="+mn-lt"/>
                <a:cs typeface="Arial" panose="020B0604020202020204" pitchFamily="34" charset="0"/>
              </a:rPr>
              <a:t>-key down while dragging the corners of the picture</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t>
            </a:r>
            <a:r>
              <a:rPr lang="en-US" altLang="da-DK" sz="1280" b="0" noProof="1">
                <a:solidFill>
                  <a:schemeClr val="tx1"/>
                </a:solidFill>
                <a:latin typeface="+mn-lt"/>
                <a:cs typeface="Arial" panose="020B0604020202020204" pitchFamily="34" charset="0"/>
              </a:rPr>
              <a:t>If you delete the picture and insert a new one, the picture may lie in front of the text or graphic. If this happens, select the picture,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right-click and choose </a:t>
            </a:r>
            <a:r>
              <a:rPr lang="en-US" altLang="da-DK" sz="1280" b="1" noProof="1">
                <a:solidFill>
                  <a:schemeClr val="tx1"/>
                </a:solidFill>
                <a:latin typeface="+mn-lt"/>
                <a:cs typeface="Arial" panose="020B0604020202020204" pitchFamily="34" charset="0"/>
              </a:rPr>
              <a:t>Send to Back</a:t>
            </a:r>
            <a:endParaRPr lang="en-US" sz="3640" dirty="0"/>
          </a:p>
          <a:p>
            <a:pPr marL="0" marR="0" lvl="0" indent="0" algn="l" defTabSz="1300410" rtl="0" eaLnBrk="1" fontAlgn="auto" latinLnBrk="0" hangingPunct="1">
              <a:lnSpc>
                <a:spcPct val="100000"/>
              </a:lnSpc>
              <a:spcBef>
                <a:spcPts val="1707"/>
              </a:spcBef>
              <a:spcAft>
                <a:spcPts val="853"/>
              </a:spcAft>
              <a:buClrTx/>
              <a:buSzTx/>
              <a:buFontTx/>
              <a:buNone/>
              <a:tabLst/>
              <a:defRPr/>
            </a:pPr>
            <a:r>
              <a:rPr lang="en-US" sz="2276" dirty="0">
                <a:latin typeface="+mn-lt"/>
                <a:cs typeface="Arial" panose="020B0604020202020204" pitchFamily="34" charset="0"/>
              </a:rPr>
              <a:t>GRIDLINES</a:t>
            </a:r>
            <a:endParaRPr lang="en-US" sz="2276" b="1"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Click the </a:t>
            </a:r>
            <a:r>
              <a:rPr lang="en-US" altLang="da-DK" sz="1280" b="1" noProof="1">
                <a:solidFill>
                  <a:schemeClr val="tx1"/>
                </a:solidFill>
                <a:latin typeface="+mn-lt"/>
                <a:cs typeface="Arial" panose="020B0604020202020204" pitchFamily="34" charset="0"/>
              </a:rPr>
              <a:t>View</a:t>
            </a:r>
            <a:r>
              <a:rPr lang="en-US" altLang="da-DK" sz="1280" b="0" noProof="1">
                <a:solidFill>
                  <a:schemeClr val="tx1"/>
                </a:solidFill>
                <a:latin typeface="+mn-lt"/>
                <a:cs typeface="Arial" panose="020B0604020202020204" pitchFamily="34" charset="0"/>
              </a:rPr>
              <a:t> tab and set tick mark next to </a:t>
            </a:r>
            <a:r>
              <a:rPr lang="en-US" altLang="da-DK" sz="1280" b="1" noProof="1">
                <a:solidFill>
                  <a:schemeClr val="tx1"/>
                </a:solidFill>
                <a:latin typeface="+mn-lt"/>
                <a:cs typeface="Arial" panose="020B0604020202020204" pitchFamily="34" charset="0"/>
              </a:rPr>
              <a:t>Guides</a:t>
            </a: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Alt + F9 </a:t>
            </a:r>
            <a:r>
              <a:rPr lang="en-US" altLang="da-DK" sz="1280" b="0" noProof="1">
                <a:solidFill>
                  <a:schemeClr val="tx1"/>
                </a:solidFill>
                <a:latin typeface="+mn-lt"/>
                <a:cs typeface="Arial" panose="020B0604020202020204" pitchFamily="34" charset="0"/>
              </a:rPr>
              <a:t>for quick view of guides</a:t>
            </a: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Mac: </a:t>
            </a:r>
            <a:r>
              <a:rPr lang="en-US" sz="1280" b="0" i="0" dirty="0">
                <a:solidFill>
                  <a:srgbClr val="333333"/>
                </a:solidFill>
                <a:effectLst/>
                <a:latin typeface="Arial"/>
              </a:rPr>
              <a:t>⌘ </a:t>
            </a:r>
            <a:r>
              <a:rPr lang="en-US" altLang="da-DK" sz="1280" b="0" noProof="1">
                <a:solidFill>
                  <a:schemeClr val="tx1"/>
                </a:solidFill>
                <a:latin typeface="+mn-lt"/>
                <a:cs typeface="Arial" panose="020B0604020202020204" pitchFamily="34" charset="0"/>
              </a:rPr>
              <a:t>+ option + ctrl + G</a:t>
            </a:r>
            <a:endParaRPr lang="en-US" sz="3640" dirty="0"/>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10198967" y="2828169"/>
            <a:ext cx="962403" cy="1418957"/>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a:srcRect l="1432" t="16308" r="2422" b="1509"/>
            <a:stretch/>
          </p:blipFill>
          <p:spPr>
            <a:xfrm>
              <a:off x="6444587" y="2943287"/>
              <a:ext cx="674853" cy="628489"/>
            </a:xfrm>
            <a:prstGeom prst="rect">
              <a:avLst/>
            </a:prstGeom>
            <a:ln w="3175">
              <a:solidFill>
                <a:schemeClr val="bg1">
                  <a:lumMod val="95000"/>
                </a:schemeClr>
              </a:solidFill>
            </a:ln>
          </p:spPr>
        </p:pic>
      </p:grpSp>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4"/>
          <a:stretch>
            <a:fillRect/>
          </a:stretch>
        </p:blipFill>
        <p:spPr>
          <a:xfrm>
            <a:off x="10258361" y="5617279"/>
            <a:ext cx="446290" cy="773547"/>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12078064" y="2474181"/>
            <a:ext cx="3840117" cy="72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HEADER &amp; FOOTER</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Do this at the very end to apply the changes on all slides</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on </a:t>
            </a:r>
            <a:r>
              <a:rPr lang="en-US" altLang="da-DK" sz="1280" b="1" noProof="1">
                <a:solidFill>
                  <a:schemeClr val="tx1"/>
                </a:solidFill>
                <a:latin typeface="+mn-lt"/>
                <a:cs typeface="Arial" panose="020B0604020202020204" pitchFamily="34" charset="0"/>
              </a:rPr>
              <a:t>Header and Footer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Insert</a:t>
            </a:r>
            <a:r>
              <a:rPr lang="en-US" altLang="da-DK" sz="1280" b="0" noProof="1">
                <a:solidFill>
                  <a:schemeClr val="tx1"/>
                </a:solidFill>
                <a:latin typeface="+mn-lt"/>
                <a:cs typeface="Arial" panose="020B0604020202020204" pitchFamily="34" charset="0"/>
              </a:rPr>
              <a:t> tab (write the desired text, click date or page number from or to)</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Apply to All </a:t>
            </a:r>
            <a:r>
              <a:rPr lang="en-US" altLang="da-DK" sz="1280" b="0" noProof="1">
                <a:solidFill>
                  <a:schemeClr val="tx1"/>
                </a:solidFill>
                <a:latin typeface="+mn-lt"/>
                <a:cs typeface="Arial" panose="020B0604020202020204" pitchFamily="34" charset="0"/>
              </a:rPr>
              <a:t>or </a:t>
            </a:r>
            <a:r>
              <a:rPr lang="en-US" altLang="da-DK" sz="1280" b="1" noProof="1">
                <a:solidFill>
                  <a:schemeClr val="tx1"/>
                </a:solidFill>
                <a:latin typeface="+mn-lt"/>
                <a:cs typeface="Arial" panose="020B0604020202020204" pitchFamily="34" charset="0"/>
              </a:rPr>
              <a:t>Apply</a:t>
            </a:r>
            <a:r>
              <a:rPr lang="en-US" altLang="da-DK" sz="1280" b="0" noProof="1">
                <a:solidFill>
                  <a:schemeClr val="tx1"/>
                </a:solidFill>
                <a:latin typeface="+mn-lt"/>
                <a:cs typeface="Arial" panose="020B0604020202020204" pitchFamily="34" charset="0"/>
              </a:rPr>
              <a:t> if only used on one slide</a:t>
            </a:r>
            <a:endParaRPr lang="en-US" sz="3640" dirty="0"/>
          </a:p>
          <a:p>
            <a:pPr eaLnBrk="1" hangingPunct="1">
              <a:spcAft>
                <a:spcPts val="853"/>
              </a:spcAft>
              <a:defRPr/>
            </a:pP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2276" b="0" noProof="1">
                <a:solidFill>
                  <a:schemeClr val="tx1"/>
                </a:solidFill>
                <a:latin typeface="+mn-lt"/>
                <a:cs typeface="Arial" panose="020B0604020202020204" pitchFamily="34" charset="0"/>
              </a:rPr>
              <a:t>COPY/PASTE CONTENT</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When copying old content to your new presentation, 2 options are available: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Best practice: </a:t>
            </a:r>
            <a:r>
              <a:rPr lang="en-US" altLang="da-DK" sz="1280" b="0" noProof="1">
                <a:solidFill>
                  <a:schemeClr val="tx1"/>
                </a:solidFill>
                <a:latin typeface="+mn-lt"/>
                <a:cs typeface="Arial" panose="020B0604020202020204" pitchFamily="34" charset="0"/>
              </a:rPr>
              <a:t>Create a slide in your new presentation and copy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piece of content at a time (e.g. copy all text from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textbox)</a:t>
            </a:r>
            <a:endParaRPr lang="en-US" altLang="da-DK" sz="1280" b="1" i="0" u="sng"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US" altLang="da-DK" sz="1280" b="1" noProof="1">
              <a:solidFill>
                <a:schemeClr val="tx1"/>
              </a:solidFill>
              <a:latin typeface="+mn-lt"/>
              <a:cs typeface="Arial" panose="020B0604020202020204" pitchFamily="34" charset="0"/>
            </a:endParaRPr>
          </a:p>
          <a:p>
            <a:pPr eaLnBrk="1" hangingPunct="1">
              <a:spcAft>
                <a:spcPts val="853"/>
              </a:spcAft>
              <a:defRPr/>
            </a:pPr>
            <a:endParaRPr lang="en-US" altLang="da-DK" sz="1280" b="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SLIDES &amp; SLIDE ELEMENTS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0" noProof="1">
                <a:solidFill>
                  <a:schemeClr val="tx1"/>
                </a:solidFill>
                <a:latin typeface="+mn-lt"/>
                <a:cs typeface="Arial" panose="020B0604020202020204" pitchFamily="34" charset="0"/>
              </a:rPr>
              <a:t>Insert predefined slides and elements from the Templafy button. Choose </a:t>
            </a:r>
            <a:r>
              <a:rPr lang="en-US" altLang="da-DK" sz="1280" b="1" noProof="1">
                <a:solidFill>
                  <a:schemeClr val="tx1"/>
                </a:solidFill>
                <a:latin typeface="+mn-lt"/>
                <a:cs typeface="Arial" panose="020B0604020202020204" pitchFamily="34" charset="0"/>
              </a:rPr>
              <a:t>Slides</a:t>
            </a:r>
            <a:r>
              <a:rPr lang="en-US" altLang="da-DK" sz="1280" b="0" noProof="1">
                <a:solidFill>
                  <a:schemeClr val="tx1"/>
                </a:solidFill>
                <a:latin typeface="+mn-lt"/>
                <a:cs typeface="Arial" panose="020B0604020202020204" pitchFamily="34" charset="0"/>
              </a:rPr>
              <a:t> and </a:t>
            </a:r>
            <a:r>
              <a:rPr lang="en-US" altLang="da-DK" sz="1280" b="1" noProof="1">
                <a:solidFill>
                  <a:schemeClr val="tx1"/>
                </a:solidFill>
                <a:latin typeface="+mn-lt"/>
                <a:cs typeface="Arial" panose="020B0604020202020204" pitchFamily="34" charset="0"/>
              </a:rPr>
              <a:t>Slide elements </a:t>
            </a:r>
            <a:r>
              <a:rPr lang="en-US" altLang="da-DK" sz="1280" b="0" noProof="1">
                <a:solidFill>
                  <a:schemeClr val="tx1"/>
                </a:solidFill>
                <a:latin typeface="+mn-lt"/>
                <a:cs typeface="Arial" panose="020B0604020202020204" pitchFamily="34" charset="0"/>
              </a:rPr>
              <a:t>from the dropdown menu or from the buttons in the Templafy pane on the right side of the screen</a:t>
            </a:r>
            <a:endParaRPr lang="en-US" altLang="da-DK" sz="1280" b="1" noProof="1">
              <a:solidFill>
                <a:schemeClr val="tx1"/>
              </a:solidFill>
              <a:latin typeface="+mn-lt"/>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819228" y="819201"/>
            <a:ext cx="15689341" cy="924688"/>
          </a:xfrm>
          <a:prstGeom prst="rect">
            <a:avLst/>
          </a:prstGeom>
          <a:noFill/>
        </p:spPr>
        <p:txBody>
          <a:bodyPr wrap="square" lIns="0" tIns="0" rIns="0" bIns="0" rtlCol="0" anchor="t" anchorCtr="0">
            <a:noAutofit/>
          </a:bodyPr>
          <a:lstStyle/>
          <a:p>
            <a:r>
              <a:rPr lang="en-US" sz="4551" b="0" noProof="1">
                <a:solidFill>
                  <a:schemeClr val="tx1"/>
                </a:solidFill>
                <a:latin typeface="+mj-lt"/>
                <a:cs typeface="Arial" panose="020B0604020202020204" pitchFamily="34" charset="0"/>
              </a:rPr>
              <a:t>TIPS &amp; TRICKS - YOUR USER GUIDE - TEMPLAFY</a:t>
            </a:r>
            <a:endParaRPr lang="en-US" sz="3640" dirty="0"/>
          </a:p>
        </p:txBody>
      </p:sp>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5"/>
          <a:stretch>
            <a:fillRect/>
          </a:stretch>
        </p:blipFill>
        <p:spPr>
          <a:xfrm>
            <a:off x="15690650" y="3263970"/>
            <a:ext cx="538033" cy="772787"/>
          </a:xfrm>
          <a:prstGeom prst="rect">
            <a:avLst/>
          </a:prstGeom>
        </p:spPr>
      </p:pic>
      <p:pic>
        <p:nvPicPr>
          <p:cNvPr id="9" name="Picture 33">
            <a:extLst>
              <a:ext uri="{FF2B5EF4-FFF2-40B4-BE49-F238E27FC236}">
                <a16:creationId xmlns:a16="http://schemas.microsoft.com/office/drawing/2014/main" id="{B03E872F-21DD-423D-B6DE-4945F155FB87}"/>
              </a:ext>
            </a:extLst>
          </p:cNvPr>
          <p:cNvPicPr>
            <a:picLocks noChangeAspect="1"/>
          </p:cNvPicPr>
          <p:nvPr userDrawn="1"/>
        </p:nvPicPr>
        <p:blipFill rotWithShape="1">
          <a:blip r:embed="rId6"/>
          <a:srcRect l="3901" t="45142" r="62601" b="9046"/>
          <a:stretch/>
        </p:blipFill>
        <p:spPr>
          <a:xfrm>
            <a:off x="10199338" y="4595607"/>
            <a:ext cx="485283" cy="457539"/>
          </a:xfrm>
          <a:prstGeom prst="rect">
            <a:avLst/>
          </a:prstGeom>
        </p:spPr>
      </p:pic>
      <p:pic>
        <p:nvPicPr>
          <p:cNvPr id="14" name="Picture 2" descr="C:\Users\MAV~1.SKA\AppData\Local\Temp\SNAGHTMLe48c1e.PNG">
            <a:extLst>
              <a:ext uri="{FF2B5EF4-FFF2-40B4-BE49-F238E27FC236}">
                <a16:creationId xmlns:a16="http://schemas.microsoft.com/office/drawing/2014/main" id="{F708B370-AE70-4A27-B119-8EF9D44A8647}"/>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5690647" y="7727752"/>
            <a:ext cx="925682" cy="1385000"/>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2">
            <a:extLst>
              <a:ext uri="{FF2B5EF4-FFF2-40B4-BE49-F238E27FC236}">
                <a16:creationId xmlns:a16="http://schemas.microsoft.com/office/drawing/2014/main" id="{8B1B4749-2B7E-4474-A2D3-2B2892ADCA26}"/>
              </a:ext>
            </a:extLst>
          </p:cNvPr>
          <p:cNvSpPr txBox="1">
            <a:spLocks noChangeArrowheads="1"/>
          </p:cNvSpPr>
          <p:nvPr userDrawn="1"/>
        </p:nvSpPr>
        <p:spPr bwMode="auto">
          <a:xfrm>
            <a:off x="823606" y="2474183"/>
            <a:ext cx="3481706" cy="52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TEXT STYLES</a:t>
            </a:r>
            <a:endParaRPr lang="en-US" altLang="da-DK" sz="2276" b="0"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Use the </a:t>
            </a:r>
            <a:r>
              <a:rPr lang="en-US" altLang="da-DK" sz="1280" b="1" noProof="1">
                <a:solidFill>
                  <a:schemeClr val="tx1"/>
                </a:solidFill>
                <a:latin typeface="+mn-lt"/>
                <a:cs typeface="Arial" panose="020B0604020202020204" pitchFamily="34" charset="0"/>
              </a:rPr>
              <a:t>TAB</a:t>
            </a:r>
            <a:r>
              <a:rPr lang="en-US" altLang="da-DK" sz="1280" b="0" noProof="1">
                <a:solidFill>
                  <a:schemeClr val="tx1"/>
                </a:solidFill>
                <a:latin typeface="+mn-lt"/>
                <a:cs typeface="Arial" panose="020B0604020202020204" pitchFamily="34" charset="0"/>
              </a:rPr>
              <a:t>-key</a:t>
            </a:r>
            <a:r>
              <a:rPr lang="en-US" altLang="da-DK" sz="1280" b="0" baseline="0" noProof="1">
                <a:solidFill>
                  <a:schemeClr val="tx1"/>
                </a:solidFill>
                <a:latin typeface="+mn-lt"/>
                <a:cs typeface="Arial" panose="020B0604020202020204" pitchFamily="34" charset="0"/>
              </a:rPr>
              <a:t> to jump through </a:t>
            </a:r>
            <a:br>
              <a:rPr lang="en-GB" altLang="da-DK" sz="1280" b="0" baseline="0" noProof="1">
                <a:solidFill>
                  <a:schemeClr val="tx1"/>
                </a:solidFill>
                <a:latin typeface="+mn-lt"/>
                <a:cs typeface="Arial" panose="020B0604020202020204" pitchFamily="34" charset="0"/>
              </a:rPr>
            </a:br>
            <a:r>
              <a:rPr lang="en-US" altLang="da-DK" sz="1280" b="0" baseline="0" noProof="1">
                <a:solidFill>
                  <a:schemeClr val="tx1"/>
                </a:solidFill>
                <a:latin typeface="+mn-lt"/>
                <a:cs typeface="Arial" panose="020B0604020202020204" pitchFamily="34" charset="0"/>
              </a:rPr>
              <a:t>levels. Click </a:t>
            </a:r>
            <a:r>
              <a:rPr lang="en-US" altLang="da-DK" sz="1280" b="1" baseline="0" noProof="1">
                <a:solidFill>
                  <a:schemeClr val="tx1"/>
                </a:solidFill>
                <a:latin typeface="+mn-lt"/>
                <a:cs typeface="Arial" panose="020B0604020202020204" pitchFamily="34" charset="0"/>
              </a:rPr>
              <a:t>ENTER</a:t>
            </a:r>
            <a:r>
              <a:rPr lang="en-US" altLang="da-DK" sz="1280" b="0" baseline="0" noProof="1">
                <a:solidFill>
                  <a:schemeClr val="tx1"/>
                </a:solidFill>
                <a:latin typeface="+mn-lt"/>
                <a:cs typeface="Arial" panose="020B0604020202020204" pitchFamily="34" charset="0"/>
              </a:rPr>
              <a:t>, then </a:t>
            </a:r>
            <a:r>
              <a:rPr lang="en-US" altLang="da-DK" sz="1280" b="1" baseline="0" noProof="1">
                <a:solidFill>
                  <a:schemeClr val="tx1"/>
                </a:solidFill>
                <a:latin typeface="+mn-lt"/>
                <a:cs typeface="Arial" panose="020B0604020202020204" pitchFamily="34" charset="0"/>
              </a:rPr>
              <a:t>TAB</a:t>
            </a:r>
            <a:r>
              <a:rPr lang="en-US" altLang="da-DK" sz="1280" b="0" baseline="0" noProof="1">
                <a:solidFill>
                  <a:schemeClr val="tx1"/>
                </a:solidFill>
                <a:latin typeface="+mn-lt"/>
                <a:cs typeface="Arial" panose="020B0604020202020204" pitchFamily="34" charset="0"/>
              </a:rPr>
              <a:t> to switch from one level to the next level</a:t>
            </a:r>
            <a:endParaRPr lang="en-US" sz="3640" dirty="0"/>
          </a:p>
          <a:p>
            <a:pPr eaLnBrk="1" hangingPunct="1">
              <a:spcAft>
                <a:spcPts val="853"/>
              </a:spcAft>
              <a:defRPr/>
            </a:pPr>
            <a:r>
              <a:rPr lang="en-US" altLang="da-DK" sz="1280" b="0" baseline="0" noProof="1">
                <a:solidFill>
                  <a:schemeClr val="tx1"/>
                </a:solidFill>
                <a:latin typeface="+mn-lt"/>
                <a:cs typeface="Arial" panose="020B0604020202020204" pitchFamily="34" charset="0"/>
              </a:rPr>
              <a:t>To go back in levels use </a:t>
            </a:r>
            <a:r>
              <a:rPr lang="en-US" altLang="da-DK" sz="1280" b="1" baseline="0" noProof="1">
                <a:solidFill>
                  <a:schemeClr val="tx1"/>
                </a:solidFill>
                <a:latin typeface="+mn-lt"/>
                <a:cs typeface="Arial" panose="020B0604020202020204" pitchFamily="34" charset="0"/>
              </a:rPr>
              <a:t>SHIFT-TAB</a:t>
            </a:r>
            <a:endParaRPr lang="en-US" sz="1280" b="1" noProof="1">
              <a:solidFill>
                <a:schemeClr val="tx1"/>
              </a:solidFill>
              <a:latin typeface="+mn-lt"/>
              <a:cs typeface="Arial" panose="020B0604020202020204" pitchFamily="34" charset="0"/>
            </a:endParaRPr>
          </a:p>
          <a:p>
            <a:pPr eaLnBrk="1" hangingPunct="1">
              <a:spcAft>
                <a:spcPts val="853"/>
              </a:spcAft>
              <a:defRPr/>
            </a:pPr>
            <a:r>
              <a:rPr lang="en-US" sz="1280" noProof="1">
                <a:solidFill>
                  <a:schemeClr val="tx1"/>
                </a:solidFill>
                <a:latin typeface="+mn-lt"/>
                <a:cs typeface="Arial" panose="020B0604020202020204" pitchFamily="34" charset="0"/>
              </a:rPr>
              <a:t>Alternatively, </a:t>
            </a:r>
            <a:r>
              <a:rPr lang="en-US" sz="1280" b="1" noProof="1">
                <a:solidFill>
                  <a:schemeClr val="tx1"/>
                </a:solidFill>
                <a:latin typeface="+mn-lt"/>
                <a:cs typeface="Arial" panose="020B0604020202020204" pitchFamily="34" charset="0"/>
              </a:rPr>
              <a:t>Increase</a:t>
            </a:r>
            <a:r>
              <a:rPr lang="en-US" sz="1280" baseline="0" noProof="1">
                <a:solidFill>
                  <a:schemeClr val="tx1"/>
                </a:solidFill>
                <a:latin typeface="+mn-lt"/>
                <a:cs typeface="Arial" panose="020B0604020202020204" pitchFamily="34" charset="0"/>
              </a:rPr>
              <a:t> and</a:t>
            </a:r>
            <a:br>
              <a:rPr lang="en-GB" sz="1280" baseline="0" noProof="1">
                <a:solidFill>
                  <a:schemeClr val="tx1"/>
                </a:solidFill>
                <a:latin typeface="+mn-lt"/>
                <a:cs typeface="Arial" panose="020B0604020202020204" pitchFamily="34" charset="0"/>
              </a:rPr>
            </a:br>
            <a:r>
              <a:rPr lang="en-US" sz="1280" b="1" baseline="0" noProof="1">
                <a:solidFill>
                  <a:schemeClr val="tx1"/>
                </a:solidFill>
                <a:latin typeface="+mn-lt"/>
                <a:cs typeface="Arial" panose="020B0604020202020204" pitchFamily="34" charset="0"/>
              </a:rPr>
              <a:t>Decrease </a:t>
            </a:r>
            <a:r>
              <a:rPr lang="en-US" sz="1280" baseline="0" noProof="1">
                <a:solidFill>
                  <a:schemeClr val="tx1"/>
                </a:solidFill>
                <a:latin typeface="+mn-lt"/>
                <a:cs typeface="Arial" panose="020B0604020202020204" pitchFamily="34" charset="0"/>
              </a:rPr>
              <a:t>list level can be used</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sz="1280" b="1" noProof="1">
                <a:solidFill>
                  <a:schemeClr val="tx1"/>
                </a:solidFill>
                <a:latin typeface="+mn-lt"/>
                <a:cs typeface="Arial" panose="020B0604020202020204" pitchFamily="34" charset="0"/>
              </a:rPr>
              <a:t>Reset slide</a:t>
            </a:r>
            <a:endParaRPr lang="en-US" sz="3640" dirty="0"/>
          </a:p>
          <a:p>
            <a:pPr marL="0" marR="0" indent="0" algn="l" defTabSz="1300410" rtl="0" eaLnBrk="1" fontAlgn="auto" latinLnBrk="0" hangingPunct="1">
              <a:lnSpc>
                <a:spcPct val="100000"/>
              </a:lnSpc>
              <a:spcBef>
                <a:spcPts val="0"/>
              </a:spcBef>
              <a:spcAft>
                <a:spcPts val="853"/>
              </a:spcAft>
              <a:buClrTx/>
              <a:buSzTx/>
              <a:buFont typeface="+mj-lt"/>
              <a:buNone/>
              <a:tabLst/>
              <a:defRPr/>
            </a:pPr>
            <a:r>
              <a:rPr lang="en-US" altLang="da-DK" sz="1280" noProof="1">
                <a:solidFill>
                  <a:schemeClr val="tx1"/>
                </a:solidFill>
                <a:latin typeface="+mn-lt"/>
                <a:cs typeface="Arial" panose="020B0604020202020204" pitchFamily="34" charset="0"/>
              </a:rPr>
              <a:t>Click the </a:t>
            </a:r>
            <a:r>
              <a:rPr lang="en-US" altLang="da-DK" sz="1280" b="1" baseline="0" noProof="1">
                <a:solidFill>
                  <a:schemeClr val="tx1"/>
                </a:solidFill>
                <a:latin typeface="+mn-lt"/>
                <a:cs typeface="Arial" panose="020B0604020202020204" pitchFamily="34" charset="0"/>
              </a:rPr>
              <a:t>Reset </a:t>
            </a:r>
            <a:r>
              <a:rPr lang="en-US" altLang="da-DK" sz="1280" noProof="1">
                <a:solidFill>
                  <a:schemeClr val="tx1"/>
                </a:solidFill>
                <a:latin typeface="+mn-lt"/>
                <a:cs typeface="Arial" panose="020B0604020202020204" pitchFamily="34" charset="0"/>
              </a:rPr>
              <a:t>menu to reset position, size</a:t>
            </a:r>
            <a:r>
              <a:rPr lang="en-US" altLang="da-DK" sz="1280" baseline="0" noProof="1">
                <a:solidFill>
                  <a:schemeClr val="tx1"/>
                </a:solidFill>
                <a:latin typeface="+mn-lt"/>
                <a:cs typeface="Arial" panose="020B0604020202020204" pitchFamily="34" charset="0"/>
              </a:rPr>
              <a:t> and formatting of the slide placeholders to their default settings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br>
              <a:rPr lang="en-GB" altLang="da-DK" sz="1280" b="0" noProof="1">
                <a:solidFill>
                  <a:schemeClr val="tx1"/>
                </a:solidFill>
                <a:latin typeface="+mn-lt"/>
                <a:cs typeface="Arial" panose="020B0604020202020204" pitchFamily="34" charset="0"/>
              </a:rPr>
            </a:br>
            <a:r>
              <a:rPr lang="en-US" sz="2276" dirty="0">
                <a:latin typeface="+mn-lt"/>
                <a:cs typeface="Arial" panose="020B0604020202020204" pitchFamily="34" charset="0"/>
              </a:rPr>
              <a:t>SLIDES &amp; LAYOUTS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0" noProof="1">
                <a:solidFill>
                  <a:schemeClr val="tx1"/>
                </a:solidFill>
                <a:latin typeface="+mn-lt"/>
                <a:cs typeface="Arial" panose="020B0604020202020204" pitchFamily="34" charset="0"/>
              </a:rPr>
              <a:t>Click on the menu </a:t>
            </a:r>
            <a:r>
              <a:rPr lang="en-US" altLang="da-DK" sz="1280" b="1" noProof="1">
                <a:solidFill>
                  <a:schemeClr val="tx1"/>
                </a:solidFill>
                <a:latin typeface="+mn-lt"/>
                <a:cs typeface="Arial" panose="020B0604020202020204" pitchFamily="34" charset="0"/>
              </a:rPr>
              <a:t>New Slide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Home</a:t>
            </a:r>
            <a:r>
              <a:rPr lang="en-US" altLang="da-DK" sz="1280" b="0" noProof="1">
                <a:solidFill>
                  <a:schemeClr val="tx1"/>
                </a:solidFill>
                <a:latin typeface="+mn-lt"/>
                <a:cs typeface="Arial" panose="020B0604020202020204" pitchFamily="34" charset="0"/>
              </a:rPr>
              <a:t> tab to insert a new slide</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Change layout</a:t>
            </a:r>
            <a:endParaRPr lang="en-US" altLang="da-DK" sz="1280" b="0" noProof="1">
              <a:solidFill>
                <a:schemeClr val="tx1"/>
              </a:solidFill>
              <a:latin typeface="+mn-lt"/>
              <a:cs typeface="Arial" panose="020B0604020202020204" pitchFamily="34" charset="0"/>
            </a:endParaRPr>
          </a:p>
          <a:p>
            <a:pPr marL="0" indent="0">
              <a:spcAft>
                <a:spcPts val="853"/>
              </a:spcAft>
              <a:buFont typeface="+mj-lt"/>
              <a:buNone/>
            </a:pPr>
            <a:r>
              <a:rPr lang="en-US" sz="1280" dirty="0">
                <a:solidFill>
                  <a:srgbClr val="000000"/>
                </a:solidFill>
                <a:latin typeface="+mn-lt"/>
                <a:ea typeface="Arial" panose="020B0604020202020204" pitchFamily="34" charset="0"/>
              </a:rPr>
              <a:t>Click on the arrow next to </a:t>
            </a:r>
            <a:r>
              <a:rPr lang="en-US" sz="1280" b="1" dirty="0">
                <a:solidFill>
                  <a:srgbClr val="000000"/>
                </a:solidFill>
                <a:latin typeface="+mn-lt"/>
                <a:ea typeface="Arial" panose="020B0604020202020204" pitchFamily="34" charset="0"/>
              </a:rPr>
              <a:t>Layout</a:t>
            </a:r>
            <a:br>
              <a:rPr lang="en-GB" sz="1280" b="1" dirty="0">
                <a:solidFill>
                  <a:srgbClr val="000000"/>
                </a:solidFill>
                <a:latin typeface="+mn-lt"/>
                <a:ea typeface="Arial" panose="020B0604020202020204" pitchFamily="34" charset="0"/>
              </a:rPr>
            </a:br>
            <a:r>
              <a:rPr lang="en-US" sz="1280" dirty="0">
                <a:solidFill>
                  <a:srgbClr val="000000"/>
                </a:solidFill>
                <a:latin typeface="+mn-lt"/>
                <a:ea typeface="Arial" panose="020B0604020202020204" pitchFamily="34" charset="0"/>
              </a:rPr>
              <a:t>to view a dropdown menu of possible slide layouts</a:t>
            </a:r>
            <a:endParaRPr lang="en-US" sz="1280" dirty="0">
              <a:latin typeface="+mn-lt"/>
              <a:ea typeface="Arial" panose="020B0604020202020204" pitchFamily="34" charset="0"/>
            </a:endParaRPr>
          </a:p>
        </p:txBody>
      </p:sp>
      <p:pic>
        <p:nvPicPr>
          <p:cNvPr id="25" name="Picture 24">
            <a:extLst>
              <a:ext uri="{FF2B5EF4-FFF2-40B4-BE49-F238E27FC236}">
                <a16:creationId xmlns:a16="http://schemas.microsoft.com/office/drawing/2014/main" id="{F331C0D7-BCB5-4FE1-A9B6-D9809499EF5D}"/>
              </a:ext>
            </a:extLst>
          </p:cNvPr>
          <p:cNvPicPr>
            <a:picLocks noChangeAspect="1"/>
          </p:cNvPicPr>
          <p:nvPr userDrawn="1"/>
        </p:nvPicPr>
        <p:blipFill>
          <a:blip r:embed="rId8"/>
          <a:stretch>
            <a:fillRect/>
          </a:stretch>
        </p:blipFill>
        <p:spPr>
          <a:xfrm>
            <a:off x="4227054" y="7226761"/>
            <a:ext cx="676185" cy="251395"/>
          </a:xfrm>
          <a:prstGeom prst="rect">
            <a:avLst/>
          </a:prstGeom>
        </p:spPr>
      </p:pic>
      <p:pic>
        <p:nvPicPr>
          <p:cNvPr id="32" name="Picture 16">
            <a:extLst>
              <a:ext uri="{FF2B5EF4-FFF2-40B4-BE49-F238E27FC236}">
                <a16:creationId xmlns:a16="http://schemas.microsoft.com/office/drawing/2014/main" id="{B49CAB4B-9C3B-4796-BEA1-B4B11781FC85}"/>
              </a:ext>
            </a:extLst>
          </p:cNvPr>
          <p:cNvPicPr>
            <a:picLocks noChangeAspect="1"/>
          </p:cNvPicPr>
          <p:nvPr userDrawn="1"/>
        </p:nvPicPr>
        <p:blipFill>
          <a:blip r:embed="rId9"/>
          <a:stretch>
            <a:fillRect/>
          </a:stretch>
        </p:blipFill>
        <p:spPr>
          <a:xfrm>
            <a:off x="4227053" y="6064813"/>
            <a:ext cx="467756" cy="718935"/>
          </a:xfrm>
          <a:prstGeom prst="rect">
            <a:avLst/>
          </a:prstGeom>
        </p:spPr>
      </p:pic>
      <p:pic>
        <p:nvPicPr>
          <p:cNvPr id="33" name="Picture 20">
            <a:extLst>
              <a:ext uri="{FF2B5EF4-FFF2-40B4-BE49-F238E27FC236}">
                <a16:creationId xmlns:a16="http://schemas.microsoft.com/office/drawing/2014/main" id="{160FB3A2-EC0D-45D3-BF6C-5D3B5307FC65}"/>
              </a:ext>
            </a:extLst>
          </p:cNvPr>
          <p:cNvPicPr>
            <a:picLocks noChangeAspect="1"/>
          </p:cNvPicPr>
          <p:nvPr userDrawn="1"/>
        </p:nvPicPr>
        <p:blipFill>
          <a:blip r:embed="rId10"/>
          <a:stretch>
            <a:fillRect/>
          </a:stretch>
        </p:blipFill>
        <p:spPr>
          <a:xfrm>
            <a:off x="4230890" y="5022104"/>
            <a:ext cx="765840" cy="245818"/>
          </a:xfrm>
          <a:prstGeom prst="rect">
            <a:avLst/>
          </a:prstGeom>
        </p:spPr>
      </p:pic>
      <p:pic>
        <p:nvPicPr>
          <p:cNvPr id="34" name="Picture 33">
            <a:extLst>
              <a:ext uri="{FF2B5EF4-FFF2-40B4-BE49-F238E27FC236}">
                <a16:creationId xmlns:a16="http://schemas.microsoft.com/office/drawing/2014/main" id="{6CB277AC-3602-4F6B-A61C-2A8A6AABC0AB}"/>
              </a:ext>
            </a:extLst>
          </p:cNvPr>
          <p:cNvPicPr>
            <a:picLocks noChangeAspect="1"/>
          </p:cNvPicPr>
          <p:nvPr userDrawn="1"/>
        </p:nvPicPr>
        <p:blipFill>
          <a:blip r:embed="rId11"/>
          <a:stretch>
            <a:fillRect/>
          </a:stretch>
        </p:blipFill>
        <p:spPr>
          <a:xfrm>
            <a:off x="4227054" y="4010491"/>
            <a:ext cx="650179" cy="365714"/>
          </a:xfrm>
          <a:prstGeom prst="rect">
            <a:avLst/>
          </a:prstGeom>
        </p:spPr>
      </p:pic>
    </p:spTree>
    <p:extLst>
      <p:ext uri="{BB962C8B-B14F-4D97-AF65-F5344CB8AC3E}">
        <p14:creationId xmlns:p14="http://schemas.microsoft.com/office/powerpoint/2010/main" val="21582529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13" name="Date Placeholder 6" hidden="1">
            <a:extLst>
              <a:ext uri="{FF2B5EF4-FFF2-40B4-BE49-F238E27FC236}">
                <a16:creationId xmlns:a16="http://schemas.microsoft.com/office/drawing/2014/main" id="{706505A8-87EA-4BA0-B698-35156BC765D0}"/>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US" dirty="0"/>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US" smtClean="0"/>
              <a:pPr/>
              <a:t>‹#›</a:t>
            </a:fld>
            <a:endParaRPr lang="en-US" dirty="0"/>
          </a:p>
        </p:txBody>
      </p:sp>
      <p:sp>
        <p:nvSpPr>
          <p:cNvPr id="2" name="Rectangle 1">
            <a:extLst>
              <a:ext uri="{FF2B5EF4-FFF2-40B4-BE49-F238E27FC236}">
                <a16:creationId xmlns:a16="http://schemas.microsoft.com/office/drawing/2014/main" id="{0F124504-36FD-4753-851D-5B7D02D4A2D1}"/>
              </a:ext>
            </a:extLst>
          </p:cNvPr>
          <p:cNvSpPr/>
          <p:nvPr userDrawn="1"/>
        </p:nvSpPr>
        <p:spPr bwMode="white">
          <a:xfrm>
            <a:off x="2" y="1"/>
            <a:ext cx="17340263" cy="97536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400" tIns="102400" rIns="102400" bIns="102400" numCol="1" spcCol="0" rtlCol="0" fromWordArt="0" anchor="ctr" anchorCtr="0" forceAA="0" compatLnSpc="1">
            <a:prstTxWarp prst="textNoShape">
              <a:avLst/>
            </a:prstTxWarp>
            <a:noAutofit/>
          </a:bodyPr>
          <a:lstStyle/>
          <a:p>
            <a:pPr algn="ctr">
              <a:spcBef>
                <a:spcPts val="853"/>
              </a:spcBef>
              <a:buClr>
                <a:srgbClr val="003755"/>
              </a:buClr>
            </a:pPr>
            <a:endParaRPr lang="en-US" sz="1991" dirty="0">
              <a:solidFill>
                <a:schemeClr val="tx1"/>
              </a:solidFill>
            </a:endParaRPr>
          </a:p>
        </p:txBody>
      </p:sp>
      <p:sp>
        <p:nvSpPr>
          <p:cNvPr id="5" name="Do not use"/>
          <p:cNvSpPr txBox="1"/>
          <p:nvPr userDrawn="1"/>
        </p:nvSpPr>
        <p:spPr>
          <a:xfrm>
            <a:off x="611878" y="934149"/>
            <a:ext cx="16152638" cy="4114653"/>
          </a:xfrm>
          <a:prstGeom prst="rect">
            <a:avLst/>
          </a:prstGeom>
          <a:noFill/>
        </p:spPr>
        <p:txBody>
          <a:bodyPr wrap="square" lIns="0" tIns="0" rIns="0" bIns="0" rtlCol="0">
            <a:spAutoFit/>
          </a:bodyPr>
          <a:lstStyle/>
          <a:p>
            <a:pPr marL="0" marR="0" indent="0" algn="ctr" fontAlgn="auto">
              <a:lnSpc>
                <a:spcPct val="100000"/>
              </a:lnSpc>
              <a:spcBef>
                <a:spcPts val="853"/>
              </a:spcBef>
              <a:spcAft>
                <a:spcPts val="0"/>
              </a:spcAft>
              <a:buClr>
                <a:srgbClr val="003755"/>
              </a:buClr>
              <a:buSzTx/>
              <a:buFontTx/>
              <a:buNone/>
              <a:tabLst/>
            </a:pPr>
            <a:r>
              <a:rPr lang="en-US" sz="6258" b="0" noProof="0" dirty="0">
                <a:solidFill>
                  <a:schemeClr val="bg1"/>
                </a:solidFill>
              </a:rPr>
              <a:t>If you see any </a:t>
            </a:r>
            <a:r>
              <a:rPr lang="en-US" sz="6258" b="1" i="1" noProof="0" dirty="0">
                <a:solidFill>
                  <a:schemeClr val="bg1"/>
                </a:solidFill>
              </a:rPr>
              <a:t>layouts after this </a:t>
            </a:r>
            <a:r>
              <a:rPr lang="en-US" sz="6258" b="0" i="0" noProof="0" dirty="0">
                <a:solidFill>
                  <a:schemeClr val="bg1"/>
                </a:solidFill>
              </a:rPr>
              <a:t>one</a:t>
            </a:r>
            <a:r>
              <a:rPr lang="en-US" sz="6258" b="1" i="1" noProof="0" dirty="0">
                <a:solidFill>
                  <a:schemeClr val="bg1"/>
                </a:solidFill>
              </a:rPr>
              <a:t>,</a:t>
            </a:r>
            <a:br>
              <a:rPr lang="en-GB" sz="6258" b="0" i="0" noProof="0" dirty="0">
                <a:solidFill>
                  <a:schemeClr val="bg1"/>
                </a:solidFill>
              </a:rPr>
            </a:br>
            <a:r>
              <a:rPr lang="en-US" sz="6258" b="0" noProof="0" dirty="0">
                <a:solidFill>
                  <a:schemeClr val="bg1"/>
                </a:solidFill>
              </a:rPr>
              <a:t>do not use them. These layouts </a:t>
            </a:r>
            <a:r>
              <a:rPr lang="en-US" sz="6258" b="1" i="1" u="none" noProof="0" dirty="0">
                <a:solidFill>
                  <a:schemeClr val="bg1"/>
                </a:solidFill>
              </a:rPr>
              <a:t>are not </a:t>
            </a:r>
            <a:r>
              <a:rPr lang="en-US" sz="6258" b="0" noProof="0" dirty="0">
                <a:solidFill>
                  <a:schemeClr val="bg1"/>
                </a:solidFill>
              </a:rPr>
              <a:t>part of our corporate template.</a:t>
            </a:r>
            <a:br>
              <a:rPr lang="en-GB" sz="3982" b="0" noProof="0" dirty="0">
                <a:solidFill>
                  <a:schemeClr val="bg1"/>
                </a:solidFill>
              </a:rPr>
            </a:br>
            <a:br>
              <a:rPr lang="en-GB" sz="3982" b="0" noProof="0" dirty="0">
                <a:solidFill>
                  <a:schemeClr val="bg1"/>
                </a:solidFill>
              </a:rPr>
            </a:br>
            <a:endParaRPr lang="en-US" sz="3982"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4798495" y="4729211"/>
            <a:ext cx="1474588" cy="1474543"/>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853"/>
                </a:spcBef>
                <a:buClr>
                  <a:srgbClr val="003755"/>
                </a:buClr>
              </a:pPr>
              <a:endParaRPr lang="en-US" sz="1991" dirty="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853"/>
                </a:spcBef>
                <a:buClr>
                  <a:srgbClr val="003755"/>
                </a:buClr>
              </a:pPr>
              <a:endParaRPr lang="en-US" sz="1991" dirty="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611879" y="3681244"/>
            <a:ext cx="14439333" cy="3112519"/>
          </a:xfrm>
          <a:prstGeom prst="rect">
            <a:avLst/>
          </a:prstGeom>
        </p:spPr>
        <p:txBody>
          <a:bodyPr wrap="square">
            <a:spAutoFit/>
          </a:bodyPr>
          <a:lstStyle/>
          <a:p>
            <a:pPr algn="ctr"/>
            <a:r>
              <a:rPr lang="en-US" sz="19625" b="1" i="1" noProof="0" dirty="0">
                <a:solidFill>
                  <a:schemeClr val="bg1"/>
                </a:solidFill>
              </a:rPr>
              <a:t>Do not use </a:t>
            </a:r>
            <a:endParaRPr lang="en-US" sz="3413"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611879" y="7376292"/>
            <a:ext cx="16152634" cy="1384738"/>
          </a:xfrm>
          <a:prstGeom prst="rect">
            <a:avLst/>
          </a:prstGeom>
          <a:noFill/>
        </p:spPr>
        <p:txBody>
          <a:bodyPr wrap="square" lIns="0" tIns="0" rIns="0" bIns="0" rtlCol="0">
            <a:spAutoFit/>
          </a:bodyPr>
          <a:lstStyle/>
          <a:p>
            <a:pPr marL="0" marR="0" indent="0" algn="ctr" fontAlgn="auto">
              <a:lnSpc>
                <a:spcPct val="100000"/>
              </a:lnSpc>
              <a:spcBef>
                <a:spcPts val="853"/>
              </a:spcBef>
              <a:spcAft>
                <a:spcPts val="0"/>
              </a:spcAft>
              <a:buClr>
                <a:srgbClr val="003755"/>
              </a:buClr>
              <a:buSzTx/>
              <a:buFontTx/>
              <a:buNone/>
              <a:tabLst/>
            </a:pPr>
            <a:r>
              <a:rPr lang="en-US" sz="2844" b="0" noProof="0" dirty="0">
                <a:solidFill>
                  <a:schemeClr val="bg1"/>
                </a:solidFill>
              </a:rPr>
              <a:t>Due to PowerPoint’s standard Copy/Paste functionality extra undesirable layouts can appear.</a:t>
            </a:r>
            <a:endParaRPr lang="en-US" sz="3640" dirty="0"/>
          </a:p>
          <a:p>
            <a:pPr marL="0" marR="0" indent="0" algn="ctr" fontAlgn="auto">
              <a:lnSpc>
                <a:spcPct val="100000"/>
              </a:lnSpc>
              <a:spcBef>
                <a:spcPts val="853"/>
              </a:spcBef>
              <a:spcAft>
                <a:spcPts val="0"/>
              </a:spcAft>
              <a:buClr>
                <a:srgbClr val="003755"/>
              </a:buClr>
              <a:buSzTx/>
              <a:buFontTx/>
              <a:buNone/>
              <a:tabLst/>
            </a:pPr>
            <a:r>
              <a:rPr lang="en-US" sz="2844" b="0" noProof="0" dirty="0">
                <a:solidFill>
                  <a:schemeClr val="bg1"/>
                </a:solidFill>
              </a:rPr>
              <a:t>Also notice: Layouts after this might contain potential confidential information.</a:t>
            </a:r>
            <a:br>
              <a:rPr lang="en-GB" sz="2560" b="0" noProof="0" dirty="0">
                <a:solidFill>
                  <a:schemeClr val="bg1"/>
                </a:solidFill>
              </a:rPr>
            </a:br>
            <a:endParaRPr lang="en-US" sz="2560" b="0" noProof="0" dirty="0">
              <a:solidFill>
                <a:schemeClr val="bg1"/>
              </a:solidFill>
            </a:endParaRPr>
          </a:p>
        </p:txBody>
      </p:sp>
    </p:spTree>
    <p:extLst>
      <p:ext uri="{BB962C8B-B14F-4D97-AF65-F5344CB8AC3E}">
        <p14:creationId xmlns:p14="http://schemas.microsoft.com/office/powerpoint/2010/main" val="16531462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Image title slide - graphics 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AF08ED5F-4782-4D77-8139-FFB1B45648B1}"/>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GB" sz="1991" dirty="0"/>
              <a:t>You have the option to change the color of the guidepost</a:t>
            </a:r>
            <a:endParaRPr lang="en-GB" sz="2276" dirty="0">
              <a:solidFill>
                <a:schemeClr val="tx2"/>
              </a:solidFill>
            </a:endParaRPr>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a:prstGeom prst="rect">
            <a:avLst/>
          </a:prstGeom>
        </p:spPr>
        <p:txBody>
          <a:bodyPr/>
          <a:lstStyle>
            <a:lvl1pPr>
              <a:defRPr sz="142">
                <a:noFill/>
              </a:defRPr>
            </a:lvl1pPr>
          </a:lstStyle>
          <a:p>
            <a:endParaRPr lang="en-GB" dirty="0"/>
          </a:p>
        </p:txBody>
      </p:sp>
      <p:sp>
        <p:nvSpPr>
          <p:cNvPr id="12" name="Date Placeholder 6" hidden="1">
            <a:extLst>
              <a:ext uri="{FF2B5EF4-FFF2-40B4-BE49-F238E27FC236}">
                <a16:creationId xmlns:a16="http://schemas.microsoft.com/office/drawing/2014/main" id="{F13720B1-7DC5-4B65-984F-14EE96662287}"/>
              </a:ext>
            </a:extLst>
          </p:cNvPr>
          <p:cNvSpPr>
            <a:spLocks noGrp="1"/>
          </p:cNvSpPr>
          <p:nvPr>
            <p:ph type="dt" sz="half" idx="15"/>
          </p:nvPr>
        </p:nvSpPr>
        <p:spPr>
          <a:xfrm>
            <a:off x="0" y="9753600"/>
            <a:ext cx="0" cy="0"/>
          </a:xfrm>
        </p:spPr>
        <p:txBody>
          <a:bodyPr/>
          <a:lstStyle>
            <a:lvl1pPr>
              <a:defRPr sz="142">
                <a:noFill/>
              </a:defRPr>
            </a:lvl1pPr>
          </a:lstStyle>
          <a:p>
            <a:endParaRPr lang="en-GB"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a:prstGeom prst="rect">
            <a:avLst/>
          </a:prstGeom>
        </p:spPr>
        <p:txBody>
          <a:bodyPr/>
          <a:lstStyle>
            <a:lvl1pPr>
              <a:defRPr sz="142">
                <a:noFill/>
              </a:defRPr>
            </a:lvl1pPr>
          </a:lstStyle>
          <a:p>
            <a:fld id="{23AA811B-2EBD-4900-905E-5BE206449611}" type="slidenum">
              <a:rPr lang="en-GB" smtClean="0"/>
              <a:pPr/>
              <a:t>‹#›</a:t>
            </a:fld>
            <a:endParaRPr lang="en-GB" dirty="0"/>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108000" bIns="0" anchor="t" anchorCtr="0"/>
          <a:lstStyle>
            <a:lvl1pPr marL="0" indent="0" algn="l">
              <a:buNone/>
              <a:defRPr sz="2276"/>
            </a:lvl1pPr>
          </a:lstStyle>
          <a:p>
            <a:r>
              <a:rPr lang="en-GB" dirty="0"/>
              <a:t>Click on frame and insert picture using the Insert tab - Pictures or from Templafy Images</a:t>
            </a:r>
          </a:p>
        </p:txBody>
      </p:sp>
      <p:sp>
        <p:nvSpPr>
          <p:cNvPr id="20" name="Text Placeholder 19">
            <a:extLst>
              <a:ext uri="{FF2B5EF4-FFF2-40B4-BE49-F238E27FC236}">
                <a16:creationId xmlns:a16="http://schemas.microsoft.com/office/drawing/2014/main" id="{4D759B9D-050C-45A1-82AE-7FD56650DD08}"/>
              </a:ext>
            </a:extLst>
          </p:cNvPr>
          <p:cNvSpPr>
            <a:spLocks noGrp="1"/>
          </p:cNvSpPr>
          <p:nvPr>
            <p:ph type="body" sz="quarter" idx="18" hasCustomPrompt="1"/>
          </p:nvPr>
        </p:nvSpPr>
        <p:spPr bwMode="ltGray">
          <a:xfrm>
            <a:off x="1913" y="1108412"/>
            <a:ext cx="17341257" cy="8644581"/>
          </a:xfrm>
          <a:custGeom>
            <a:avLst/>
            <a:gdLst>
              <a:gd name="connsiteX0" fmla="*/ 0 w 12192699"/>
              <a:gd name="connsiteY0" fmla="*/ 0 h 6078221"/>
              <a:gd name="connsiteX1" fmla="*/ 9262533 w 12192699"/>
              <a:gd name="connsiteY1" fmla="*/ 0 h 6078221"/>
              <a:gd name="connsiteX2" fmla="*/ 11326876 w 12192699"/>
              <a:gd name="connsiteY2" fmla="*/ 770552 h 6078221"/>
              <a:gd name="connsiteX3" fmla="*/ 12192699 w 12192699"/>
              <a:gd name="connsiteY3" fmla="*/ 1642512 h 6078221"/>
              <a:gd name="connsiteX4" fmla="*/ 12192699 w 12192699"/>
              <a:gd name="connsiteY4" fmla="*/ 6078221 h 6078221"/>
              <a:gd name="connsiteX5" fmla="*/ 0 w 12192699"/>
              <a:gd name="connsiteY5" fmla="*/ 6078221 h 607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699" h="6078221">
                <a:moveTo>
                  <a:pt x="0" y="0"/>
                </a:moveTo>
                <a:lnTo>
                  <a:pt x="9262533" y="0"/>
                </a:lnTo>
                <a:cubicBezTo>
                  <a:pt x="10174224" y="0"/>
                  <a:pt x="10757704" y="198078"/>
                  <a:pt x="11326876" y="770552"/>
                </a:cubicBezTo>
                <a:lnTo>
                  <a:pt x="12192699" y="1642512"/>
                </a:lnTo>
                <a:lnTo>
                  <a:pt x="12192699" y="6078221"/>
                </a:lnTo>
                <a:lnTo>
                  <a:pt x="0" y="6078221"/>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GB" dirty="0"/>
              <a:t>.</a:t>
            </a:r>
          </a:p>
        </p:txBody>
      </p:sp>
      <p:sp>
        <p:nvSpPr>
          <p:cNvPr id="19" name="image" descr="{&quot;templafy&quot;:{&quot;type&quot;:&quot;image&quot;,&quot;inheritDimensions&quot;:&quot;inheritHeight&quot;}}" title="UserProfile.Office.Logowhite">
            <a:extLst>
              <a:ext uri="{FF2B5EF4-FFF2-40B4-BE49-F238E27FC236}">
                <a16:creationId xmlns:a16="http://schemas.microsoft.com/office/drawing/2014/main" id="{729C2D0D-0E44-4FE5-BA9E-8BBD5A90CC16}"/>
              </a:ext>
            </a:extLst>
          </p:cNvPr>
          <p:cNvSpPr>
            <a:spLocks noGrp="1"/>
          </p:cNvSpPr>
          <p:nvPr>
            <p:ph type="body" sz="quarter" idx="20" hasCustomPrompt="1"/>
          </p:nvPr>
        </p:nvSpPr>
        <p:spPr bwMode="white">
          <a:xfrm>
            <a:off x="819225" y="1914881"/>
            <a:ext cx="5371146" cy="542720"/>
          </a:xfrm>
          <a:blipFill>
            <a:blip r:embed="rId2"/>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GB" noProof="0" dirty="0"/>
              <a:t>.</a:t>
            </a:r>
          </a:p>
        </p:txBody>
      </p:sp>
      <p:sp>
        <p:nvSpPr>
          <p:cNvPr id="14" name="Title 1">
            <a:extLst>
              <a:ext uri="{FF2B5EF4-FFF2-40B4-BE49-F238E27FC236}">
                <a16:creationId xmlns:a16="http://schemas.microsoft.com/office/drawing/2014/main" id="{1D6BA84D-0266-4847-9EEF-BEE0CE01AED2}"/>
              </a:ext>
            </a:extLst>
          </p:cNvPr>
          <p:cNvSpPr>
            <a:spLocks noGrp="1"/>
          </p:cNvSpPr>
          <p:nvPr>
            <p:ph type="ctrTitle" hasCustomPrompt="1"/>
          </p:nvPr>
        </p:nvSpPr>
        <p:spPr bwMode="white">
          <a:xfrm>
            <a:off x="819227" y="3578881"/>
            <a:ext cx="8990995" cy="2129920"/>
          </a:xfrm>
        </p:spPr>
        <p:txBody>
          <a:bodyPr anchor="b"/>
          <a:lstStyle>
            <a:lvl1pPr algn="l">
              <a:defRPr sz="6399">
                <a:solidFill>
                  <a:schemeClr val="bg1"/>
                </a:solidFill>
              </a:defRPr>
            </a:lvl1pPr>
          </a:lstStyle>
          <a:p>
            <a:r>
              <a:rPr lang="en-GB" noProof="0" dirty="0"/>
              <a:t>Click to add title</a:t>
            </a:r>
            <a:endParaRPr lang="en-GB" dirty="0"/>
          </a:p>
        </p:txBody>
      </p:sp>
      <p:sp>
        <p:nvSpPr>
          <p:cNvPr id="15" name="Subtitle 2">
            <a:extLst>
              <a:ext uri="{FF2B5EF4-FFF2-40B4-BE49-F238E27FC236}">
                <a16:creationId xmlns:a16="http://schemas.microsoft.com/office/drawing/2014/main" id="{059921BB-4DD4-429C-8F66-279674C3CF79}"/>
              </a:ext>
            </a:extLst>
          </p:cNvPr>
          <p:cNvSpPr>
            <a:spLocks noGrp="1"/>
          </p:cNvSpPr>
          <p:nvPr>
            <p:ph type="subTitle" idx="1" hasCustomPrompt="1"/>
          </p:nvPr>
        </p:nvSpPr>
        <p:spPr bwMode="white">
          <a:xfrm>
            <a:off x="819227" y="5519360"/>
            <a:ext cx="8990995" cy="1955840"/>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GB" dirty="0"/>
              <a:t>Click to add subtitle</a:t>
            </a:r>
          </a:p>
        </p:txBody>
      </p:sp>
      <p:sp>
        <p:nvSpPr>
          <p:cNvPr id="21" name="Text Placeholder 4">
            <a:extLst>
              <a:ext uri="{FF2B5EF4-FFF2-40B4-BE49-F238E27FC236}">
                <a16:creationId xmlns:a16="http://schemas.microsoft.com/office/drawing/2014/main" id="{DD0BFC02-42BA-413C-8A46-C64ED3757C2D}"/>
              </a:ext>
            </a:extLst>
          </p:cNvPr>
          <p:cNvSpPr>
            <a:spLocks noGrp="1"/>
          </p:cNvSpPr>
          <p:nvPr>
            <p:ph type="body" sz="quarter" idx="21" hasCustomPrompt="1"/>
          </p:nvPr>
        </p:nvSpPr>
        <p:spPr bwMode="white">
          <a:xfrm>
            <a:off x="829467" y="8166400"/>
            <a:ext cx="8978621" cy="348160"/>
          </a:xfrm>
        </p:spPr>
        <p:txBody>
          <a:bodyPr/>
          <a:lstStyle>
            <a:lvl1pPr marL="0" indent="0">
              <a:buNone/>
              <a:defRPr>
                <a:solidFill>
                  <a:schemeClr val="bg1"/>
                </a:solidFill>
              </a:defRPr>
            </a:lvl1pPr>
            <a:lvl2pPr marL="255973" indent="0">
              <a:buNone/>
              <a:defRPr>
                <a:solidFill>
                  <a:schemeClr val="bg1"/>
                </a:solidFill>
              </a:defRPr>
            </a:lvl2pPr>
            <a:lvl3pPr marL="511947" indent="0">
              <a:buNone/>
              <a:defRPr>
                <a:solidFill>
                  <a:schemeClr val="bg1"/>
                </a:solidFill>
              </a:defRPr>
            </a:lvl3pPr>
            <a:lvl4pPr>
              <a:buNone/>
              <a:defRPr>
                <a:solidFill>
                  <a:schemeClr val="bg1"/>
                </a:solidFill>
              </a:defRPr>
            </a:lvl4pPr>
            <a:lvl5pPr>
              <a:buNone/>
              <a:defRPr>
                <a:solidFill>
                  <a:schemeClr val="bg1"/>
                </a:solidFill>
              </a:defRPr>
            </a:lvl5pPr>
          </a:lstStyle>
          <a:p>
            <a:pPr marL="0" marR="0" lvl="0" indent="0" algn="l" defTabSz="1300343" rtl="0" eaLnBrk="1" fontAlgn="auto" latinLnBrk="0" hangingPunct="1">
              <a:lnSpc>
                <a:spcPct val="100000"/>
              </a:lnSpc>
              <a:spcBef>
                <a:spcPts val="0"/>
              </a:spcBef>
              <a:spcAft>
                <a:spcPts val="853"/>
              </a:spcAft>
              <a:buClrTx/>
              <a:buSzTx/>
              <a:buFont typeface="Arial" panose="020B0604020202020204" pitchFamily="34" charset="0"/>
              <a:buNone/>
              <a:tabLst/>
              <a:defRPr/>
            </a:pPr>
            <a:r>
              <a:rPr lang="en-GB" dirty="0"/>
              <a:t>Click to add </a:t>
            </a:r>
            <a:r>
              <a:rPr lang="en-GB" dirty="0">
                <a:latin typeface="Arial" panose="020B0604020202020204" pitchFamily="34" charset="0"/>
                <a:cs typeface="Arial" panose="020B0604020202020204" pitchFamily="34" charset="0"/>
              </a:rPr>
              <a:t>Grow | Protect | Operate | Finance</a:t>
            </a:r>
          </a:p>
        </p:txBody>
      </p:sp>
    </p:spTree>
    <p:extLst>
      <p:ext uri="{BB962C8B-B14F-4D97-AF65-F5344CB8AC3E}">
        <p14:creationId xmlns:p14="http://schemas.microsoft.com/office/powerpoint/2010/main" val="41263896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s">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bwMode="black">
          <a:xfrm>
            <a:off x="819225" y="2746880"/>
            <a:ext cx="15703520" cy="2129920"/>
          </a:xfrm>
        </p:spPr>
        <p:txBody>
          <a:bodyPr anchor="b"/>
          <a:lstStyle>
            <a:lvl1pPr algn="l">
              <a:defRPr sz="7679">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bwMode="black">
          <a:xfrm>
            <a:off x="819225" y="4745340"/>
            <a:ext cx="15703520" cy="2354862"/>
          </a:xfrm>
        </p:spPr>
        <p:txBody>
          <a:bodyPr/>
          <a:lstStyle>
            <a:lvl1pPr marL="0" indent="0" algn="l">
              <a:spcBef>
                <a:spcPts val="0"/>
              </a:spcBef>
              <a:buFont typeface="Arial" panose="020B0604020202020204" pitchFamily="34" charset="0"/>
              <a:buChar char="​"/>
              <a:defRPr sz="7679">
                <a:solidFill>
                  <a:schemeClr val="tx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pic>
        <p:nvPicPr>
          <p:cNvPr id="4" name="Graphic 3">
            <a:extLst>
              <a:ext uri="{FF2B5EF4-FFF2-40B4-BE49-F238E27FC236}">
                <a16:creationId xmlns:a16="http://schemas.microsoft.com/office/drawing/2014/main" id="{5DE3BB5B-1266-7150-070F-7EB6EC97C08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948439431"/>
      </p:ext>
    </p:extLst>
  </p:cSld>
  <p:clrMapOvr>
    <a:overrideClrMapping bg1="dk1" tx1="lt1" bg2="dk2" tx2="lt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mage Title Slide - graphics A">
    <p:spTree>
      <p:nvGrpSpPr>
        <p:cNvPr id="1" name=""/>
        <p:cNvGrpSpPr/>
        <p:nvPr/>
      </p:nvGrpSpPr>
      <p:grpSpPr>
        <a:xfrm>
          <a:off x="0" y="0"/>
          <a:ext cx="0" cy="0"/>
          <a:chOff x="0" y="0"/>
          <a:chExt cx="0" cy="0"/>
        </a:xfrm>
      </p:grpSpPr>
      <p:sp>
        <p:nvSpPr>
          <p:cNvPr id="19" name="Date Placeholder 6" hidden="1">
            <a:extLst>
              <a:ext uri="{FF2B5EF4-FFF2-40B4-BE49-F238E27FC236}">
                <a16:creationId xmlns:a16="http://schemas.microsoft.com/office/drawing/2014/main" id="{3F79B0E0-00D5-466E-AD27-FEFB0709F281}"/>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8" name="TextBox 17">
            <a:extLst>
              <a:ext uri="{FF2B5EF4-FFF2-40B4-BE49-F238E27FC236}">
                <a16:creationId xmlns:a16="http://schemas.microsoft.com/office/drawing/2014/main" id="{8185A14D-A444-44DD-A8FE-344CA4F901ED}"/>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7" name="Text Placeholder guide">
            <a:extLst>
              <a:ext uri="{FF2B5EF4-FFF2-40B4-BE49-F238E27FC236}">
                <a16:creationId xmlns:a16="http://schemas.microsoft.com/office/drawing/2014/main" id="{F7DA614E-ACCB-447B-B3A0-A4703145870B}"/>
              </a:ext>
            </a:extLst>
          </p:cNvPr>
          <p:cNvSpPr>
            <a:spLocks noGrp="1"/>
          </p:cNvSpPr>
          <p:nvPr>
            <p:ph type="body" sz="quarter" idx="18" hasCustomPrompt="1"/>
          </p:nvPr>
        </p:nvSpPr>
        <p:spPr bwMode="ltGray">
          <a:xfrm>
            <a:off x="1194" y="647"/>
            <a:ext cx="15176144" cy="8202550"/>
          </a:xfrm>
          <a:custGeom>
            <a:avLst/>
            <a:gdLst>
              <a:gd name="connsiteX0" fmla="*/ 0 w 10670400"/>
              <a:gd name="connsiteY0" fmla="*/ 0 h 5767418"/>
              <a:gd name="connsiteX1" fmla="*/ 9033169 w 10670400"/>
              <a:gd name="connsiteY1" fmla="*/ 0 h 5767418"/>
              <a:gd name="connsiteX2" fmla="*/ 10514688 w 10670400"/>
              <a:gd name="connsiteY2" fmla="*/ 1492120 h 5767418"/>
              <a:gd name="connsiteX3" fmla="*/ 10514832 w 10670400"/>
              <a:gd name="connsiteY3" fmla="*/ 1492120 h 5767418"/>
              <a:gd name="connsiteX4" fmla="*/ 10661362 w 10670400"/>
              <a:gd name="connsiteY4" fmla="*/ 1770519 h 5767418"/>
              <a:gd name="connsiteX5" fmla="*/ 10670400 w 10670400"/>
              <a:gd name="connsiteY5" fmla="*/ 1866031 h 5767418"/>
              <a:gd name="connsiteX6" fmla="*/ 10670400 w 10670400"/>
              <a:gd name="connsiteY6" fmla="*/ 1881470 h 5767418"/>
              <a:gd name="connsiteX7" fmla="*/ 10661362 w 10670400"/>
              <a:gd name="connsiteY7" fmla="*/ 1976982 h 5767418"/>
              <a:gd name="connsiteX8" fmla="*/ 10514832 w 10670400"/>
              <a:gd name="connsiteY8" fmla="*/ 2255381 h 5767418"/>
              <a:gd name="connsiteX9" fmla="*/ 7535656 w 10670400"/>
              <a:gd name="connsiteY9" fmla="*/ 5255259 h 5767418"/>
              <a:gd name="connsiteX10" fmla="*/ 6162206 w 10670400"/>
              <a:gd name="connsiteY10" fmla="*/ 5767418 h 5767418"/>
              <a:gd name="connsiteX11" fmla="*/ 0 w 10670400"/>
              <a:gd name="connsiteY11" fmla="*/ 5767418 h 57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70400" h="5767418">
                <a:moveTo>
                  <a:pt x="0" y="0"/>
                </a:moveTo>
                <a:lnTo>
                  <a:pt x="9033169" y="0"/>
                </a:lnTo>
                <a:lnTo>
                  <a:pt x="10514688" y="1492120"/>
                </a:lnTo>
                <a:lnTo>
                  <a:pt x="10514832" y="1492120"/>
                </a:lnTo>
                <a:cubicBezTo>
                  <a:pt x="10592981" y="1570838"/>
                  <a:pt x="10641825" y="1668331"/>
                  <a:pt x="10661362" y="1770519"/>
                </a:cubicBezTo>
                <a:lnTo>
                  <a:pt x="10670400" y="1866031"/>
                </a:lnTo>
                <a:lnTo>
                  <a:pt x="10670400" y="1881470"/>
                </a:lnTo>
                <a:lnTo>
                  <a:pt x="10661362" y="1976982"/>
                </a:lnTo>
                <a:cubicBezTo>
                  <a:pt x="10641825" y="2079170"/>
                  <a:pt x="10592981" y="2176664"/>
                  <a:pt x="10514832" y="2255381"/>
                </a:cubicBezTo>
                <a:lnTo>
                  <a:pt x="7535656" y="5255259"/>
                </a:lnTo>
                <a:cubicBezTo>
                  <a:pt x="7157019" y="5635843"/>
                  <a:pt x="6768861" y="5767418"/>
                  <a:pt x="6162206" y="5767418"/>
                </a:cubicBezTo>
                <a:lnTo>
                  <a:pt x="0" y="5767418"/>
                </a:lnTo>
                <a:close/>
              </a:path>
            </a:pathLst>
          </a:custGeom>
          <a:solidFill>
            <a:schemeClr val="accent1"/>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2" name="image">
            <a:extLst>
              <a:ext uri="{FF2B5EF4-FFF2-40B4-BE49-F238E27FC236}">
                <a16:creationId xmlns:a16="http://schemas.microsoft.com/office/drawing/2014/main" id="{17583030-0CC7-455E-8B17-CCCE897C477F}"/>
              </a:ext>
            </a:extLst>
          </p:cNvPr>
          <p:cNvSpPr>
            <a:spLocks noGrp="1"/>
          </p:cNvSpPr>
          <p:nvPr>
            <p:ph type="body" sz="quarter" idx="14" hasCustomPrompt="1"/>
          </p:nvPr>
        </p:nvSpPr>
        <p:spPr bwMode="white">
          <a:xfrm>
            <a:off x="819227" y="81920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4" name="Title 1">
            <a:extLst>
              <a:ext uri="{FF2B5EF4-FFF2-40B4-BE49-F238E27FC236}">
                <a16:creationId xmlns:a16="http://schemas.microsoft.com/office/drawing/2014/main" id="{1D6BA84D-0266-4847-9EEF-BEE0CE01AED2}"/>
              </a:ext>
            </a:extLst>
          </p:cNvPr>
          <p:cNvSpPr>
            <a:spLocks noGrp="1"/>
          </p:cNvSpPr>
          <p:nvPr>
            <p:ph type="ctrTitle" hasCustomPrompt="1"/>
          </p:nvPr>
        </p:nvSpPr>
        <p:spPr bwMode="white">
          <a:xfrm>
            <a:off x="819227" y="248320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5" name="Subtitle 2">
            <a:extLst>
              <a:ext uri="{FF2B5EF4-FFF2-40B4-BE49-F238E27FC236}">
                <a16:creationId xmlns:a16="http://schemas.microsoft.com/office/drawing/2014/main" id="{059921BB-4DD4-429C-8F66-279674C3CF79}"/>
              </a:ext>
            </a:extLst>
          </p:cNvPr>
          <p:cNvSpPr>
            <a:spLocks noGrp="1"/>
          </p:cNvSpPr>
          <p:nvPr>
            <p:ph type="subTitle" idx="1" hasCustomPrompt="1"/>
          </p:nvPr>
        </p:nvSpPr>
        <p:spPr bwMode="white">
          <a:xfrm>
            <a:off x="819227" y="4480001"/>
            <a:ext cx="8990995" cy="2354862"/>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30677559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mage Title Slide - graphics B">
    <p:spTree>
      <p:nvGrpSpPr>
        <p:cNvPr id="1" name=""/>
        <p:cNvGrpSpPr/>
        <p:nvPr/>
      </p:nvGrpSpPr>
      <p:grpSpPr>
        <a:xfrm>
          <a:off x="0" y="0"/>
          <a:ext cx="0" cy="0"/>
          <a:chOff x="0" y="0"/>
          <a:chExt cx="0" cy="0"/>
        </a:xfrm>
      </p:grpSpPr>
      <p:sp>
        <p:nvSpPr>
          <p:cNvPr id="20" name="Date Placeholder 6" hidden="1">
            <a:extLst>
              <a:ext uri="{FF2B5EF4-FFF2-40B4-BE49-F238E27FC236}">
                <a16:creationId xmlns:a16="http://schemas.microsoft.com/office/drawing/2014/main" id="{386C19D3-809F-48A5-A0B6-14C06F40C11E}"/>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7" name="TextBox 16">
            <a:extLst>
              <a:ext uri="{FF2B5EF4-FFF2-40B4-BE49-F238E27FC236}">
                <a16:creationId xmlns:a16="http://schemas.microsoft.com/office/drawing/2014/main" id="{D74C6A08-F955-41B7-9F7D-25501FFD9722}"/>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2" name="Text Placeholder 11">
            <a:extLst>
              <a:ext uri="{FF2B5EF4-FFF2-40B4-BE49-F238E27FC236}">
                <a16:creationId xmlns:a16="http://schemas.microsoft.com/office/drawing/2014/main" id="{2E83C5C1-019A-48F4-8ADB-C484D6DB4EC5}"/>
              </a:ext>
            </a:extLst>
          </p:cNvPr>
          <p:cNvSpPr>
            <a:spLocks noGrp="1"/>
          </p:cNvSpPr>
          <p:nvPr>
            <p:ph type="body" sz="quarter" idx="18" hasCustomPrompt="1"/>
          </p:nvPr>
        </p:nvSpPr>
        <p:spPr bwMode="ltGray">
          <a:xfrm>
            <a:off x="1194" y="647"/>
            <a:ext cx="15176144" cy="8202550"/>
          </a:xfrm>
          <a:custGeom>
            <a:avLst/>
            <a:gdLst>
              <a:gd name="connsiteX0" fmla="*/ 0 w 10670400"/>
              <a:gd name="connsiteY0" fmla="*/ 0 h 5767418"/>
              <a:gd name="connsiteX1" fmla="*/ 9033169 w 10670400"/>
              <a:gd name="connsiteY1" fmla="*/ 0 h 5767418"/>
              <a:gd name="connsiteX2" fmla="*/ 10514688 w 10670400"/>
              <a:gd name="connsiteY2" fmla="*/ 1492120 h 5767418"/>
              <a:gd name="connsiteX3" fmla="*/ 10514832 w 10670400"/>
              <a:gd name="connsiteY3" fmla="*/ 1492120 h 5767418"/>
              <a:gd name="connsiteX4" fmla="*/ 10661362 w 10670400"/>
              <a:gd name="connsiteY4" fmla="*/ 1770519 h 5767418"/>
              <a:gd name="connsiteX5" fmla="*/ 10670400 w 10670400"/>
              <a:gd name="connsiteY5" fmla="*/ 1866031 h 5767418"/>
              <a:gd name="connsiteX6" fmla="*/ 10670400 w 10670400"/>
              <a:gd name="connsiteY6" fmla="*/ 1881470 h 5767418"/>
              <a:gd name="connsiteX7" fmla="*/ 10661362 w 10670400"/>
              <a:gd name="connsiteY7" fmla="*/ 1976982 h 5767418"/>
              <a:gd name="connsiteX8" fmla="*/ 10514832 w 10670400"/>
              <a:gd name="connsiteY8" fmla="*/ 2255381 h 5767418"/>
              <a:gd name="connsiteX9" fmla="*/ 7535656 w 10670400"/>
              <a:gd name="connsiteY9" fmla="*/ 5255259 h 5767418"/>
              <a:gd name="connsiteX10" fmla="*/ 6162206 w 10670400"/>
              <a:gd name="connsiteY10" fmla="*/ 5767418 h 5767418"/>
              <a:gd name="connsiteX11" fmla="*/ 0 w 10670400"/>
              <a:gd name="connsiteY11" fmla="*/ 5767418 h 57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70400" h="5767418">
                <a:moveTo>
                  <a:pt x="0" y="0"/>
                </a:moveTo>
                <a:lnTo>
                  <a:pt x="9033169" y="0"/>
                </a:lnTo>
                <a:lnTo>
                  <a:pt x="10514688" y="1492120"/>
                </a:lnTo>
                <a:lnTo>
                  <a:pt x="10514832" y="1492120"/>
                </a:lnTo>
                <a:cubicBezTo>
                  <a:pt x="10592981" y="1570838"/>
                  <a:pt x="10641825" y="1668331"/>
                  <a:pt x="10661362" y="1770519"/>
                </a:cubicBezTo>
                <a:lnTo>
                  <a:pt x="10670400" y="1866031"/>
                </a:lnTo>
                <a:lnTo>
                  <a:pt x="10670400" y="1881470"/>
                </a:lnTo>
                <a:lnTo>
                  <a:pt x="10661362" y="1976982"/>
                </a:lnTo>
                <a:cubicBezTo>
                  <a:pt x="10641825" y="2079170"/>
                  <a:pt x="10592981" y="2176664"/>
                  <a:pt x="10514832" y="2255381"/>
                </a:cubicBezTo>
                <a:lnTo>
                  <a:pt x="7535656" y="5255259"/>
                </a:lnTo>
                <a:cubicBezTo>
                  <a:pt x="7157019" y="5635843"/>
                  <a:pt x="6768861" y="5767418"/>
                  <a:pt x="6162206" y="5767418"/>
                </a:cubicBezTo>
                <a:lnTo>
                  <a:pt x="0" y="5767418"/>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8" name="image">
            <a:extLst>
              <a:ext uri="{FF2B5EF4-FFF2-40B4-BE49-F238E27FC236}">
                <a16:creationId xmlns:a16="http://schemas.microsoft.com/office/drawing/2014/main" id="{A8774AC0-3C48-495C-801E-2F0F629CD086}"/>
              </a:ext>
            </a:extLst>
          </p:cNvPr>
          <p:cNvSpPr>
            <a:spLocks noGrp="1"/>
          </p:cNvSpPr>
          <p:nvPr>
            <p:ph type="body" sz="quarter" idx="14" hasCustomPrompt="1"/>
          </p:nvPr>
        </p:nvSpPr>
        <p:spPr bwMode="white">
          <a:xfrm>
            <a:off x="819227" y="81920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3" name="Title 1">
            <a:extLst>
              <a:ext uri="{FF2B5EF4-FFF2-40B4-BE49-F238E27FC236}">
                <a16:creationId xmlns:a16="http://schemas.microsoft.com/office/drawing/2014/main" id="{79D1211B-870D-4641-BA5F-6F0BB2281F6B}"/>
              </a:ext>
            </a:extLst>
          </p:cNvPr>
          <p:cNvSpPr>
            <a:spLocks noGrp="1"/>
          </p:cNvSpPr>
          <p:nvPr>
            <p:ph type="ctrTitle" hasCustomPrompt="1"/>
          </p:nvPr>
        </p:nvSpPr>
        <p:spPr bwMode="white">
          <a:xfrm>
            <a:off x="819227" y="248320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6" name="Subtitle 2">
            <a:extLst>
              <a:ext uri="{FF2B5EF4-FFF2-40B4-BE49-F238E27FC236}">
                <a16:creationId xmlns:a16="http://schemas.microsoft.com/office/drawing/2014/main" id="{8B24BE45-F69B-4A1B-A5F4-0617B14D6DC0}"/>
              </a:ext>
            </a:extLst>
          </p:cNvPr>
          <p:cNvSpPr>
            <a:spLocks noGrp="1"/>
          </p:cNvSpPr>
          <p:nvPr>
            <p:ph type="subTitle" idx="1" hasCustomPrompt="1"/>
          </p:nvPr>
        </p:nvSpPr>
        <p:spPr bwMode="white">
          <a:xfrm>
            <a:off x="819227" y="4480001"/>
            <a:ext cx="8990995" cy="2354862"/>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31925284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mage title slide - graphics C">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3A0BC75-3A8A-4EE8-A2D0-B04B248D4B7A}"/>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2" name="Date Placeholder 6" hidden="1">
            <a:extLst>
              <a:ext uri="{FF2B5EF4-FFF2-40B4-BE49-F238E27FC236}">
                <a16:creationId xmlns:a16="http://schemas.microsoft.com/office/drawing/2014/main" id="{F13720B1-7DC5-4B65-984F-14EE96662287}"/>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8" name="Text Placeholder 17">
            <a:extLst>
              <a:ext uri="{FF2B5EF4-FFF2-40B4-BE49-F238E27FC236}">
                <a16:creationId xmlns:a16="http://schemas.microsoft.com/office/drawing/2014/main" id="{DA7FD8B0-50B8-4BEF-9F03-E2C659AD7056}"/>
              </a:ext>
            </a:extLst>
          </p:cNvPr>
          <p:cNvSpPr>
            <a:spLocks noGrp="1"/>
          </p:cNvSpPr>
          <p:nvPr>
            <p:ph type="body" sz="quarter" idx="18" hasCustomPrompt="1"/>
          </p:nvPr>
        </p:nvSpPr>
        <p:spPr bwMode="ltGray">
          <a:xfrm>
            <a:off x="1193" y="647"/>
            <a:ext cx="17341970" cy="8826251"/>
          </a:xfrm>
          <a:custGeom>
            <a:avLst/>
            <a:gdLst>
              <a:gd name="connsiteX0" fmla="*/ 0 w 12193200"/>
              <a:gd name="connsiteY0" fmla="*/ 0 h 6205958"/>
              <a:gd name="connsiteX1" fmla="*/ 12193200 w 12193200"/>
              <a:gd name="connsiteY1" fmla="*/ 0 h 6205958"/>
              <a:gd name="connsiteX2" fmla="*/ 12193200 w 12193200"/>
              <a:gd name="connsiteY2" fmla="*/ 4565218 h 6205958"/>
              <a:gd name="connsiteX3" fmla="*/ 11328372 w 12193200"/>
              <a:gd name="connsiteY3" fmla="*/ 5436135 h 6205958"/>
              <a:gd name="connsiteX4" fmla="*/ 9263656 w 12193200"/>
              <a:gd name="connsiteY4" fmla="*/ 6205958 h 6205958"/>
              <a:gd name="connsiteX5" fmla="*/ 0 w 12193200"/>
              <a:gd name="connsiteY5" fmla="*/ 6205958 h 620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205958">
                <a:moveTo>
                  <a:pt x="0" y="0"/>
                </a:moveTo>
                <a:lnTo>
                  <a:pt x="12193200" y="0"/>
                </a:lnTo>
                <a:lnTo>
                  <a:pt x="12193200" y="4565218"/>
                </a:lnTo>
                <a:lnTo>
                  <a:pt x="11328372" y="5436135"/>
                </a:lnTo>
                <a:cubicBezTo>
                  <a:pt x="10759229" y="6007691"/>
                  <a:pt x="10175607" y="6205958"/>
                  <a:pt x="9263656" y="6205958"/>
                </a:cubicBezTo>
                <a:lnTo>
                  <a:pt x="0" y="6205958"/>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7" name="image">
            <a:extLst>
              <a:ext uri="{FF2B5EF4-FFF2-40B4-BE49-F238E27FC236}">
                <a16:creationId xmlns:a16="http://schemas.microsoft.com/office/drawing/2014/main" id="{B92CDB80-8722-467B-A218-FF17C5240245}"/>
              </a:ext>
            </a:extLst>
          </p:cNvPr>
          <p:cNvSpPr>
            <a:spLocks noGrp="1"/>
          </p:cNvSpPr>
          <p:nvPr>
            <p:ph type="body" sz="quarter" idx="14" hasCustomPrompt="1"/>
          </p:nvPr>
        </p:nvSpPr>
        <p:spPr bwMode="white">
          <a:xfrm>
            <a:off x="819227" y="81920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4" name="Title 1">
            <a:extLst>
              <a:ext uri="{FF2B5EF4-FFF2-40B4-BE49-F238E27FC236}">
                <a16:creationId xmlns:a16="http://schemas.microsoft.com/office/drawing/2014/main" id="{1D6BA84D-0266-4847-9EEF-BEE0CE01AED2}"/>
              </a:ext>
            </a:extLst>
          </p:cNvPr>
          <p:cNvSpPr>
            <a:spLocks noGrp="1"/>
          </p:cNvSpPr>
          <p:nvPr>
            <p:ph type="ctrTitle" hasCustomPrompt="1"/>
          </p:nvPr>
        </p:nvSpPr>
        <p:spPr bwMode="white">
          <a:xfrm>
            <a:off x="819227" y="248320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5" name="Subtitle 2">
            <a:extLst>
              <a:ext uri="{FF2B5EF4-FFF2-40B4-BE49-F238E27FC236}">
                <a16:creationId xmlns:a16="http://schemas.microsoft.com/office/drawing/2014/main" id="{059921BB-4DD4-429C-8F66-279674C3CF79}"/>
              </a:ext>
            </a:extLst>
          </p:cNvPr>
          <p:cNvSpPr>
            <a:spLocks noGrp="1"/>
          </p:cNvSpPr>
          <p:nvPr>
            <p:ph type="subTitle" idx="1" hasCustomPrompt="1"/>
          </p:nvPr>
        </p:nvSpPr>
        <p:spPr bwMode="white">
          <a:xfrm>
            <a:off x="819227" y="4480001"/>
            <a:ext cx="8990995" cy="2354862"/>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22378455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mage title slide - graphics 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AF08ED5F-4782-4D77-8139-FFB1B45648B1}"/>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9" name="Footer Placeholder 8" hidden="1">
            <a:extLst>
              <a:ext uri="{FF2B5EF4-FFF2-40B4-BE49-F238E27FC236}">
                <a16:creationId xmlns:a16="http://schemas.microsoft.com/office/drawing/2014/main" id="{3297A132-C2EE-4CE3-8B75-B1FDFF50D46E}"/>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2" name="Date Placeholder 6" hidden="1">
            <a:extLst>
              <a:ext uri="{FF2B5EF4-FFF2-40B4-BE49-F238E27FC236}">
                <a16:creationId xmlns:a16="http://schemas.microsoft.com/office/drawing/2014/main" id="{F13720B1-7DC5-4B65-984F-14EE96662287}"/>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Slide Number Placeholder 10" hidden="1">
            <a:extLst>
              <a:ext uri="{FF2B5EF4-FFF2-40B4-BE49-F238E27FC236}">
                <a16:creationId xmlns:a16="http://schemas.microsoft.com/office/drawing/2014/main" id="{E1304FA1-E0F5-4AD4-846A-37642FFE4879}"/>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8" name="Picture Placeholder 7"/>
          <p:cNvSpPr>
            <a:spLocks noGrp="1"/>
          </p:cNvSpPr>
          <p:nvPr>
            <p:ph type="pic" sz="quarter" idx="13" hasCustomPrompt="1"/>
          </p:nvPr>
        </p:nvSpPr>
        <p:spPr bwMode="white">
          <a:xfrm>
            <a:off x="0" y="-1"/>
            <a:ext cx="17341970" cy="9758720"/>
          </a:xfrm>
          <a:solidFill>
            <a:schemeClr val="bg2"/>
          </a:solidFill>
        </p:spPr>
        <p:txBody>
          <a:bodyPr lIns="144000" tIns="108000" bIns="0" anchor="t" anchorCtr="0"/>
          <a:lstStyle>
            <a:lvl1pPr marL="0" indent="0" algn="l">
              <a:buNone/>
              <a:defRPr sz="2276"/>
            </a:lvl1pPr>
          </a:lstStyle>
          <a:p>
            <a:r>
              <a:rPr lang="en-US" dirty="0"/>
              <a:t>Click on frame and insert picture using the Insert tab - Pictures or from Templafy Images</a:t>
            </a:r>
          </a:p>
        </p:txBody>
      </p:sp>
      <p:sp>
        <p:nvSpPr>
          <p:cNvPr id="20" name="Text Placeholder 19">
            <a:extLst>
              <a:ext uri="{FF2B5EF4-FFF2-40B4-BE49-F238E27FC236}">
                <a16:creationId xmlns:a16="http://schemas.microsoft.com/office/drawing/2014/main" id="{4D759B9D-050C-45A1-82AE-7FD56650DD08}"/>
              </a:ext>
            </a:extLst>
          </p:cNvPr>
          <p:cNvSpPr>
            <a:spLocks noGrp="1"/>
          </p:cNvSpPr>
          <p:nvPr>
            <p:ph type="body" sz="quarter" idx="18" hasCustomPrompt="1"/>
          </p:nvPr>
        </p:nvSpPr>
        <p:spPr bwMode="ltGray">
          <a:xfrm>
            <a:off x="1911" y="1108411"/>
            <a:ext cx="17341257" cy="8644581"/>
          </a:xfrm>
          <a:custGeom>
            <a:avLst/>
            <a:gdLst>
              <a:gd name="connsiteX0" fmla="*/ 0 w 12192699"/>
              <a:gd name="connsiteY0" fmla="*/ 0 h 6078221"/>
              <a:gd name="connsiteX1" fmla="*/ 9262533 w 12192699"/>
              <a:gd name="connsiteY1" fmla="*/ 0 h 6078221"/>
              <a:gd name="connsiteX2" fmla="*/ 11326876 w 12192699"/>
              <a:gd name="connsiteY2" fmla="*/ 770552 h 6078221"/>
              <a:gd name="connsiteX3" fmla="*/ 12192699 w 12192699"/>
              <a:gd name="connsiteY3" fmla="*/ 1642512 h 6078221"/>
              <a:gd name="connsiteX4" fmla="*/ 12192699 w 12192699"/>
              <a:gd name="connsiteY4" fmla="*/ 6078221 h 6078221"/>
              <a:gd name="connsiteX5" fmla="*/ 0 w 12192699"/>
              <a:gd name="connsiteY5" fmla="*/ 6078221 h 607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699" h="6078221">
                <a:moveTo>
                  <a:pt x="0" y="0"/>
                </a:moveTo>
                <a:lnTo>
                  <a:pt x="9262533" y="0"/>
                </a:lnTo>
                <a:cubicBezTo>
                  <a:pt x="10174224" y="0"/>
                  <a:pt x="10757704" y="198078"/>
                  <a:pt x="11326876" y="770552"/>
                </a:cubicBezTo>
                <a:lnTo>
                  <a:pt x="12192699" y="1642512"/>
                </a:lnTo>
                <a:lnTo>
                  <a:pt x="12192699" y="6078221"/>
                </a:lnTo>
                <a:lnTo>
                  <a:pt x="0" y="6078221"/>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19" name="image">
            <a:extLst>
              <a:ext uri="{FF2B5EF4-FFF2-40B4-BE49-F238E27FC236}">
                <a16:creationId xmlns:a16="http://schemas.microsoft.com/office/drawing/2014/main" id="{729C2D0D-0E44-4FE5-BA9E-8BBD5A90CC16}"/>
              </a:ext>
            </a:extLst>
          </p:cNvPr>
          <p:cNvSpPr>
            <a:spLocks noGrp="1"/>
          </p:cNvSpPr>
          <p:nvPr>
            <p:ph type="body" sz="quarter" idx="20" hasCustomPrompt="1"/>
          </p:nvPr>
        </p:nvSpPr>
        <p:spPr bwMode="white">
          <a:xfrm>
            <a:off x="819227" y="1914881"/>
            <a:ext cx="2119847" cy="542720"/>
          </a:xfr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0">
            <a:solidFill>
              <a:schemeClr val="bg1">
                <a:alpha val="0"/>
              </a:schemeClr>
            </a:solidFill>
          </a:ln>
        </p:spPr>
        <p:txBody>
          <a:bodyPr/>
          <a:lstStyle>
            <a:lvl1pPr marL="0" indent="0">
              <a:buNone/>
              <a:defRPr sz="142">
                <a:noFill/>
              </a:defRPr>
            </a:lvl1pPr>
            <a:lvl2pPr>
              <a:defRPr sz="142"/>
            </a:lvl2pPr>
            <a:lvl3pPr>
              <a:defRPr sz="142"/>
            </a:lvl3pPr>
            <a:lvl4pPr>
              <a:defRPr sz="142"/>
            </a:lvl4pPr>
            <a:lvl5pPr>
              <a:defRPr sz="142"/>
            </a:lvl5pPr>
          </a:lstStyle>
          <a:p>
            <a:pPr lvl="0"/>
            <a:r>
              <a:rPr lang="en-US" noProof="0" dirty="0"/>
              <a:t>.</a:t>
            </a:r>
            <a:endParaRPr lang="en-US"/>
          </a:p>
        </p:txBody>
      </p:sp>
      <p:sp>
        <p:nvSpPr>
          <p:cNvPr id="14" name="Title 1">
            <a:extLst>
              <a:ext uri="{FF2B5EF4-FFF2-40B4-BE49-F238E27FC236}">
                <a16:creationId xmlns:a16="http://schemas.microsoft.com/office/drawing/2014/main" id="{1D6BA84D-0266-4847-9EEF-BEE0CE01AED2}"/>
              </a:ext>
            </a:extLst>
          </p:cNvPr>
          <p:cNvSpPr>
            <a:spLocks noGrp="1"/>
          </p:cNvSpPr>
          <p:nvPr>
            <p:ph type="ctrTitle" hasCustomPrompt="1"/>
          </p:nvPr>
        </p:nvSpPr>
        <p:spPr bwMode="white">
          <a:xfrm>
            <a:off x="819227" y="3578881"/>
            <a:ext cx="8990995" cy="2129920"/>
          </a:xfrm>
        </p:spPr>
        <p:txBody>
          <a:bodyPr anchor="b"/>
          <a:lstStyle>
            <a:lvl1pPr algn="l">
              <a:defRPr sz="6399">
                <a:solidFill>
                  <a:schemeClr val="bg1"/>
                </a:solidFill>
              </a:defRPr>
            </a:lvl1pPr>
          </a:lstStyle>
          <a:p>
            <a:r>
              <a:rPr lang="en-US" noProof="0" dirty="0"/>
              <a:t>Click to add title</a:t>
            </a:r>
            <a:endParaRPr lang="en-US" dirty="0"/>
          </a:p>
        </p:txBody>
      </p:sp>
      <p:sp>
        <p:nvSpPr>
          <p:cNvPr id="15" name="Subtitle 2">
            <a:extLst>
              <a:ext uri="{FF2B5EF4-FFF2-40B4-BE49-F238E27FC236}">
                <a16:creationId xmlns:a16="http://schemas.microsoft.com/office/drawing/2014/main" id="{059921BB-4DD4-429C-8F66-279674C3CF79}"/>
              </a:ext>
            </a:extLst>
          </p:cNvPr>
          <p:cNvSpPr>
            <a:spLocks noGrp="1"/>
          </p:cNvSpPr>
          <p:nvPr>
            <p:ph type="subTitle" idx="1" hasCustomPrompt="1"/>
          </p:nvPr>
        </p:nvSpPr>
        <p:spPr bwMode="white">
          <a:xfrm>
            <a:off x="819227" y="5519360"/>
            <a:ext cx="8990995" cy="1955840"/>
          </a:xfrm>
        </p:spPr>
        <p:txBody>
          <a:bodyPr/>
          <a:lstStyle>
            <a:lvl1pPr marL="0" indent="0" algn="l">
              <a:spcBef>
                <a:spcPts val="0"/>
              </a:spcBef>
              <a:buFont typeface="Arial" panose="020B0604020202020204" pitchFamily="34" charset="0"/>
              <a:buChar char="​"/>
              <a:defRPr sz="6399">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142575458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s - contact">
    <p:bg>
      <p:bgPr>
        <a:solidFill>
          <a:schemeClr val="tx1"/>
        </a:solidFill>
        <a:effectLst/>
      </p:bgPr>
    </p:bg>
    <p:spTree>
      <p:nvGrpSpPr>
        <p:cNvPr id="1" name=""/>
        <p:cNvGrpSpPr/>
        <p:nvPr/>
      </p:nvGrpSpPr>
      <p:grpSpPr>
        <a:xfrm>
          <a:off x="0" y="0"/>
          <a:ext cx="0" cy="0"/>
          <a:chOff x="0" y="0"/>
          <a:chExt cx="0" cy="0"/>
        </a:xfrm>
      </p:grpSpPr>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2311204"/>
            <a:ext cx="15703520" cy="950993"/>
          </a:xfrm>
        </p:spPr>
        <p:txBody>
          <a:bodyPr anchor="b"/>
          <a:lstStyle>
            <a:lvl1pPr algn="l">
              <a:defRPr sz="5689">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178368"/>
            <a:ext cx="15703520" cy="950993"/>
          </a:xfrm>
        </p:spPr>
        <p:txBody>
          <a:bodyPr/>
          <a:lstStyle>
            <a:lvl1pPr marL="0" indent="0" algn="l">
              <a:spcBef>
                <a:spcPts val="0"/>
              </a:spcBef>
              <a:buFont typeface="Arial" panose="020B0604020202020204" pitchFamily="34" charset="0"/>
              <a:buChar char="​"/>
              <a:defRPr sz="5689">
                <a:solidFill>
                  <a:schemeClr val="tx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8E64D1BE-FFDB-4771-8354-D37140FEBE63}"/>
              </a:ext>
            </a:extLst>
          </p:cNvPr>
          <p:cNvSpPr>
            <a:spLocks noGrp="1"/>
          </p:cNvSpPr>
          <p:nvPr>
            <p:ph type="body" sz="quarter" idx="19" hasCustomPrompt="1"/>
          </p:nvPr>
        </p:nvSpPr>
        <p:spPr>
          <a:xfrm>
            <a:off x="81922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1" name="Text Placeholder 4">
            <a:extLst>
              <a:ext uri="{FF2B5EF4-FFF2-40B4-BE49-F238E27FC236}">
                <a16:creationId xmlns:a16="http://schemas.microsoft.com/office/drawing/2014/main" id="{26CC46B6-052B-4BB2-9EFC-C95F7C63C681}"/>
              </a:ext>
            </a:extLst>
          </p:cNvPr>
          <p:cNvSpPr>
            <a:spLocks noGrp="1"/>
          </p:cNvSpPr>
          <p:nvPr>
            <p:ph type="body" sz="quarter" idx="20" hasCustomPrompt="1"/>
          </p:nvPr>
        </p:nvSpPr>
        <p:spPr>
          <a:xfrm>
            <a:off x="81922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2" name="Text Placeholder 4">
            <a:extLst>
              <a:ext uri="{FF2B5EF4-FFF2-40B4-BE49-F238E27FC236}">
                <a16:creationId xmlns:a16="http://schemas.microsoft.com/office/drawing/2014/main" id="{8CC3186E-C363-4105-A4A0-A4154C47EE43}"/>
              </a:ext>
            </a:extLst>
          </p:cNvPr>
          <p:cNvSpPr>
            <a:spLocks noGrp="1"/>
          </p:cNvSpPr>
          <p:nvPr>
            <p:ph type="body" sz="quarter" idx="21" hasCustomPrompt="1"/>
          </p:nvPr>
        </p:nvSpPr>
        <p:spPr>
          <a:xfrm>
            <a:off x="81922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3" name="Text Placeholder 4">
            <a:extLst>
              <a:ext uri="{FF2B5EF4-FFF2-40B4-BE49-F238E27FC236}">
                <a16:creationId xmlns:a16="http://schemas.microsoft.com/office/drawing/2014/main" id="{7D6E1BF6-3010-458D-A589-0E2F9BBEFF18}"/>
              </a:ext>
            </a:extLst>
          </p:cNvPr>
          <p:cNvSpPr>
            <a:spLocks noGrp="1"/>
          </p:cNvSpPr>
          <p:nvPr>
            <p:ph type="body" sz="quarter" idx="22" hasCustomPrompt="1"/>
          </p:nvPr>
        </p:nvSpPr>
        <p:spPr>
          <a:xfrm>
            <a:off x="81922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 name="Text Placeholder 4">
            <a:extLst>
              <a:ext uri="{FF2B5EF4-FFF2-40B4-BE49-F238E27FC236}">
                <a16:creationId xmlns:a16="http://schemas.microsoft.com/office/drawing/2014/main" id="{463F8755-E998-40D5-900E-CEB61276E5B9}"/>
              </a:ext>
            </a:extLst>
          </p:cNvPr>
          <p:cNvSpPr>
            <a:spLocks noGrp="1"/>
          </p:cNvSpPr>
          <p:nvPr>
            <p:ph type="body" sz="quarter" idx="23" hasCustomPrompt="1"/>
          </p:nvPr>
        </p:nvSpPr>
        <p:spPr>
          <a:xfrm>
            <a:off x="485721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 name="Text Placeholder 4">
            <a:extLst>
              <a:ext uri="{FF2B5EF4-FFF2-40B4-BE49-F238E27FC236}">
                <a16:creationId xmlns:a16="http://schemas.microsoft.com/office/drawing/2014/main" id="{9D998594-1B99-41C9-A443-A34CB455D9F9}"/>
              </a:ext>
            </a:extLst>
          </p:cNvPr>
          <p:cNvSpPr>
            <a:spLocks noGrp="1"/>
          </p:cNvSpPr>
          <p:nvPr>
            <p:ph type="body" sz="quarter" idx="24" hasCustomPrompt="1"/>
          </p:nvPr>
        </p:nvSpPr>
        <p:spPr>
          <a:xfrm>
            <a:off x="485721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 name="Text Placeholder 4">
            <a:extLst>
              <a:ext uri="{FF2B5EF4-FFF2-40B4-BE49-F238E27FC236}">
                <a16:creationId xmlns:a16="http://schemas.microsoft.com/office/drawing/2014/main" id="{FCB136DA-F176-494F-93C7-FE388CB90044}"/>
              </a:ext>
            </a:extLst>
          </p:cNvPr>
          <p:cNvSpPr>
            <a:spLocks noGrp="1"/>
          </p:cNvSpPr>
          <p:nvPr>
            <p:ph type="body" sz="quarter" idx="25" hasCustomPrompt="1"/>
          </p:nvPr>
        </p:nvSpPr>
        <p:spPr>
          <a:xfrm>
            <a:off x="485721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 name="Text Placeholder 4">
            <a:extLst>
              <a:ext uri="{FF2B5EF4-FFF2-40B4-BE49-F238E27FC236}">
                <a16:creationId xmlns:a16="http://schemas.microsoft.com/office/drawing/2014/main" id="{934874DC-6E7F-477C-9DCB-BAFAF65D072B}"/>
              </a:ext>
            </a:extLst>
          </p:cNvPr>
          <p:cNvSpPr>
            <a:spLocks noGrp="1"/>
          </p:cNvSpPr>
          <p:nvPr>
            <p:ph type="body" sz="quarter" idx="26" hasCustomPrompt="1"/>
          </p:nvPr>
        </p:nvSpPr>
        <p:spPr>
          <a:xfrm>
            <a:off x="485721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9" name="Picture Placeholder 7">
            <a:extLst>
              <a:ext uri="{FF2B5EF4-FFF2-40B4-BE49-F238E27FC236}">
                <a16:creationId xmlns:a16="http://schemas.microsoft.com/office/drawing/2014/main" id="{AFB351F8-5DEF-4FB0-91E3-BB967FE97CD5}"/>
              </a:ext>
            </a:extLst>
          </p:cNvPr>
          <p:cNvSpPr>
            <a:spLocks noGrp="1"/>
          </p:cNvSpPr>
          <p:nvPr>
            <p:ph type="pic" sz="quarter" idx="13" hasCustomPrompt="1"/>
          </p:nvPr>
        </p:nvSpPr>
        <p:spPr>
          <a:xfrm>
            <a:off x="81922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sp>
        <p:nvSpPr>
          <p:cNvPr id="20" name="Picture Placeholder 7">
            <a:extLst>
              <a:ext uri="{FF2B5EF4-FFF2-40B4-BE49-F238E27FC236}">
                <a16:creationId xmlns:a16="http://schemas.microsoft.com/office/drawing/2014/main" id="{366E0C37-1F3D-413C-AECF-51423DC25192}"/>
              </a:ext>
            </a:extLst>
          </p:cNvPr>
          <p:cNvSpPr>
            <a:spLocks noGrp="1"/>
          </p:cNvSpPr>
          <p:nvPr>
            <p:ph type="pic" sz="quarter" idx="18" hasCustomPrompt="1"/>
          </p:nvPr>
        </p:nvSpPr>
        <p:spPr>
          <a:xfrm>
            <a:off x="485721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sp>
        <p:nvSpPr>
          <p:cNvPr id="17" name="Date Placeholder 6">
            <a:extLst>
              <a:ext uri="{FF2B5EF4-FFF2-40B4-BE49-F238E27FC236}">
                <a16:creationId xmlns:a16="http://schemas.microsoft.com/office/drawing/2014/main" id="{7214886E-C0C7-49AB-B49B-363D49960386}"/>
              </a:ext>
            </a:extLst>
          </p:cNvPr>
          <p:cNvSpPr>
            <a:spLocks noGrp="1"/>
          </p:cNvSpPr>
          <p:nvPr>
            <p:ph type="dt" sz="half" idx="10"/>
          </p:nvPr>
        </p:nvSpPr>
        <p:spPr>
          <a:xfrm>
            <a:off x="819225" y="8655795"/>
            <a:ext cx="5369534" cy="460800"/>
          </a:xfrm>
        </p:spPr>
        <p:txBody>
          <a:bodyPr/>
          <a:lstStyle>
            <a:lvl1pPr>
              <a:defRPr sz="2276">
                <a:solidFill>
                  <a:schemeClr val="tx1"/>
                </a:solidFill>
              </a:defRPr>
            </a:lvl1pPr>
          </a:lstStyle>
          <a:p>
            <a:endParaRPr lang="en-US" dirty="0"/>
          </a:p>
        </p:txBody>
      </p:sp>
      <p:pic>
        <p:nvPicPr>
          <p:cNvPr id="4" name="Graphic 3">
            <a:extLst>
              <a:ext uri="{FF2B5EF4-FFF2-40B4-BE49-F238E27FC236}">
                <a16:creationId xmlns:a16="http://schemas.microsoft.com/office/drawing/2014/main" id="{B544DAB2-7B48-39CA-7433-78FBC62AC60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2587889220"/>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genda A">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840932BE-DDFC-4972-85A7-C427ACEB26D9}"/>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Footer Placeholder 8" hidden="1">
            <a:extLst>
              <a:ext uri="{FF2B5EF4-FFF2-40B4-BE49-F238E27FC236}">
                <a16:creationId xmlns:a16="http://schemas.microsoft.com/office/drawing/2014/main" id="{CDE982F8-DB66-4D32-95A2-375163C347BD}"/>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2" name="Slide Number Placeholder 10" hidden="1">
            <a:extLst>
              <a:ext uri="{FF2B5EF4-FFF2-40B4-BE49-F238E27FC236}">
                <a16:creationId xmlns:a16="http://schemas.microsoft.com/office/drawing/2014/main" id="{9936A8CC-0D3C-4064-8E29-0B36B3DADA88}"/>
              </a:ext>
            </a:extLst>
          </p:cNvPr>
          <p:cNvSpPr>
            <a:spLocks noGrp="1"/>
          </p:cNvSpPr>
          <p:nvPr>
            <p:ph type="sldNum" sz="quarter" idx="18"/>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9" name="Rectangle 8">
            <a:extLst>
              <a:ext uri="{FF2B5EF4-FFF2-40B4-BE49-F238E27FC236}">
                <a16:creationId xmlns:a16="http://schemas.microsoft.com/office/drawing/2014/main" id="{E45208B8-66B4-4F82-A2D7-96EB109CECE0}"/>
              </a:ext>
            </a:extLst>
          </p:cNvPr>
          <p:cNvSpPr/>
          <p:nvPr userDrawn="1"/>
        </p:nvSpPr>
        <p:spPr bwMode="white">
          <a:xfrm>
            <a:off x="2" y="1"/>
            <a:ext cx="17340263" cy="975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 name="Title 1"/>
          <p:cNvSpPr>
            <a:spLocks noGrp="1"/>
          </p:cNvSpPr>
          <p:nvPr>
            <p:ph type="title" hasCustomPrompt="1"/>
          </p:nvPr>
        </p:nvSpPr>
        <p:spPr>
          <a:xfrm>
            <a:off x="819225" y="819201"/>
            <a:ext cx="15703520" cy="673707"/>
          </a:xfrm>
        </p:spPr>
        <p:txBody>
          <a:bodyPr/>
          <a:lstStyle>
            <a:lvl1pPr>
              <a:defRPr sz="4267">
                <a:solidFill>
                  <a:schemeClr val="bg1"/>
                </a:solidFill>
              </a:defRPr>
            </a:lvl1pPr>
          </a:lstStyle>
          <a:p>
            <a:r>
              <a:rPr lang="en-US" noProof="0" dirty="0"/>
              <a:t>Click to add Agenda title</a:t>
            </a:r>
            <a:endParaRPr lang="en-US"/>
          </a:p>
        </p:txBody>
      </p:sp>
      <p:sp>
        <p:nvSpPr>
          <p:cNvPr id="13" name="Subtitle 2">
            <a:extLst>
              <a:ext uri="{FF2B5EF4-FFF2-40B4-BE49-F238E27FC236}">
                <a16:creationId xmlns:a16="http://schemas.microsoft.com/office/drawing/2014/main" id="{7CE4FB65-A8EF-403F-9761-3779E10C069F}"/>
              </a:ext>
            </a:extLst>
          </p:cNvPr>
          <p:cNvSpPr>
            <a:spLocks noGrp="1"/>
          </p:cNvSpPr>
          <p:nvPr>
            <p:ph type="subTitle" idx="1" hasCustomPrompt="1"/>
          </p:nvPr>
        </p:nvSpPr>
        <p:spPr>
          <a:xfrm>
            <a:off x="819225" y="1495040"/>
            <a:ext cx="15701440" cy="593920"/>
          </a:xfrm>
        </p:spPr>
        <p:txBody>
          <a:bodyPr/>
          <a:lstStyle>
            <a:lvl1pPr marL="0" indent="0" algn="l">
              <a:lnSpc>
                <a:spcPct val="90000"/>
              </a:lnSpc>
              <a:spcBef>
                <a:spcPts val="0"/>
              </a:spcBef>
              <a:spcAft>
                <a:spcPts val="0"/>
              </a:spcAft>
              <a:buFont typeface="Arial" panose="020B0604020202020204" pitchFamily="34" charset="0"/>
              <a:buChar char="​"/>
              <a:defRPr sz="3556">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7" name="Text Placeholder 2"/>
          <p:cNvSpPr>
            <a:spLocks noGrp="1"/>
          </p:cNvSpPr>
          <p:nvPr>
            <p:ph type="body" sz="quarter" idx="13" hasCustomPrompt="1"/>
          </p:nvPr>
        </p:nvSpPr>
        <p:spPr>
          <a:xfrm>
            <a:off x="3093253" y="2457563"/>
            <a:ext cx="7123507" cy="6065550"/>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Bef>
                <a:spcPts val="0"/>
              </a:spcBef>
              <a:spcAft>
                <a:spcPts val="0"/>
              </a:spcAft>
              <a:buFont typeface="Arial" panose="020B0604020202020204" pitchFamily="34" charset="0"/>
              <a:buChar char="​"/>
              <a:defRPr sz="2844" b="1">
                <a:solidFill>
                  <a:schemeClr val="bg1"/>
                </a:solidFill>
              </a:defRPr>
            </a:lvl2pPr>
            <a:lvl3pPr marL="0" indent="0">
              <a:lnSpc>
                <a:spcPts val="3413"/>
              </a:lnSpc>
              <a:spcBef>
                <a:spcPts val="0"/>
              </a:spcBef>
              <a:spcAft>
                <a:spcPts val="0"/>
              </a:spcAft>
              <a:buFont typeface="Arial" panose="020B0604020202020204" pitchFamily="34" charset="0"/>
              <a:buChar char="​"/>
              <a:defRPr sz="2844">
                <a:solidFill>
                  <a:schemeClr val="bg1"/>
                </a:solidFill>
              </a:defRPr>
            </a:lvl3pPr>
            <a:lvl4pPr marL="0" indent="0">
              <a:lnSpc>
                <a:spcPts val="3413"/>
              </a:lnSpc>
              <a:spcBef>
                <a:spcPts val="0"/>
              </a:spcBef>
              <a:spcAft>
                <a:spcPts val="0"/>
              </a:spcAft>
              <a:buFont typeface="Arial" panose="020B0604020202020204" pitchFamily="34" charset="0"/>
              <a:buChar char="​"/>
              <a:defRPr sz="2844">
                <a:solidFill>
                  <a:schemeClr val="bg1"/>
                </a:solidFill>
              </a:defRPr>
            </a:lvl4pPr>
            <a:lvl5pPr marL="0" indent="0">
              <a:lnSpc>
                <a:spcPts val="3413"/>
              </a:lnSpc>
              <a:spcBef>
                <a:spcPts val="0"/>
              </a:spcBef>
              <a:spcAft>
                <a:spcPts val="0"/>
              </a:spcAft>
              <a:buFont typeface="Arial" panose="020B0604020202020204" pitchFamily="34" charset="0"/>
              <a:buChar char="​"/>
              <a:defRPr sz="2844">
                <a:solidFill>
                  <a:schemeClr val="bg1"/>
                </a:solidFill>
              </a:defRPr>
            </a:lvl5pPr>
            <a:lvl6pPr marL="0" indent="0">
              <a:lnSpc>
                <a:spcPts val="3413"/>
              </a:lnSpc>
              <a:spcBef>
                <a:spcPts val="0"/>
              </a:spcBef>
              <a:spcAft>
                <a:spcPts val="0"/>
              </a:spcAft>
              <a:buFont typeface="Arial" panose="020B0604020202020204" pitchFamily="34" charset="0"/>
              <a:buChar char="​"/>
              <a:defRPr sz="2844">
                <a:solidFill>
                  <a:schemeClr val="bg1"/>
                </a:solidFill>
              </a:defRPr>
            </a:lvl6pPr>
            <a:lvl7pPr marL="0" indent="0">
              <a:lnSpc>
                <a:spcPts val="3413"/>
              </a:lnSpc>
              <a:spcBef>
                <a:spcPts val="0"/>
              </a:spcBef>
              <a:spcAft>
                <a:spcPts val="0"/>
              </a:spcAft>
              <a:buFont typeface="Arial" panose="020B0604020202020204" pitchFamily="34" charset="0"/>
              <a:buChar char="​"/>
              <a:defRPr sz="2844">
                <a:solidFill>
                  <a:schemeClr val="bg1"/>
                </a:solidFill>
              </a:defRPr>
            </a:lvl7pPr>
            <a:lvl8pPr marL="0" indent="0">
              <a:lnSpc>
                <a:spcPts val="3413"/>
              </a:lnSpc>
              <a:spcBef>
                <a:spcPts val="0"/>
              </a:spcBef>
              <a:spcAft>
                <a:spcPts val="0"/>
              </a:spcAft>
              <a:buFont typeface="Arial" panose="020B0604020202020204" pitchFamily="34" charset="0"/>
              <a:buChar char="​"/>
              <a:defRPr sz="2844" b="1">
                <a:solidFill>
                  <a:schemeClr val="bg1"/>
                </a:solidFill>
              </a:defRPr>
            </a:lvl8pPr>
            <a:lvl9pPr marL="0" indent="0">
              <a:lnSpc>
                <a:spcPts val="3413"/>
              </a:lnSpc>
              <a:spcBef>
                <a:spcPts val="0"/>
              </a:spcBef>
              <a:buFont typeface="Arial" panose="020B0604020202020204" pitchFamily="34" charset="0"/>
              <a:buChar char="​"/>
              <a:defRPr sz="2844">
                <a:solidFill>
                  <a:schemeClr val="bg1"/>
                </a:solidFill>
                <a:latin typeface="+mn-lt"/>
              </a:defRPr>
            </a:lvl9pPr>
          </a:lstStyle>
          <a:p>
            <a:pPr lvl="0"/>
            <a:r>
              <a:rPr lang="en-US" noProof="0" dirty="0"/>
              <a:t>Click to add agenda point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819226" y="2457563"/>
            <a:ext cx="2274025" cy="6067685"/>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Aft>
                <a:spcPts val="0"/>
              </a:spcAft>
              <a:buFont typeface="Arial" panose="020B0604020202020204" pitchFamily="34" charset="0"/>
              <a:buChar char="​"/>
              <a:defRPr sz="2844" b="1">
                <a:solidFill>
                  <a:schemeClr val="bg1"/>
                </a:solidFill>
              </a:defRPr>
            </a:lvl2pPr>
            <a:lvl3pPr marL="0" indent="0">
              <a:lnSpc>
                <a:spcPts val="3413"/>
              </a:lnSpc>
              <a:spcAft>
                <a:spcPts val="0"/>
              </a:spcAft>
              <a:buFont typeface="Arial" panose="020B0604020202020204" pitchFamily="34" charset="0"/>
              <a:buChar char="​"/>
              <a:defRPr sz="2844">
                <a:solidFill>
                  <a:schemeClr val="bg1"/>
                </a:solidFill>
              </a:defRPr>
            </a:lvl3pPr>
            <a:lvl4pPr>
              <a:lnSpc>
                <a:spcPts val="3413"/>
              </a:lnSpc>
              <a:spcAft>
                <a:spcPts val="0"/>
              </a:spcAft>
              <a:buFont typeface="Arial" panose="020B0604020202020204" pitchFamily="34" charset="0"/>
              <a:buChar char="​"/>
              <a:defRPr sz="2844">
                <a:solidFill>
                  <a:schemeClr val="bg1"/>
                </a:solidFill>
              </a:defRPr>
            </a:lvl4pPr>
            <a:lvl5pPr>
              <a:lnSpc>
                <a:spcPts val="3413"/>
              </a:lnSpc>
              <a:spcAft>
                <a:spcPts val="0"/>
              </a:spcAft>
              <a:buFont typeface="Arial" panose="020B0604020202020204" pitchFamily="34" charset="0"/>
              <a:buChar char="​"/>
              <a:defRPr sz="2844">
                <a:solidFill>
                  <a:schemeClr val="bg1"/>
                </a:solidFill>
              </a:defRPr>
            </a:lvl5pPr>
            <a:lvl6pPr marL="0" indent="0">
              <a:lnSpc>
                <a:spcPts val="3413"/>
              </a:lnSpc>
              <a:spcAft>
                <a:spcPts val="0"/>
              </a:spcAft>
              <a:buFont typeface="Arial" panose="020B0604020202020204" pitchFamily="34" charset="0"/>
              <a:buChar char="​"/>
              <a:defRPr sz="2844" b="1">
                <a:solidFill>
                  <a:schemeClr val="bg1"/>
                </a:solidFill>
              </a:defRPr>
            </a:lvl6pPr>
            <a:lvl7pPr>
              <a:lnSpc>
                <a:spcPts val="3413"/>
              </a:lnSpc>
              <a:spcAft>
                <a:spcPts val="0"/>
              </a:spcAft>
              <a:defRPr sz="2844" b="0">
                <a:solidFill>
                  <a:schemeClr val="bg1"/>
                </a:solidFill>
              </a:defRPr>
            </a:lvl7pPr>
            <a:lvl8pPr>
              <a:lnSpc>
                <a:spcPts val="3413"/>
              </a:lnSpc>
              <a:spcAft>
                <a:spcPts val="0"/>
              </a:spcAft>
              <a:defRPr sz="2844" b="1">
                <a:solidFill>
                  <a:schemeClr val="bg1"/>
                </a:solidFill>
              </a:defRPr>
            </a:lvl8pPr>
            <a:lvl9pPr>
              <a:lnSpc>
                <a:spcPts val="3413"/>
              </a:lnSpc>
              <a:spcAft>
                <a:spcPts val="0"/>
              </a:spcAft>
              <a:defRPr sz="2844">
                <a:solidFill>
                  <a:schemeClr val="bg1"/>
                </a:solidFill>
                <a:latin typeface="+mn-lt"/>
              </a:defRPr>
            </a:lvl9pPr>
          </a:lstStyle>
          <a:p>
            <a:pPr lvl="0"/>
            <a:r>
              <a:rPr lang="en-US" dirty="0"/>
              <a:t>09.00-10.00</a:t>
            </a:r>
            <a:endParaRPr lang="en-US"/>
          </a:p>
          <a:p>
            <a:pPr lvl="1"/>
            <a:r>
              <a:rPr lang="en-US" dirty="0"/>
              <a:t>02</a:t>
            </a:r>
            <a:endParaRPr lang="en-US"/>
          </a:p>
          <a:p>
            <a:pPr lvl="2"/>
            <a:r>
              <a:rPr lang="en-US" dirty="0"/>
              <a:t>03</a:t>
            </a:r>
            <a:endParaRPr lang="en-US"/>
          </a:p>
          <a:p>
            <a:pPr lvl="3"/>
            <a:r>
              <a:rPr lang="en-US" dirty="0"/>
              <a:t>04</a:t>
            </a:r>
            <a:endParaRPr lang="en-US"/>
          </a:p>
          <a:p>
            <a:pPr lvl="4"/>
            <a:r>
              <a:rPr lang="en-US" dirty="0"/>
              <a:t>05</a:t>
            </a:r>
            <a:endParaRPr lang="en-US"/>
          </a:p>
          <a:p>
            <a:pPr lvl="5"/>
            <a:r>
              <a:rPr lang="en-US" dirty="0"/>
              <a:t>06</a:t>
            </a:r>
            <a:endParaRPr lang="en-US"/>
          </a:p>
          <a:p>
            <a:pPr lvl="6"/>
            <a:r>
              <a:rPr lang="en-US" dirty="0"/>
              <a:t>07</a:t>
            </a:r>
            <a:endParaRPr lang="en-US"/>
          </a:p>
          <a:p>
            <a:pPr lvl="7"/>
            <a:r>
              <a:rPr lang="en-US" dirty="0"/>
              <a:t>08</a:t>
            </a:r>
            <a:endParaRPr lang="en-US"/>
          </a:p>
          <a:p>
            <a:pPr lvl="8"/>
            <a:r>
              <a:rPr lang="en-US" dirty="0"/>
              <a:t>09</a:t>
            </a:r>
            <a:endParaRPr lang="en-US"/>
          </a:p>
        </p:txBody>
      </p:sp>
    </p:spTree>
    <p:extLst>
      <p:ext uri="{BB962C8B-B14F-4D97-AF65-F5344CB8AC3E}">
        <p14:creationId xmlns:p14="http://schemas.microsoft.com/office/powerpoint/2010/main" val="14903105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A0208642-FAE2-4418-9014-1CE767DCC7FD}"/>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Footer Placeholder 8" hidden="1">
            <a:extLst>
              <a:ext uri="{FF2B5EF4-FFF2-40B4-BE49-F238E27FC236}">
                <a16:creationId xmlns:a16="http://schemas.microsoft.com/office/drawing/2014/main" id="{E7F83165-73E5-45CF-B88B-91410D08B505}"/>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2" name="Slide Number Placeholder 10" hidden="1">
            <a:extLst>
              <a:ext uri="{FF2B5EF4-FFF2-40B4-BE49-F238E27FC236}">
                <a16:creationId xmlns:a16="http://schemas.microsoft.com/office/drawing/2014/main" id="{F03054CD-9DA2-4418-92CC-F992664950B9}"/>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9" name="Rectangle 8">
            <a:extLst>
              <a:ext uri="{FF2B5EF4-FFF2-40B4-BE49-F238E27FC236}">
                <a16:creationId xmlns:a16="http://schemas.microsoft.com/office/drawing/2014/main" id="{277433B5-7CF5-4F0C-AFEC-58E83EB67089}"/>
              </a:ext>
            </a:extLst>
          </p:cNvPr>
          <p:cNvSpPr/>
          <p:nvPr userDrawn="1"/>
        </p:nvSpPr>
        <p:spPr bwMode="white">
          <a:xfrm>
            <a:off x="2" y="1"/>
            <a:ext cx="17340263" cy="975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 name="Title 1">
            <a:extLst>
              <a:ext uri="{FF2B5EF4-FFF2-40B4-BE49-F238E27FC236}">
                <a16:creationId xmlns:a16="http://schemas.microsoft.com/office/drawing/2014/main" id="{4B9E4CCA-E0B7-42CA-AF66-CD380B3136DA}"/>
              </a:ext>
            </a:extLst>
          </p:cNvPr>
          <p:cNvSpPr>
            <a:spLocks noGrp="1"/>
          </p:cNvSpPr>
          <p:nvPr>
            <p:ph type="title" hasCustomPrompt="1"/>
          </p:nvPr>
        </p:nvSpPr>
        <p:spPr>
          <a:xfrm>
            <a:off x="819225" y="819201"/>
            <a:ext cx="15703520" cy="673707"/>
          </a:xfrm>
        </p:spPr>
        <p:txBody>
          <a:bodyPr/>
          <a:lstStyle>
            <a:lvl1pPr>
              <a:defRPr sz="4267">
                <a:solidFill>
                  <a:schemeClr val="bg1"/>
                </a:solidFill>
              </a:defRPr>
            </a:lvl1pPr>
          </a:lstStyle>
          <a:p>
            <a:r>
              <a:rPr lang="en-US" noProof="0" dirty="0"/>
              <a:t>Click to add Agenda title</a:t>
            </a:r>
            <a:endParaRPr lang="en-US"/>
          </a:p>
        </p:txBody>
      </p:sp>
      <p:sp>
        <p:nvSpPr>
          <p:cNvPr id="14" name="Subtitle 2">
            <a:extLst>
              <a:ext uri="{FF2B5EF4-FFF2-40B4-BE49-F238E27FC236}">
                <a16:creationId xmlns:a16="http://schemas.microsoft.com/office/drawing/2014/main" id="{D1831C40-2A63-4308-8155-2886F8ADA87E}"/>
              </a:ext>
            </a:extLst>
          </p:cNvPr>
          <p:cNvSpPr>
            <a:spLocks noGrp="1"/>
          </p:cNvSpPr>
          <p:nvPr>
            <p:ph type="subTitle" idx="1" hasCustomPrompt="1"/>
          </p:nvPr>
        </p:nvSpPr>
        <p:spPr>
          <a:xfrm>
            <a:off x="819225" y="1495040"/>
            <a:ext cx="15701440" cy="593920"/>
          </a:xfrm>
        </p:spPr>
        <p:txBody>
          <a:bodyPr/>
          <a:lstStyle>
            <a:lvl1pPr marL="0" indent="0" algn="l">
              <a:lnSpc>
                <a:spcPct val="90000"/>
              </a:lnSpc>
              <a:spcBef>
                <a:spcPts val="0"/>
              </a:spcBef>
              <a:spcAft>
                <a:spcPts val="0"/>
              </a:spcAft>
              <a:buFont typeface="Arial" panose="020B0604020202020204" pitchFamily="34" charset="0"/>
              <a:buChar char="​"/>
              <a:defRPr sz="3556">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7" name="Text Placeholder 2"/>
          <p:cNvSpPr>
            <a:spLocks noGrp="1"/>
          </p:cNvSpPr>
          <p:nvPr>
            <p:ph type="body" sz="quarter" idx="13" hasCustomPrompt="1"/>
          </p:nvPr>
        </p:nvSpPr>
        <p:spPr>
          <a:xfrm>
            <a:off x="819225" y="2457601"/>
            <a:ext cx="9397532" cy="6065512"/>
          </a:xfrm>
        </p:spPr>
        <p:txBody>
          <a:bodyPr/>
          <a:lstStyle>
            <a:lvl1pPr marL="0" indent="0">
              <a:lnSpc>
                <a:spcPct val="100000"/>
              </a:lnSpc>
              <a:spcAft>
                <a:spcPts val="1280"/>
              </a:spcAft>
              <a:buFont typeface="Arial" panose="020B0604020202020204" pitchFamily="34" charset="0"/>
              <a:buChar char="​"/>
              <a:defRPr sz="2844">
                <a:solidFill>
                  <a:schemeClr val="bg1"/>
                </a:solidFill>
              </a:defRPr>
            </a:lvl1pPr>
            <a:lvl2pPr marL="0" indent="0">
              <a:lnSpc>
                <a:spcPct val="100000"/>
              </a:lnSpc>
              <a:spcBef>
                <a:spcPts val="0"/>
              </a:spcBef>
              <a:spcAft>
                <a:spcPts val="1280"/>
              </a:spcAft>
              <a:buFont typeface="Arial" panose="020B0604020202020204" pitchFamily="34" charset="0"/>
              <a:buChar char="​"/>
              <a:defRPr sz="2844" b="1">
                <a:solidFill>
                  <a:schemeClr val="bg1"/>
                </a:solidFill>
              </a:defRPr>
            </a:lvl2pPr>
            <a:lvl3pPr marL="0" indent="0">
              <a:lnSpc>
                <a:spcPct val="100000"/>
              </a:lnSpc>
              <a:spcBef>
                <a:spcPts val="0"/>
              </a:spcBef>
              <a:spcAft>
                <a:spcPts val="1280"/>
              </a:spcAft>
              <a:buFont typeface="Arial" panose="020B0604020202020204" pitchFamily="34" charset="0"/>
              <a:buChar char="​"/>
              <a:defRPr sz="2844">
                <a:solidFill>
                  <a:schemeClr val="bg1"/>
                </a:solidFill>
              </a:defRPr>
            </a:lvl3pPr>
            <a:lvl4pPr marL="0" indent="0">
              <a:lnSpc>
                <a:spcPct val="100000"/>
              </a:lnSpc>
              <a:spcBef>
                <a:spcPts val="0"/>
              </a:spcBef>
              <a:spcAft>
                <a:spcPts val="1280"/>
              </a:spcAft>
              <a:buFont typeface="Arial" panose="020B0604020202020204" pitchFamily="34" charset="0"/>
              <a:buChar char="​"/>
              <a:defRPr sz="2844">
                <a:solidFill>
                  <a:schemeClr val="bg1"/>
                </a:solidFill>
              </a:defRPr>
            </a:lvl4pPr>
            <a:lvl5pPr marL="0" indent="0">
              <a:lnSpc>
                <a:spcPct val="100000"/>
              </a:lnSpc>
              <a:spcBef>
                <a:spcPts val="0"/>
              </a:spcBef>
              <a:spcAft>
                <a:spcPts val="1280"/>
              </a:spcAft>
              <a:buFont typeface="Arial" panose="020B0604020202020204" pitchFamily="34" charset="0"/>
              <a:buChar char="​"/>
              <a:defRPr sz="2844">
                <a:solidFill>
                  <a:schemeClr val="bg1"/>
                </a:solidFill>
              </a:defRPr>
            </a:lvl5pPr>
            <a:lvl6pPr marL="0" indent="0">
              <a:lnSpc>
                <a:spcPct val="100000"/>
              </a:lnSpc>
              <a:spcBef>
                <a:spcPts val="0"/>
              </a:spcBef>
              <a:spcAft>
                <a:spcPts val="1280"/>
              </a:spcAft>
              <a:buFont typeface="Arial" panose="020B0604020202020204" pitchFamily="34" charset="0"/>
              <a:buChar char="​"/>
              <a:defRPr sz="2844">
                <a:solidFill>
                  <a:schemeClr val="bg1"/>
                </a:solidFill>
              </a:defRPr>
            </a:lvl6pPr>
            <a:lvl7pPr marL="0" indent="0">
              <a:lnSpc>
                <a:spcPct val="100000"/>
              </a:lnSpc>
              <a:spcBef>
                <a:spcPts val="0"/>
              </a:spcBef>
              <a:spcAft>
                <a:spcPts val="1280"/>
              </a:spcAft>
              <a:buFont typeface="Arial" panose="020B0604020202020204" pitchFamily="34" charset="0"/>
              <a:buChar char="​"/>
              <a:defRPr sz="2844">
                <a:solidFill>
                  <a:schemeClr val="bg1"/>
                </a:solidFill>
              </a:defRPr>
            </a:lvl7pPr>
            <a:lvl8pPr marL="0" indent="0">
              <a:lnSpc>
                <a:spcPct val="100000"/>
              </a:lnSpc>
              <a:spcBef>
                <a:spcPts val="0"/>
              </a:spcBef>
              <a:spcAft>
                <a:spcPts val="1280"/>
              </a:spcAft>
              <a:buFont typeface="Arial" panose="020B0604020202020204" pitchFamily="34" charset="0"/>
              <a:buChar char="​"/>
              <a:defRPr sz="2844" b="1">
                <a:solidFill>
                  <a:schemeClr val="bg1"/>
                </a:solidFill>
              </a:defRPr>
            </a:lvl8pPr>
            <a:lvl9pPr marL="0" indent="0">
              <a:lnSpc>
                <a:spcPct val="100000"/>
              </a:lnSpc>
              <a:spcBef>
                <a:spcPts val="0"/>
              </a:spcBef>
              <a:spcAft>
                <a:spcPts val="1280"/>
              </a:spcAft>
              <a:buFont typeface="Arial" panose="020B0604020202020204" pitchFamily="34" charset="0"/>
              <a:buChar char="​"/>
              <a:defRPr sz="2844">
                <a:solidFill>
                  <a:schemeClr val="bg1"/>
                </a:solidFill>
                <a:latin typeface="+mn-lt"/>
              </a:defRPr>
            </a:lvl9pPr>
          </a:lstStyle>
          <a:p>
            <a:pPr lvl="0"/>
            <a:r>
              <a:rPr lang="en-US" noProof="0" dirty="0"/>
              <a:t>Click to add agenda point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Tree>
    <p:extLst>
      <p:ext uri="{BB962C8B-B14F-4D97-AF65-F5344CB8AC3E}">
        <p14:creationId xmlns:p14="http://schemas.microsoft.com/office/powerpoint/2010/main" val="35377980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genda C">
    <p:spTree>
      <p:nvGrpSpPr>
        <p:cNvPr id="1" name=""/>
        <p:cNvGrpSpPr/>
        <p:nvPr/>
      </p:nvGrpSpPr>
      <p:grpSpPr>
        <a:xfrm>
          <a:off x="0" y="0"/>
          <a:ext cx="0" cy="0"/>
          <a:chOff x="0" y="0"/>
          <a:chExt cx="0" cy="0"/>
        </a:xfrm>
      </p:grpSpPr>
      <p:sp>
        <p:nvSpPr>
          <p:cNvPr id="10" name="Date Placeholder 6" hidden="1">
            <a:extLst>
              <a:ext uri="{FF2B5EF4-FFF2-40B4-BE49-F238E27FC236}">
                <a16:creationId xmlns:a16="http://schemas.microsoft.com/office/drawing/2014/main" id="{840932BE-DDFC-4972-85A7-C427ACEB26D9}"/>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1" name="Footer Placeholder 8" hidden="1">
            <a:extLst>
              <a:ext uri="{FF2B5EF4-FFF2-40B4-BE49-F238E27FC236}">
                <a16:creationId xmlns:a16="http://schemas.microsoft.com/office/drawing/2014/main" id="{CDE982F8-DB66-4D32-95A2-375163C347BD}"/>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2" name="Slide Number Placeholder 10" hidden="1">
            <a:extLst>
              <a:ext uri="{FF2B5EF4-FFF2-40B4-BE49-F238E27FC236}">
                <a16:creationId xmlns:a16="http://schemas.microsoft.com/office/drawing/2014/main" id="{9936A8CC-0D3C-4064-8E29-0B36B3DADA88}"/>
              </a:ext>
            </a:extLst>
          </p:cNvPr>
          <p:cNvSpPr>
            <a:spLocks noGrp="1"/>
          </p:cNvSpPr>
          <p:nvPr>
            <p:ph type="sldNum" sz="quarter" idx="18"/>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a:extLst>
              <a:ext uri="{FF2B5EF4-FFF2-40B4-BE49-F238E27FC236}">
                <a16:creationId xmlns:a16="http://schemas.microsoft.com/office/drawing/2014/main" id="{679832B5-5EE2-42A0-B3B1-34D6BECE044B}"/>
              </a:ext>
            </a:extLst>
          </p:cNvPr>
          <p:cNvSpPr>
            <a:spLocks noGrp="1"/>
          </p:cNvSpPr>
          <p:nvPr>
            <p:ph type="pic" sz="quarter" idx="19" hasCustomPrompt="1"/>
          </p:nvPr>
        </p:nvSpPr>
        <p:spPr bwMode="white">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2" name="Title 1"/>
          <p:cNvSpPr>
            <a:spLocks noGrp="1"/>
          </p:cNvSpPr>
          <p:nvPr>
            <p:ph type="title" hasCustomPrompt="1"/>
          </p:nvPr>
        </p:nvSpPr>
        <p:spPr>
          <a:xfrm>
            <a:off x="819225" y="819201"/>
            <a:ext cx="15703520" cy="673707"/>
          </a:xfrm>
        </p:spPr>
        <p:txBody>
          <a:bodyPr/>
          <a:lstStyle>
            <a:lvl1pPr>
              <a:defRPr sz="4267">
                <a:solidFill>
                  <a:schemeClr val="bg1"/>
                </a:solidFill>
              </a:defRPr>
            </a:lvl1pPr>
          </a:lstStyle>
          <a:p>
            <a:r>
              <a:rPr lang="en-US" noProof="0" dirty="0"/>
              <a:t>Click to add Agenda title</a:t>
            </a:r>
            <a:endParaRPr lang="en-US"/>
          </a:p>
        </p:txBody>
      </p:sp>
      <p:sp>
        <p:nvSpPr>
          <p:cNvPr id="13" name="Subtitle 2">
            <a:extLst>
              <a:ext uri="{FF2B5EF4-FFF2-40B4-BE49-F238E27FC236}">
                <a16:creationId xmlns:a16="http://schemas.microsoft.com/office/drawing/2014/main" id="{7CE4FB65-A8EF-403F-9761-3779E10C069F}"/>
              </a:ext>
            </a:extLst>
          </p:cNvPr>
          <p:cNvSpPr>
            <a:spLocks noGrp="1"/>
          </p:cNvSpPr>
          <p:nvPr>
            <p:ph type="subTitle" idx="1" hasCustomPrompt="1"/>
          </p:nvPr>
        </p:nvSpPr>
        <p:spPr>
          <a:xfrm>
            <a:off x="819225" y="1495040"/>
            <a:ext cx="15701440" cy="593920"/>
          </a:xfrm>
        </p:spPr>
        <p:txBody>
          <a:bodyPr/>
          <a:lstStyle>
            <a:lvl1pPr marL="0" indent="0" algn="l">
              <a:lnSpc>
                <a:spcPct val="90000"/>
              </a:lnSpc>
              <a:spcBef>
                <a:spcPts val="0"/>
              </a:spcBef>
              <a:spcAft>
                <a:spcPts val="0"/>
              </a:spcAft>
              <a:buFont typeface="Arial" panose="020B0604020202020204" pitchFamily="34" charset="0"/>
              <a:buChar char="​"/>
              <a:defRPr sz="3556">
                <a:solidFill>
                  <a:schemeClr val="bg1"/>
                </a:solidFill>
              </a:defRPr>
            </a:lvl1pPr>
            <a:lvl2pPr marL="0" indent="0" algn="l">
              <a:buFont typeface="Arial" panose="020B0604020202020204" pitchFamily="34" charset="0"/>
              <a:buNone/>
              <a:defRPr sz="2844">
                <a:solidFill>
                  <a:schemeClr val="tx1"/>
                </a:solidFill>
              </a:defRPr>
            </a:lvl2pPr>
            <a:lvl3pPr marL="0" indent="0" algn="l">
              <a:buFont typeface="Arial" panose="020B0604020202020204" pitchFamily="34" charset="0"/>
              <a:buChar char="​"/>
              <a:defRPr sz="2844">
                <a:solidFill>
                  <a:schemeClr val="tx1"/>
                </a:solidFill>
              </a:defRPr>
            </a:lvl3pPr>
            <a:lvl4pPr marL="0" indent="0" algn="l">
              <a:buFont typeface="Arial" panose="020B0604020202020204" pitchFamily="34" charset="0"/>
              <a:buChar char="​"/>
              <a:defRPr sz="2844">
                <a:solidFill>
                  <a:schemeClr val="tx1"/>
                </a:solidFill>
              </a:defRPr>
            </a:lvl4pPr>
            <a:lvl5pPr marL="0" indent="0" algn="l">
              <a:buFont typeface="Arial" panose="020B0604020202020204" pitchFamily="34" charset="0"/>
              <a:buChar char="​"/>
              <a:defRPr sz="2844">
                <a:solidFill>
                  <a:schemeClr val="tx1"/>
                </a:solidFill>
              </a:defRPr>
            </a:lvl5pPr>
            <a:lvl6pPr marL="0" indent="0" algn="l">
              <a:buFont typeface="Arial" panose="020B0604020202020204" pitchFamily="34" charset="0"/>
              <a:buChar char="​"/>
              <a:defRPr sz="2844">
                <a:solidFill>
                  <a:schemeClr val="tx1"/>
                </a:solidFill>
              </a:defRPr>
            </a:lvl6pPr>
            <a:lvl7pPr marL="0" indent="0" algn="l">
              <a:buFont typeface="Arial" panose="020B0604020202020204" pitchFamily="34" charset="0"/>
              <a:buChar char="​"/>
              <a:defRPr sz="2844">
                <a:solidFill>
                  <a:schemeClr val="tx1"/>
                </a:solidFill>
              </a:defRPr>
            </a:lvl7pPr>
            <a:lvl8pPr marL="0" indent="0" algn="l">
              <a:buFont typeface="Arial" panose="020B0604020202020204" pitchFamily="34" charset="0"/>
              <a:buChar char="​"/>
              <a:defRPr sz="2844">
                <a:solidFill>
                  <a:schemeClr val="tx1"/>
                </a:solidFill>
              </a:defRPr>
            </a:lvl8pPr>
            <a:lvl9pPr marL="0" indent="0" algn="l">
              <a:buFont typeface="Arial" panose="020B0604020202020204" pitchFamily="34" charset="0"/>
              <a:buChar char="​"/>
              <a:tabLst/>
              <a:defRPr sz="2844">
                <a:solidFill>
                  <a:schemeClr val="tx1"/>
                </a:solidFill>
              </a:defRPr>
            </a:lvl9pPr>
          </a:lstStyle>
          <a:p>
            <a:r>
              <a:rPr lang="en-US" dirty="0"/>
              <a:t>Click to add subtitle</a:t>
            </a:r>
            <a:endParaRPr lang="en-US"/>
          </a:p>
        </p:txBody>
      </p:sp>
      <p:sp>
        <p:nvSpPr>
          <p:cNvPr id="7" name="Text Placeholder 2"/>
          <p:cNvSpPr>
            <a:spLocks noGrp="1"/>
          </p:cNvSpPr>
          <p:nvPr>
            <p:ph type="body" sz="quarter" idx="13" hasCustomPrompt="1"/>
          </p:nvPr>
        </p:nvSpPr>
        <p:spPr>
          <a:xfrm>
            <a:off x="3093253" y="2457563"/>
            <a:ext cx="7123507" cy="6065550"/>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Bef>
                <a:spcPts val="0"/>
              </a:spcBef>
              <a:spcAft>
                <a:spcPts val="0"/>
              </a:spcAft>
              <a:buFont typeface="Arial" panose="020B0604020202020204" pitchFamily="34" charset="0"/>
              <a:buChar char="​"/>
              <a:defRPr sz="2844" b="1">
                <a:solidFill>
                  <a:schemeClr val="bg1"/>
                </a:solidFill>
              </a:defRPr>
            </a:lvl2pPr>
            <a:lvl3pPr marL="0" indent="0">
              <a:lnSpc>
                <a:spcPts val="3413"/>
              </a:lnSpc>
              <a:spcBef>
                <a:spcPts val="0"/>
              </a:spcBef>
              <a:spcAft>
                <a:spcPts val="0"/>
              </a:spcAft>
              <a:buFont typeface="Arial" panose="020B0604020202020204" pitchFamily="34" charset="0"/>
              <a:buChar char="​"/>
              <a:defRPr sz="2844">
                <a:solidFill>
                  <a:schemeClr val="bg1"/>
                </a:solidFill>
              </a:defRPr>
            </a:lvl3pPr>
            <a:lvl4pPr marL="0" indent="0">
              <a:lnSpc>
                <a:spcPts val="3413"/>
              </a:lnSpc>
              <a:spcBef>
                <a:spcPts val="0"/>
              </a:spcBef>
              <a:spcAft>
                <a:spcPts val="0"/>
              </a:spcAft>
              <a:buFont typeface="Arial" panose="020B0604020202020204" pitchFamily="34" charset="0"/>
              <a:buChar char="​"/>
              <a:defRPr sz="2844">
                <a:solidFill>
                  <a:schemeClr val="bg1"/>
                </a:solidFill>
              </a:defRPr>
            </a:lvl4pPr>
            <a:lvl5pPr marL="0" indent="0">
              <a:lnSpc>
                <a:spcPts val="3413"/>
              </a:lnSpc>
              <a:spcBef>
                <a:spcPts val="0"/>
              </a:spcBef>
              <a:spcAft>
                <a:spcPts val="0"/>
              </a:spcAft>
              <a:buFont typeface="Arial" panose="020B0604020202020204" pitchFamily="34" charset="0"/>
              <a:buChar char="​"/>
              <a:defRPr sz="2844">
                <a:solidFill>
                  <a:schemeClr val="bg1"/>
                </a:solidFill>
              </a:defRPr>
            </a:lvl5pPr>
            <a:lvl6pPr marL="0" indent="0">
              <a:lnSpc>
                <a:spcPts val="3413"/>
              </a:lnSpc>
              <a:spcBef>
                <a:spcPts val="0"/>
              </a:spcBef>
              <a:spcAft>
                <a:spcPts val="0"/>
              </a:spcAft>
              <a:buFont typeface="Arial" panose="020B0604020202020204" pitchFamily="34" charset="0"/>
              <a:buChar char="​"/>
              <a:defRPr sz="2844">
                <a:solidFill>
                  <a:schemeClr val="bg1"/>
                </a:solidFill>
              </a:defRPr>
            </a:lvl6pPr>
            <a:lvl7pPr marL="0" indent="0">
              <a:lnSpc>
                <a:spcPts val="3413"/>
              </a:lnSpc>
              <a:spcBef>
                <a:spcPts val="0"/>
              </a:spcBef>
              <a:spcAft>
                <a:spcPts val="0"/>
              </a:spcAft>
              <a:buFont typeface="Arial" panose="020B0604020202020204" pitchFamily="34" charset="0"/>
              <a:buChar char="​"/>
              <a:defRPr sz="2844">
                <a:solidFill>
                  <a:schemeClr val="bg1"/>
                </a:solidFill>
              </a:defRPr>
            </a:lvl7pPr>
            <a:lvl8pPr marL="0" indent="0">
              <a:lnSpc>
                <a:spcPts val="3413"/>
              </a:lnSpc>
              <a:spcBef>
                <a:spcPts val="0"/>
              </a:spcBef>
              <a:spcAft>
                <a:spcPts val="0"/>
              </a:spcAft>
              <a:buFont typeface="Arial" panose="020B0604020202020204" pitchFamily="34" charset="0"/>
              <a:buChar char="​"/>
              <a:defRPr sz="2844" b="1">
                <a:solidFill>
                  <a:schemeClr val="bg1"/>
                </a:solidFill>
              </a:defRPr>
            </a:lvl8pPr>
            <a:lvl9pPr marL="0" indent="0">
              <a:lnSpc>
                <a:spcPts val="3413"/>
              </a:lnSpc>
              <a:spcBef>
                <a:spcPts val="0"/>
              </a:spcBef>
              <a:buFont typeface="Arial" panose="020B0604020202020204" pitchFamily="34" charset="0"/>
              <a:buChar char="​"/>
              <a:defRPr sz="2844">
                <a:solidFill>
                  <a:schemeClr val="bg1"/>
                </a:solidFill>
                <a:latin typeface="+mn-lt"/>
              </a:defRPr>
            </a:lvl9pPr>
          </a:lstStyle>
          <a:p>
            <a:pPr lvl="0"/>
            <a:r>
              <a:rPr lang="en-US" noProof="0" dirty="0"/>
              <a:t>Click to add agenda point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 level</a:t>
            </a:r>
            <a:endParaRPr lang="en-US"/>
          </a:p>
          <a:p>
            <a:pPr lvl="6"/>
            <a:r>
              <a:rPr lang="en-US" noProof="0" dirty="0"/>
              <a:t>7 level</a:t>
            </a:r>
            <a:endParaRPr lang="en-US"/>
          </a:p>
          <a:p>
            <a:pPr lvl="7"/>
            <a:r>
              <a:rPr lang="en-US" noProof="0" dirty="0"/>
              <a:t>8 level</a:t>
            </a:r>
            <a:endParaRPr lang="en-US"/>
          </a:p>
          <a:p>
            <a:pPr lvl="8"/>
            <a:r>
              <a:rPr lang="en-US" noProof="0" dirty="0"/>
              <a:t>9 level</a:t>
            </a:r>
            <a:endParaRPr lang="en-US"/>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819226" y="2457563"/>
            <a:ext cx="2274025" cy="6067685"/>
          </a:xfrm>
        </p:spPr>
        <p:txBody>
          <a:bodyPr/>
          <a:lstStyle>
            <a:lvl1pPr marL="0" indent="0">
              <a:lnSpc>
                <a:spcPts val="3413"/>
              </a:lnSpc>
              <a:spcAft>
                <a:spcPts val="0"/>
              </a:spcAft>
              <a:buFont typeface="Arial" panose="020B0604020202020204" pitchFamily="34" charset="0"/>
              <a:buChar char="​"/>
              <a:defRPr sz="2844">
                <a:solidFill>
                  <a:schemeClr val="bg1"/>
                </a:solidFill>
              </a:defRPr>
            </a:lvl1pPr>
            <a:lvl2pPr marL="0" indent="0">
              <a:lnSpc>
                <a:spcPts val="3413"/>
              </a:lnSpc>
              <a:spcAft>
                <a:spcPts val="0"/>
              </a:spcAft>
              <a:buFont typeface="Arial" panose="020B0604020202020204" pitchFamily="34" charset="0"/>
              <a:buChar char="​"/>
              <a:defRPr sz="2844" b="1">
                <a:solidFill>
                  <a:schemeClr val="bg1"/>
                </a:solidFill>
              </a:defRPr>
            </a:lvl2pPr>
            <a:lvl3pPr marL="0" indent="0">
              <a:lnSpc>
                <a:spcPts val="3413"/>
              </a:lnSpc>
              <a:spcAft>
                <a:spcPts val="0"/>
              </a:spcAft>
              <a:buFont typeface="Arial" panose="020B0604020202020204" pitchFamily="34" charset="0"/>
              <a:buChar char="​"/>
              <a:defRPr sz="2844">
                <a:solidFill>
                  <a:schemeClr val="bg1"/>
                </a:solidFill>
              </a:defRPr>
            </a:lvl3pPr>
            <a:lvl4pPr>
              <a:lnSpc>
                <a:spcPts val="3413"/>
              </a:lnSpc>
              <a:spcAft>
                <a:spcPts val="0"/>
              </a:spcAft>
              <a:buFont typeface="Arial" panose="020B0604020202020204" pitchFamily="34" charset="0"/>
              <a:buChar char="​"/>
              <a:defRPr sz="2844">
                <a:solidFill>
                  <a:schemeClr val="bg1"/>
                </a:solidFill>
              </a:defRPr>
            </a:lvl4pPr>
            <a:lvl5pPr>
              <a:lnSpc>
                <a:spcPts val="3413"/>
              </a:lnSpc>
              <a:spcAft>
                <a:spcPts val="0"/>
              </a:spcAft>
              <a:buFont typeface="Arial" panose="020B0604020202020204" pitchFamily="34" charset="0"/>
              <a:buChar char="​"/>
              <a:defRPr sz="2844">
                <a:solidFill>
                  <a:schemeClr val="bg1"/>
                </a:solidFill>
              </a:defRPr>
            </a:lvl5pPr>
            <a:lvl6pPr marL="0" indent="0">
              <a:lnSpc>
                <a:spcPts val="3413"/>
              </a:lnSpc>
              <a:spcAft>
                <a:spcPts val="0"/>
              </a:spcAft>
              <a:buFont typeface="Arial" panose="020B0604020202020204" pitchFamily="34" charset="0"/>
              <a:buChar char="​"/>
              <a:defRPr sz="2844" b="1">
                <a:solidFill>
                  <a:schemeClr val="bg1"/>
                </a:solidFill>
              </a:defRPr>
            </a:lvl6pPr>
            <a:lvl7pPr>
              <a:lnSpc>
                <a:spcPts val="3413"/>
              </a:lnSpc>
              <a:spcAft>
                <a:spcPts val="0"/>
              </a:spcAft>
              <a:defRPr sz="2844" b="0">
                <a:solidFill>
                  <a:schemeClr val="bg1"/>
                </a:solidFill>
              </a:defRPr>
            </a:lvl7pPr>
            <a:lvl8pPr>
              <a:lnSpc>
                <a:spcPts val="3413"/>
              </a:lnSpc>
              <a:spcAft>
                <a:spcPts val="0"/>
              </a:spcAft>
              <a:defRPr sz="2844" b="1">
                <a:solidFill>
                  <a:schemeClr val="bg1"/>
                </a:solidFill>
              </a:defRPr>
            </a:lvl8pPr>
            <a:lvl9pPr>
              <a:lnSpc>
                <a:spcPts val="3413"/>
              </a:lnSpc>
              <a:spcAft>
                <a:spcPts val="0"/>
              </a:spcAft>
              <a:defRPr sz="2844">
                <a:solidFill>
                  <a:schemeClr val="bg1"/>
                </a:solidFill>
                <a:latin typeface="+mn-lt"/>
              </a:defRPr>
            </a:lvl9pPr>
          </a:lstStyle>
          <a:p>
            <a:pPr lvl="0"/>
            <a:r>
              <a:rPr lang="en-US" dirty="0"/>
              <a:t>09.00-10.00</a:t>
            </a:r>
            <a:endParaRPr lang="en-US"/>
          </a:p>
          <a:p>
            <a:pPr lvl="1"/>
            <a:r>
              <a:rPr lang="en-US" dirty="0"/>
              <a:t>02</a:t>
            </a:r>
            <a:endParaRPr lang="en-US"/>
          </a:p>
          <a:p>
            <a:pPr lvl="2"/>
            <a:r>
              <a:rPr lang="en-US" dirty="0"/>
              <a:t>03</a:t>
            </a:r>
            <a:endParaRPr lang="en-US"/>
          </a:p>
          <a:p>
            <a:pPr lvl="3"/>
            <a:r>
              <a:rPr lang="en-US" dirty="0"/>
              <a:t>04</a:t>
            </a:r>
            <a:endParaRPr lang="en-US"/>
          </a:p>
          <a:p>
            <a:pPr lvl="4"/>
            <a:r>
              <a:rPr lang="en-US" dirty="0"/>
              <a:t>05</a:t>
            </a:r>
            <a:endParaRPr lang="en-US"/>
          </a:p>
          <a:p>
            <a:pPr lvl="5"/>
            <a:r>
              <a:rPr lang="en-US" dirty="0"/>
              <a:t>06</a:t>
            </a:r>
            <a:endParaRPr lang="en-US"/>
          </a:p>
          <a:p>
            <a:pPr lvl="6"/>
            <a:r>
              <a:rPr lang="en-US" dirty="0"/>
              <a:t>07</a:t>
            </a:r>
            <a:endParaRPr lang="en-US"/>
          </a:p>
          <a:p>
            <a:pPr lvl="7"/>
            <a:r>
              <a:rPr lang="en-US" dirty="0"/>
              <a:t>08</a:t>
            </a:r>
            <a:endParaRPr lang="en-US"/>
          </a:p>
          <a:p>
            <a:pPr lvl="8"/>
            <a:r>
              <a:rPr lang="en-US" dirty="0"/>
              <a:t>09</a:t>
            </a:r>
            <a:endParaRPr lang="en-US"/>
          </a:p>
        </p:txBody>
      </p:sp>
      <p:sp>
        <p:nvSpPr>
          <p:cNvPr id="3" name="TextBox 2">
            <a:extLst>
              <a:ext uri="{FF2B5EF4-FFF2-40B4-BE49-F238E27FC236}">
                <a16:creationId xmlns:a16="http://schemas.microsoft.com/office/drawing/2014/main" id="{CD2080BB-E265-4531-8CDF-EED5AE7C2C5E}"/>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Tree>
    <p:extLst>
      <p:ext uri="{BB962C8B-B14F-4D97-AF65-F5344CB8AC3E}">
        <p14:creationId xmlns:p14="http://schemas.microsoft.com/office/powerpoint/2010/main" val="42242669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vider A">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buNone/>
              <a:defRPr sz="2844">
                <a:solidFill>
                  <a:schemeClr val="tx1"/>
                </a:solidFill>
              </a:defRPr>
            </a:lvl1pPr>
            <a:lvl2pPr marL="0" indent="0">
              <a:buNone/>
              <a:defRPr sz="2844">
                <a:solidFill>
                  <a:schemeClr val="tx1"/>
                </a:solidFill>
              </a:defRPr>
            </a:lvl2pPr>
            <a:lvl3pPr marL="0" indent="0">
              <a:buNone/>
              <a:defRPr sz="2844">
                <a:solidFill>
                  <a:schemeClr val="tx1"/>
                </a:solidFill>
              </a:defRPr>
            </a:lvl3pPr>
            <a:lvl4pPr>
              <a:buNone/>
              <a:defRPr sz="2844" b="0">
                <a:solidFill>
                  <a:schemeClr val="tx1"/>
                </a:solidFill>
              </a:defRPr>
            </a:lvl4pPr>
            <a:lvl5pPr>
              <a:buNone/>
              <a:defRPr sz="2844">
                <a:solidFill>
                  <a:schemeClr val="tx1"/>
                </a:solidFill>
              </a:defRPr>
            </a:lvl5pPr>
            <a:lvl6pPr>
              <a:defRPr sz="2844" b="0">
                <a:solidFill>
                  <a:schemeClr val="tx1"/>
                </a:solidFill>
                <a:latin typeface="+mn-lt"/>
              </a:defRPr>
            </a:lvl6pPr>
            <a:lvl7pPr>
              <a:defRPr sz="2844" b="0">
                <a:solidFill>
                  <a:schemeClr val="tx1"/>
                </a:solidFill>
                <a:latin typeface="+mn-lt"/>
              </a:defRPr>
            </a:lvl7pPr>
            <a:lvl8pPr>
              <a:defRPr sz="2844" b="0">
                <a:solidFill>
                  <a:schemeClr val="tx1"/>
                </a:solidFill>
                <a:latin typeface="+mn-lt"/>
              </a:defRPr>
            </a:lvl8pPr>
            <a:lvl9pPr>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267209081"/>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vider B">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5" name="Background">
            <a:extLst>
              <a:ext uri="{FF2B5EF4-FFF2-40B4-BE49-F238E27FC236}">
                <a16:creationId xmlns:a16="http://schemas.microsoft.com/office/drawing/2014/main" id="{B658BF75-1F8A-45AD-A77D-C0D0CD90E72A}"/>
              </a:ext>
            </a:extLst>
          </p:cNvPr>
          <p:cNvSpPr/>
          <p:nvPr userDrawn="1"/>
        </p:nvSpPr>
        <p:spPr bwMode="white">
          <a:xfrm>
            <a:off x="0" y="0"/>
            <a:ext cx="17341970" cy="9758720"/>
          </a:xfrm>
          <a:prstGeom prst="rect">
            <a:avLst/>
          </a:prstGeom>
          <a:solidFill>
            <a:srgbClr val="5F2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a:solidFill>
                  <a:schemeClr val="tx1"/>
                </a:solidFill>
              </a:defRPr>
            </a:lvl1pPr>
            <a:lvl2pPr marL="0" indent="0">
              <a:lnSpc>
                <a:spcPct val="100000"/>
              </a:lnSpc>
              <a:spcAft>
                <a:spcPts val="853"/>
              </a:spcAft>
              <a:buNone/>
              <a:defRPr sz="2844">
                <a:solidFill>
                  <a:schemeClr val="tx1"/>
                </a:solidFill>
              </a:defRPr>
            </a:lvl2pPr>
            <a:lvl3pPr marL="0" indent="0">
              <a:lnSpc>
                <a:spcPct val="100000"/>
              </a:lnSpc>
              <a:spcAft>
                <a:spcPts val="853"/>
              </a:spcAft>
              <a:buNone/>
              <a:defRPr sz="2844">
                <a:solidFill>
                  <a:schemeClr val="tx1"/>
                </a:solidFill>
              </a:defRPr>
            </a:lvl3pPr>
            <a:lvl4pPr>
              <a:lnSpc>
                <a:spcPct val="100000"/>
              </a:lnSpc>
              <a:spcAft>
                <a:spcPts val="853"/>
              </a:spcAft>
              <a:buNone/>
              <a:defRPr sz="2844" b="0">
                <a:solidFill>
                  <a:schemeClr val="tx1"/>
                </a:solidFill>
              </a:defRPr>
            </a:lvl4pPr>
            <a:lvl5pPr>
              <a:lnSpc>
                <a:spcPct val="100000"/>
              </a:lnSpc>
              <a:spcAft>
                <a:spcPts val="853"/>
              </a:spcAft>
              <a:buNone/>
              <a:defRPr sz="2844">
                <a:solidFill>
                  <a:schemeClr val="tx1"/>
                </a:solidFill>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558022531"/>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vider C">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4" name="Background">
            <a:extLst>
              <a:ext uri="{FF2B5EF4-FFF2-40B4-BE49-F238E27FC236}">
                <a16:creationId xmlns:a16="http://schemas.microsoft.com/office/drawing/2014/main" id="{FA2552B0-F9F4-472D-8719-15F02EAF1059}"/>
              </a:ext>
            </a:extLst>
          </p:cNvPr>
          <p:cNvSpPr/>
          <p:nvPr userDrawn="1"/>
        </p:nvSpPr>
        <p:spPr bwMode="white">
          <a:xfrm>
            <a:off x="0" y="0"/>
            <a:ext cx="17341970" cy="9758720"/>
          </a:xfrm>
          <a:prstGeom prst="rect">
            <a:avLst/>
          </a:prstGeom>
          <a:solidFill>
            <a:srgbClr val="DA2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a:solidFill>
                  <a:schemeClr val="tx1"/>
                </a:solidFill>
              </a:defRPr>
            </a:lvl1pPr>
            <a:lvl2pPr marL="0" indent="0">
              <a:lnSpc>
                <a:spcPct val="100000"/>
              </a:lnSpc>
              <a:spcAft>
                <a:spcPts val="853"/>
              </a:spcAft>
              <a:buNone/>
              <a:defRPr sz="2844">
                <a:solidFill>
                  <a:schemeClr val="tx1"/>
                </a:solidFill>
              </a:defRPr>
            </a:lvl2pPr>
            <a:lvl3pPr marL="0" indent="0">
              <a:lnSpc>
                <a:spcPct val="100000"/>
              </a:lnSpc>
              <a:spcAft>
                <a:spcPts val="853"/>
              </a:spcAft>
              <a:buNone/>
              <a:defRPr sz="2844">
                <a:solidFill>
                  <a:schemeClr val="tx1"/>
                </a:solidFill>
              </a:defRPr>
            </a:lvl3pPr>
            <a:lvl4pPr>
              <a:lnSpc>
                <a:spcPct val="100000"/>
              </a:lnSpc>
              <a:spcAft>
                <a:spcPts val="853"/>
              </a:spcAft>
              <a:buNone/>
              <a:defRPr sz="2844" b="0">
                <a:solidFill>
                  <a:schemeClr val="tx1"/>
                </a:solidFill>
              </a:defRPr>
            </a:lvl4pPr>
            <a:lvl5pPr>
              <a:lnSpc>
                <a:spcPct val="100000"/>
              </a:lnSpc>
              <a:spcAft>
                <a:spcPts val="853"/>
              </a:spcAft>
              <a:buNone/>
              <a:defRPr sz="2844">
                <a:solidFill>
                  <a:schemeClr val="tx1"/>
                </a:solidFill>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2601991417"/>
      </p:ext>
    </p:extLst>
  </p:cSld>
  <p:clrMapOvr>
    <a:overrideClrMapping bg1="dk1" tx1="lt1" bg2="dk2" tx2="lt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ivider D">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A114224A-803F-4C98-9EB8-3F4F82D58381}"/>
              </a:ext>
            </a:extLst>
          </p:cNvPr>
          <p:cNvSpPr/>
          <p:nvPr userDrawn="1"/>
        </p:nvSpPr>
        <p:spPr bwMode="white">
          <a:xfrm>
            <a:off x="0" y="0"/>
            <a:ext cx="17341970" cy="9758720"/>
          </a:xfrm>
          <a:prstGeom prst="rect">
            <a:avLst/>
          </a:prstGeom>
          <a:solidFill>
            <a:srgbClr val="F1B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a:solidFill>
                  <a:schemeClr val="tx1"/>
                </a:solidFill>
              </a:defRPr>
            </a:lvl1pPr>
            <a:lvl2pPr marL="0" indent="0">
              <a:lnSpc>
                <a:spcPct val="100000"/>
              </a:lnSpc>
              <a:spcAft>
                <a:spcPts val="853"/>
              </a:spcAft>
              <a:buNone/>
              <a:defRPr sz="2844">
                <a:solidFill>
                  <a:schemeClr val="tx1"/>
                </a:solidFill>
              </a:defRPr>
            </a:lvl2pPr>
            <a:lvl3pPr marL="0" indent="0">
              <a:lnSpc>
                <a:spcPct val="100000"/>
              </a:lnSpc>
              <a:spcAft>
                <a:spcPts val="853"/>
              </a:spcAft>
              <a:buNone/>
              <a:defRPr sz="2844">
                <a:solidFill>
                  <a:schemeClr val="tx1"/>
                </a:solidFill>
              </a:defRPr>
            </a:lvl3pPr>
            <a:lvl4pPr>
              <a:lnSpc>
                <a:spcPct val="100000"/>
              </a:lnSpc>
              <a:spcAft>
                <a:spcPts val="853"/>
              </a:spcAft>
              <a:buNone/>
              <a:defRPr sz="2844" b="0">
                <a:solidFill>
                  <a:schemeClr val="tx1"/>
                </a:solidFill>
              </a:defRPr>
            </a:lvl4pPr>
            <a:lvl5pPr>
              <a:lnSpc>
                <a:spcPct val="100000"/>
              </a:lnSpc>
              <a:spcAft>
                <a:spcPts val="853"/>
              </a:spcAft>
              <a:buNone/>
              <a:defRPr sz="2844">
                <a:solidFill>
                  <a:schemeClr val="tx1"/>
                </a:solidFill>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026619399"/>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ivider E">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9AE31396-456F-4C0E-80EB-CE8A7AB4795B}"/>
              </a:ext>
            </a:extLst>
          </p:cNvPr>
          <p:cNvSpPr/>
          <p:nvPr userDrawn="1"/>
        </p:nvSpPr>
        <p:spPr bwMode="white">
          <a:xfrm>
            <a:off x="0" y="0"/>
            <a:ext cx="17341970" cy="975872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i="0">
                <a:solidFill>
                  <a:schemeClr val="tx1"/>
                </a:solidFill>
                <a:latin typeface="+mn-lt"/>
              </a:defRPr>
            </a:lvl1pPr>
            <a:lvl2pPr marL="0" indent="0">
              <a:lnSpc>
                <a:spcPct val="100000"/>
              </a:lnSpc>
              <a:spcAft>
                <a:spcPts val="853"/>
              </a:spcAft>
              <a:buNone/>
              <a:defRPr sz="2844" b="0" i="0">
                <a:solidFill>
                  <a:schemeClr val="tx1"/>
                </a:solidFill>
                <a:latin typeface="+mn-lt"/>
              </a:defRPr>
            </a:lvl2pPr>
            <a:lvl3pPr marL="0" indent="0">
              <a:lnSpc>
                <a:spcPct val="100000"/>
              </a:lnSpc>
              <a:spcAft>
                <a:spcPts val="853"/>
              </a:spcAft>
              <a:buNone/>
              <a:defRPr sz="2844" b="0" i="0">
                <a:solidFill>
                  <a:schemeClr val="tx1"/>
                </a:solidFill>
                <a:latin typeface="+mn-lt"/>
              </a:defRPr>
            </a:lvl3pPr>
            <a:lvl4pPr>
              <a:lnSpc>
                <a:spcPct val="100000"/>
              </a:lnSpc>
              <a:spcAft>
                <a:spcPts val="853"/>
              </a:spcAft>
              <a:buNone/>
              <a:defRPr sz="2844" b="0" i="0">
                <a:solidFill>
                  <a:schemeClr val="tx1"/>
                </a:solidFill>
                <a:latin typeface="+mn-lt"/>
              </a:defRPr>
            </a:lvl4pPr>
            <a:lvl5pPr>
              <a:lnSpc>
                <a:spcPct val="100000"/>
              </a:lnSpc>
              <a:spcAft>
                <a:spcPts val="853"/>
              </a:spcAft>
              <a:buNone/>
              <a:defRPr sz="2844" b="0" i="0">
                <a:solidFill>
                  <a:schemeClr val="tx1"/>
                </a:solidFill>
                <a:latin typeface="+mn-lt"/>
              </a:defRPr>
            </a:lvl5pPr>
            <a:lvl6pPr>
              <a:lnSpc>
                <a:spcPct val="100000"/>
              </a:lnSpc>
              <a:spcAft>
                <a:spcPts val="853"/>
              </a:spcAft>
              <a:defRPr sz="2844" b="0" i="0">
                <a:solidFill>
                  <a:schemeClr val="tx1"/>
                </a:solidFill>
                <a:latin typeface="+mn-lt"/>
              </a:defRPr>
            </a:lvl6pPr>
            <a:lvl7pPr>
              <a:lnSpc>
                <a:spcPct val="100000"/>
              </a:lnSpc>
              <a:spcAft>
                <a:spcPts val="853"/>
              </a:spcAft>
              <a:defRPr sz="2844" b="0" i="0">
                <a:solidFill>
                  <a:schemeClr val="tx1"/>
                </a:solidFill>
                <a:latin typeface="+mn-lt"/>
              </a:defRPr>
            </a:lvl7pPr>
            <a:lvl8pPr>
              <a:lnSpc>
                <a:spcPct val="100000"/>
              </a:lnSpc>
              <a:spcAft>
                <a:spcPts val="853"/>
              </a:spcAft>
              <a:defRPr sz="2844" b="0" i="0">
                <a:solidFill>
                  <a:schemeClr val="tx1"/>
                </a:solidFill>
                <a:latin typeface="+mn-lt"/>
              </a:defRPr>
            </a:lvl8pPr>
            <a:lvl9pPr>
              <a:lnSpc>
                <a:spcPct val="100000"/>
              </a:lnSpc>
              <a:spcAft>
                <a:spcPts val="853"/>
              </a:spcAft>
              <a:defRPr sz="2844" b="0" i="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3913689084"/>
      </p:ext>
    </p:extLst>
  </p:cSld>
  <p:clrMapOvr>
    <a:overrideClrMapping bg1="dk1" tx1="lt1" bg2="dk2" tx2="lt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vider F">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33F421CA-6288-4C92-B792-DE8965B913A0}"/>
              </a:ext>
            </a:extLst>
          </p:cNvPr>
          <p:cNvSpPr/>
          <p:nvPr userDrawn="1"/>
        </p:nvSpPr>
        <p:spPr bwMode="white">
          <a:xfrm>
            <a:off x="0" y="0"/>
            <a:ext cx="17341970" cy="9758720"/>
          </a:xfrm>
          <a:prstGeom prst="rect">
            <a:avLst/>
          </a:prstGeom>
          <a:solidFill>
            <a:srgbClr val="00A4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492849430"/>
      </p:ext>
    </p:extLst>
  </p:cSld>
  <p:clrMapOvr>
    <a:overrideClrMapping bg1="dk1" tx1="lt1" bg2="dk2" tx2="lt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ivider G">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EF26F15E-2620-4AE5-8BAD-5E62B1FB4181}"/>
              </a:ext>
            </a:extLst>
          </p:cNvPr>
          <p:cNvSpPr/>
          <p:nvPr userDrawn="1"/>
        </p:nvSpPr>
        <p:spPr bwMode="white">
          <a:xfrm>
            <a:off x="0" y="0"/>
            <a:ext cx="17341970" cy="975872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974232582"/>
      </p:ext>
    </p:extLst>
  </p:cSld>
  <p:clrMapOvr>
    <a:overrideClrMapping bg1="dk1" tx1="lt1" bg2="dk2" tx2="lt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ivider H">
    <p:bg>
      <p:bgPr>
        <a:solidFill>
          <a:schemeClr val="tx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8" name="Background">
            <a:extLst>
              <a:ext uri="{FF2B5EF4-FFF2-40B4-BE49-F238E27FC236}">
                <a16:creationId xmlns:a16="http://schemas.microsoft.com/office/drawing/2014/main" id="{C01A3ED8-481D-4AD3-A0C0-68C5F74AEF33}"/>
              </a:ext>
            </a:extLst>
          </p:cNvPr>
          <p:cNvSpPr/>
          <p:nvPr userDrawn="1"/>
        </p:nvSpPr>
        <p:spPr bwMode="white">
          <a:xfrm>
            <a:off x="0" y="0"/>
            <a:ext cx="17341970" cy="9758720"/>
          </a:xfrm>
          <a:prstGeom prst="rect">
            <a:avLst/>
          </a:prstGeom>
          <a:solidFill>
            <a:srgbClr val="D00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 name="Title 1"/>
          <p:cNvSpPr>
            <a:spLocks noGrp="1"/>
          </p:cNvSpPr>
          <p:nvPr>
            <p:ph type="ctrTitle" hasCustomPrompt="1"/>
          </p:nvPr>
        </p:nvSpPr>
        <p:spPr>
          <a:xfrm>
            <a:off x="819225" y="1823904"/>
            <a:ext cx="15703520"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5" y="3088819"/>
            <a:ext cx="15703520"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5" name="Text Placeholder 4">
            <a:extLst>
              <a:ext uri="{FF2B5EF4-FFF2-40B4-BE49-F238E27FC236}">
                <a16:creationId xmlns:a16="http://schemas.microsoft.com/office/drawing/2014/main" id="{BE48532C-49EB-4FFC-AD64-D5F372EB90C3}"/>
              </a:ext>
            </a:extLst>
          </p:cNvPr>
          <p:cNvSpPr>
            <a:spLocks noGrp="1"/>
          </p:cNvSpPr>
          <p:nvPr>
            <p:ph type="body" sz="quarter" idx="18"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88525028"/>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ivider + image A">
    <p:bg>
      <p:bgRef idx="1001">
        <a:schemeClr val="bg1"/>
      </p:bgRef>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EF947FB-398C-49D8-9DB7-CF0D52B48244}"/>
              </a:ext>
            </a:extLst>
          </p:cNvPr>
          <p:cNvSpPr txBox="1"/>
          <p:nvPr userDrawn="1"/>
        </p:nvSpPr>
        <p:spPr>
          <a:xfrm>
            <a:off x="13547" y="-384507"/>
            <a:ext cx="17096416"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6" name="Text Placeholder overlay">
            <a:extLst>
              <a:ext uri="{FF2B5EF4-FFF2-40B4-BE49-F238E27FC236}">
                <a16:creationId xmlns:a16="http://schemas.microsoft.com/office/drawing/2014/main" id="{C70B7A3F-A3A4-4A09-BA64-09DA17002DB3}"/>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7" name="Picture Placeholder">
            <a:extLst>
              <a:ext uri="{FF2B5EF4-FFF2-40B4-BE49-F238E27FC236}">
                <a16:creationId xmlns:a16="http://schemas.microsoft.com/office/drawing/2014/main" id="{33330DFC-348E-45F1-B8EA-A838F9AC16FB}"/>
              </a:ext>
            </a:extLst>
          </p:cNvPr>
          <p:cNvSpPr>
            <a:spLocks noGrp="1"/>
          </p:cNvSpPr>
          <p:nvPr>
            <p:ph type="pic" sz="quarter" idx="19" hasCustomPrompt="1"/>
          </p:nvPr>
        </p:nvSpPr>
        <p:spPr bwMode="ltGray">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825699436"/>
      </p:ext>
    </p:extLst>
  </p:cSld>
  <p:clrMapOvr>
    <a:overrideClrMapping bg1="lt1" tx1="dk1" bg2="lt2" tx2="dk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ivider + image B">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6" name="TextBox 15">
            <a:extLst>
              <a:ext uri="{FF2B5EF4-FFF2-40B4-BE49-F238E27FC236}">
                <a16:creationId xmlns:a16="http://schemas.microsoft.com/office/drawing/2014/main" id="{1801EEA3-060B-479A-B5A2-5B65ECA02B8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0" name="Picture Placeholder 7">
            <a:extLst>
              <a:ext uri="{FF2B5EF4-FFF2-40B4-BE49-F238E27FC236}">
                <a16:creationId xmlns:a16="http://schemas.microsoft.com/office/drawing/2014/main" id="{052A9BED-7119-4011-8102-7EF2B42857C2}"/>
              </a:ext>
            </a:extLst>
          </p:cNvPr>
          <p:cNvSpPr>
            <a:spLocks noGrp="1"/>
          </p:cNvSpPr>
          <p:nvPr>
            <p:ph type="pic" sz="quarter" idx="13" hasCustomPrompt="1"/>
          </p:nvPr>
        </p:nvSpPr>
        <p:spPr bwMode="white">
          <a:xfrm>
            <a:off x="0" y="-1"/>
            <a:ext cx="17341970" cy="9758720"/>
          </a:xfrm>
          <a:solidFill>
            <a:schemeClr val="bg2"/>
          </a:solidFill>
          <a:ln>
            <a:noFill/>
          </a:ln>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bwMode="ltGray">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2137874790"/>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ivider + image C">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6" name="TextBox 15">
            <a:extLst>
              <a:ext uri="{FF2B5EF4-FFF2-40B4-BE49-F238E27FC236}">
                <a16:creationId xmlns:a16="http://schemas.microsoft.com/office/drawing/2014/main" id="{1801EEA3-060B-479A-B5A2-5B65ECA02B8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0" name="Picture Placeholder 7">
            <a:extLst>
              <a:ext uri="{FF2B5EF4-FFF2-40B4-BE49-F238E27FC236}">
                <a16:creationId xmlns:a16="http://schemas.microsoft.com/office/drawing/2014/main" id="{052A9BED-7119-4011-8102-7EF2B42857C2}"/>
              </a:ext>
            </a:extLst>
          </p:cNvPr>
          <p:cNvSpPr>
            <a:spLocks noGrp="1"/>
          </p:cNvSpPr>
          <p:nvPr>
            <p:ph type="pic" sz="quarter" idx="13" hasCustomPrompt="1"/>
          </p:nvPr>
        </p:nvSpPr>
        <p:spPr bwMode="white">
          <a:xfrm>
            <a:off x="0" y="-1"/>
            <a:ext cx="17341970" cy="9758720"/>
          </a:xfrm>
          <a:solidFill>
            <a:schemeClr val="bg2"/>
          </a:solidFill>
          <a:ln>
            <a:noFill/>
          </a:ln>
        </p:spPr>
        <p:txBody>
          <a:bodyPr lIns="144000" tIns="0" bIns="108000" anchor="b" anchorCtr="0"/>
          <a:lstStyle>
            <a:lvl1pPr marL="0" indent="0" algn="l">
              <a:buNone/>
              <a:defRPr sz="2276"/>
            </a:lvl1pPr>
          </a:lstStyle>
          <a:p>
            <a:r>
              <a:rPr lang="en-US" dirty="0"/>
              <a:t>Click on frame and insert picture using the Insert tab - Pictures or from Templafy Images</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alpha val="8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bwMode="white">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bwMode="white">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1456594785"/>
      </p:ext>
    </p:extLst>
  </p:cSld>
  <p:clrMapOvr>
    <a:overrideClrMapping bg1="lt1" tx1="dk1" bg2="lt2" tx2="dk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ivider + image D">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4" name="TextBox 13">
            <a:extLst>
              <a:ext uri="{FF2B5EF4-FFF2-40B4-BE49-F238E27FC236}">
                <a16:creationId xmlns:a16="http://schemas.microsoft.com/office/drawing/2014/main" id="{68BFF504-19E5-4573-B8B7-8236172984B2}"/>
              </a:ext>
            </a:extLst>
          </p:cNvPr>
          <p:cNvSpPr txBox="1"/>
          <p:nvPr userDrawn="1"/>
        </p:nvSpPr>
        <p:spPr>
          <a:xfrm>
            <a:off x="13547" y="9825327"/>
            <a:ext cx="17096416"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0" name="TextBox 19">
            <a:extLst>
              <a:ext uri="{FF2B5EF4-FFF2-40B4-BE49-F238E27FC236}">
                <a16:creationId xmlns:a16="http://schemas.microsoft.com/office/drawing/2014/main" id="{CFEA7050-6C95-4A1A-AA39-73B319435CED}"/>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7" name="Text Placeholder overlay">
            <a:extLst>
              <a:ext uri="{FF2B5EF4-FFF2-40B4-BE49-F238E27FC236}">
                <a16:creationId xmlns:a16="http://schemas.microsoft.com/office/drawing/2014/main" id="{6890B414-5C5A-4ABC-B810-7A84853F6CAC}"/>
              </a:ext>
            </a:extLst>
          </p:cNvPr>
          <p:cNvSpPr>
            <a:spLocks noGrp="1"/>
          </p:cNvSpPr>
          <p:nvPr>
            <p:ph type="body" sz="quarter" idx="20" hasCustomPrompt="1"/>
          </p:nvPr>
        </p:nvSpPr>
        <p:spPr bwMode="ltGray">
          <a:xfrm>
            <a:off x="1195" y="1"/>
            <a:ext cx="17339068" cy="9753600"/>
          </a:xfrm>
          <a:prstGeom prst="rect">
            <a:avLst/>
          </a:prstGeom>
          <a:solidFill>
            <a:schemeClr val="accent1">
              <a:alpha val="7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9" name="Picture Placeholder">
            <a:extLst>
              <a:ext uri="{FF2B5EF4-FFF2-40B4-BE49-F238E27FC236}">
                <a16:creationId xmlns:a16="http://schemas.microsoft.com/office/drawing/2014/main" id="{BAA506D2-9531-46FA-91DC-CC7BBA283F9C}"/>
              </a:ext>
            </a:extLst>
          </p:cNvPr>
          <p:cNvSpPr>
            <a:spLocks noGrp="1"/>
          </p:cNvSpPr>
          <p:nvPr>
            <p:ph type="pic" sz="quarter" idx="19" hasCustomPrompt="1"/>
          </p:nvPr>
        </p:nvSpPr>
        <p:spPr bwMode="white">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bwMode="ltGray">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542503243"/>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vider + image E">
    <p:bg>
      <p:bgRef idx="1001">
        <a:schemeClr val="bg1"/>
      </p:bgRef>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4" name="TextBox 13">
            <a:extLst>
              <a:ext uri="{FF2B5EF4-FFF2-40B4-BE49-F238E27FC236}">
                <a16:creationId xmlns:a16="http://schemas.microsoft.com/office/drawing/2014/main" id="{68BFF504-19E5-4573-B8B7-8236172984B2}"/>
              </a:ext>
            </a:extLst>
          </p:cNvPr>
          <p:cNvSpPr txBox="1"/>
          <p:nvPr userDrawn="1"/>
        </p:nvSpPr>
        <p:spPr>
          <a:xfrm>
            <a:off x="13547" y="9825327"/>
            <a:ext cx="17096416"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0" name="TextBox 19">
            <a:extLst>
              <a:ext uri="{FF2B5EF4-FFF2-40B4-BE49-F238E27FC236}">
                <a16:creationId xmlns:a16="http://schemas.microsoft.com/office/drawing/2014/main" id="{CFEA7050-6C95-4A1A-AA39-73B319435CED}"/>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guidepost</a:t>
            </a:r>
            <a:endParaRPr lang="en-US" sz="2276" dirty="0">
              <a:solidFill>
                <a:schemeClr val="tx2"/>
              </a:solidFill>
            </a:endParaRPr>
          </a:p>
        </p:txBody>
      </p:sp>
      <p:sp>
        <p:nvSpPr>
          <p:cNvPr id="17" name="Text Placeholder overlay">
            <a:extLst>
              <a:ext uri="{FF2B5EF4-FFF2-40B4-BE49-F238E27FC236}">
                <a16:creationId xmlns:a16="http://schemas.microsoft.com/office/drawing/2014/main" id="{6890B414-5C5A-4ABC-B810-7A84853F6CAC}"/>
              </a:ext>
            </a:extLst>
          </p:cNvPr>
          <p:cNvSpPr>
            <a:spLocks noGrp="1"/>
          </p:cNvSpPr>
          <p:nvPr>
            <p:ph type="body" sz="quarter" idx="20" hasCustomPrompt="1"/>
          </p:nvPr>
        </p:nvSpPr>
        <p:spPr bwMode="ltGray">
          <a:xfrm>
            <a:off x="1195" y="1"/>
            <a:ext cx="17339068" cy="9753600"/>
          </a:xfrm>
          <a:prstGeom prst="rect">
            <a:avLst/>
          </a:prstGeom>
          <a:solidFill>
            <a:schemeClr val="accent1">
              <a:alpha val="7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9" name="Picture Placeholder">
            <a:extLst>
              <a:ext uri="{FF2B5EF4-FFF2-40B4-BE49-F238E27FC236}">
                <a16:creationId xmlns:a16="http://schemas.microsoft.com/office/drawing/2014/main" id="{BAA506D2-9531-46FA-91DC-CC7BBA283F9C}"/>
              </a:ext>
            </a:extLst>
          </p:cNvPr>
          <p:cNvSpPr>
            <a:spLocks noGrp="1"/>
          </p:cNvSpPr>
          <p:nvPr>
            <p:ph type="pic" sz="quarter" idx="19" hasCustomPrompt="1"/>
          </p:nvPr>
        </p:nvSpPr>
        <p:spPr bwMode="white">
          <a:xfrm>
            <a:off x="0" y="-1"/>
            <a:ext cx="17341970" cy="9758720"/>
          </a:xfrm>
          <a:noFill/>
        </p:spPr>
        <p:txBody>
          <a:bodyPr lIns="144000" tIns="36000" bIns="108000" anchor="b"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8" name="Text Placeholder 17">
            <a:extLst>
              <a:ext uri="{FF2B5EF4-FFF2-40B4-BE49-F238E27FC236}">
                <a16:creationId xmlns:a16="http://schemas.microsoft.com/office/drawing/2014/main" id="{F1A575E5-C92D-46CF-BB10-4C35517DF898}"/>
              </a:ext>
            </a:extLst>
          </p:cNvPr>
          <p:cNvSpPr>
            <a:spLocks noGrp="1"/>
          </p:cNvSpPr>
          <p:nvPr>
            <p:ph type="body" sz="quarter" idx="18" hasCustomPrompt="1"/>
          </p:nvPr>
        </p:nvSpPr>
        <p:spPr bwMode="ltGray">
          <a:xfrm>
            <a:off x="1197" y="1681921"/>
            <a:ext cx="15179479" cy="6392792"/>
          </a:xfrm>
          <a:custGeom>
            <a:avLst/>
            <a:gdLst>
              <a:gd name="connsiteX0" fmla="*/ 0 w 10672745"/>
              <a:gd name="connsiteY0" fmla="*/ 0 h 4494932"/>
              <a:gd name="connsiteX1" fmla="*/ 8116694 w 10672745"/>
              <a:gd name="connsiteY1" fmla="*/ 0 h 4494932"/>
              <a:gd name="connsiteX2" fmla="*/ 8284474 w 10672745"/>
              <a:gd name="connsiteY2" fmla="*/ 9414 h 4494932"/>
              <a:gd name="connsiteX3" fmla="*/ 8965652 w 10672745"/>
              <a:gd name="connsiteY3" fmla="*/ 400309 h 4494932"/>
              <a:gd name="connsiteX4" fmla="*/ 10545658 w 10672745"/>
              <a:gd name="connsiteY4" fmla="*/ 1992768 h 4494932"/>
              <a:gd name="connsiteX5" fmla="*/ 10672730 w 10672745"/>
              <a:gd name="connsiteY5" fmla="*/ 2247039 h 4494932"/>
              <a:gd name="connsiteX6" fmla="*/ 10545658 w 10672745"/>
              <a:gd name="connsiteY6" fmla="*/ 2502071 h 4494932"/>
              <a:gd name="connsiteX7" fmla="*/ 8965652 w 10672745"/>
              <a:gd name="connsiteY7" fmla="*/ 4094530 h 4494932"/>
              <a:gd name="connsiteX8" fmla="*/ 8115036 w 10672745"/>
              <a:gd name="connsiteY8" fmla="*/ 4494932 h 4494932"/>
              <a:gd name="connsiteX9" fmla="*/ 0 w 10672745"/>
              <a:gd name="connsiteY9" fmla="*/ 4494932 h 4494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72745" h="4494932">
                <a:moveTo>
                  <a:pt x="0" y="0"/>
                </a:moveTo>
                <a:lnTo>
                  <a:pt x="8116694" y="0"/>
                </a:lnTo>
                <a:lnTo>
                  <a:pt x="8284474" y="9414"/>
                </a:lnTo>
                <a:cubicBezTo>
                  <a:pt x="8647697" y="52695"/>
                  <a:pt x="8797092" y="236086"/>
                  <a:pt x="8965652" y="400309"/>
                </a:cubicBezTo>
                <a:cubicBezTo>
                  <a:pt x="9117248" y="547839"/>
                  <a:pt x="10118698" y="1560725"/>
                  <a:pt x="10545658" y="1992768"/>
                </a:cubicBezTo>
                <a:cubicBezTo>
                  <a:pt x="10676922" y="2124923"/>
                  <a:pt x="10672730" y="2205486"/>
                  <a:pt x="10672730" y="2247039"/>
                </a:cubicBezTo>
                <a:cubicBezTo>
                  <a:pt x="10672730" y="2288591"/>
                  <a:pt x="10676922" y="2369281"/>
                  <a:pt x="10545658" y="2502071"/>
                </a:cubicBezTo>
                <a:cubicBezTo>
                  <a:pt x="10118698" y="2933987"/>
                  <a:pt x="9117248" y="3946873"/>
                  <a:pt x="8965652" y="4094530"/>
                </a:cubicBezTo>
                <a:cubicBezTo>
                  <a:pt x="8773012" y="4282088"/>
                  <a:pt x="8605404" y="4494932"/>
                  <a:pt x="8115036" y="4494932"/>
                </a:cubicBezTo>
                <a:lnTo>
                  <a:pt x="0" y="4494932"/>
                </a:lnTo>
                <a:close/>
              </a:path>
            </a:pathLst>
          </a:custGeom>
          <a:solidFill>
            <a:schemeClr val="accent1">
              <a:alpha val="8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ctrTitle" hasCustomPrompt="1"/>
          </p:nvPr>
        </p:nvSpPr>
        <p:spPr>
          <a:xfrm>
            <a:off x="819226" y="3788802"/>
            <a:ext cx="12083569" cy="1304503"/>
          </a:xfrm>
        </p:spPr>
        <p:txBody>
          <a:bodyPr anchor="b"/>
          <a:lstStyle>
            <a:lvl1pPr algn="l">
              <a:defRPr sz="5120">
                <a:solidFill>
                  <a:schemeClr val="bg1"/>
                </a:solidFill>
              </a:defRPr>
            </a:lvl1pPr>
          </a:lstStyle>
          <a:p>
            <a:r>
              <a:rPr lang="en-US" noProof="0" dirty="0"/>
              <a:t>Click to add title</a:t>
            </a:r>
            <a:endParaRPr lang="en-US" dirty="0"/>
          </a:p>
        </p:txBody>
      </p:sp>
      <p:sp>
        <p:nvSpPr>
          <p:cNvPr id="3" name="Subtitle 2"/>
          <p:cNvSpPr>
            <a:spLocks noGrp="1"/>
          </p:cNvSpPr>
          <p:nvPr>
            <p:ph type="subTitle" idx="1" hasCustomPrompt="1"/>
          </p:nvPr>
        </p:nvSpPr>
        <p:spPr>
          <a:xfrm>
            <a:off x="819226" y="5053440"/>
            <a:ext cx="12083569" cy="1046528"/>
          </a:xfrm>
        </p:spPr>
        <p:txBody>
          <a:bodyPr/>
          <a:lstStyle>
            <a:lvl1pPr marL="0" indent="0" algn="l">
              <a:spcBef>
                <a:spcPts val="0"/>
              </a:spcBef>
              <a:buFont typeface="Arial" panose="020B0604020202020204" pitchFamily="34" charset="0"/>
              <a:buChar char="​"/>
              <a:defRPr sz="5120">
                <a:solidFill>
                  <a:schemeClr val="bg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Tree>
    <p:extLst>
      <p:ext uri="{BB962C8B-B14F-4D97-AF65-F5344CB8AC3E}">
        <p14:creationId xmlns:p14="http://schemas.microsoft.com/office/powerpoint/2010/main" val="1332565001"/>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vider + image F">
    <p:bg>
      <p:bgRef idx="1001">
        <a:schemeClr val="bg1"/>
      </p:bgRef>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81E3379-4F1E-4DDF-B1F2-AB16C0348DEE}"/>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bg1"/>
                </a:solidFill>
              </a:rPr>
              <a:t>You have the option to change the color of the background</a:t>
            </a:r>
            <a:endParaRPr lang="en-US" sz="2276" dirty="0">
              <a:solidFill>
                <a:schemeClr val="bg1"/>
              </a:solidFill>
            </a:endParaRPr>
          </a:p>
        </p:txBody>
      </p:sp>
      <p:sp>
        <p:nvSpPr>
          <p:cNvPr id="11" name="Date Placeholder 6" hidden="1">
            <a:extLst>
              <a:ext uri="{FF2B5EF4-FFF2-40B4-BE49-F238E27FC236}">
                <a16:creationId xmlns:a16="http://schemas.microsoft.com/office/drawing/2014/main" id="{1A720CDE-06B6-4983-9A87-F49D92F49766}"/>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7" name="Text Placeholder background">
            <a:extLst>
              <a:ext uri="{FF2B5EF4-FFF2-40B4-BE49-F238E27FC236}">
                <a16:creationId xmlns:a16="http://schemas.microsoft.com/office/drawing/2014/main" id="{B5AE4C1C-C650-4BF8-A92F-EFE50E2025A0}"/>
              </a:ext>
            </a:extLst>
          </p:cNvPr>
          <p:cNvSpPr>
            <a:spLocks noGrp="1"/>
          </p:cNvSpPr>
          <p:nvPr>
            <p:ph type="body" sz="quarter" idx="18" hasCustomPrompt="1"/>
          </p:nvPr>
        </p:nvSpPr>
        <p:spPr bwMode="ltGray">
          <a:xfrm>
            <a:off x="3" y="-3"/>
            <a:ext cx="17340263" cy="9753604"/>
          </a:xfrm>
          <a:prstGeom prst="rect">
            <a:avLst/>
          </a:pr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26" name="Picture Placeholder 25">
            <a:extLst>
              <a:ext uri="{FF2B5EF4-FFF2-40B4-BE49-F238E27FC236}">
                <a16:creationId xmlns:a16="http://schemas.microsoft.com/office/drawing/2014/main" id="{5FA3D29B-510E-43E5-872C-2E256D9E2DE2}"/>
              </a:ext>
            </a:extLst>
          </p:cNvPr>
          <p:cNvSpPr>
            <a:spLocks noGrp="1"/>
          </p:cNvSpPr>
          <p:nvPr>
            <p:ph type="pic" sz="quarter" idx="13" hasCustomPrompt="1"/>
          </p:nvPr>
        </p:nvSpPr>
        <p:spPr bwMode="white">
          <a:xfrm>
            <a:off x="9081451" y="1"/>
            <a:ext cx="8258812" cy="9753600"/>
          </a:xfrm>
          <a:custGeom>
            <a:avLst/>
            <a:gdLst>
              <a:gd name="connsiteX0" fmla="*/ 1535604 w 5806800"/>
              <a:gd name="connsiteY0" fmla="*/ 0 h 6858000"/>
              <a:gd name="connsiteX1" fmla="*/ 5806800 w 5806800"/>
              <a:gd name="connsiteY1" fmla="*/ 0 h 6858000"/>
              <a:gd name="connsiteX2" fmla="*/ 5806800 w 5806800"/>
              <a:gd name="connsiteY2" fmla="*/ 6858000 h 6858000"/>
              <a:gd name="connsiteX3" fmla="*/ 1535600 w 5806800"/>
              <a:gd name="connsiteY3" fmla="*/ 6858000 h 6858000"/>
              <a:gd name="connsiteX4" fmla="*/ 1349099 w 5806800"/>
              <a:gd name="connsiteY4" fmla="*/ 6688497 h 6858000"/>
              <a:gd name="connsiteX5" fmla="*/ 4970 w 5806800"/>
              <a:gd name="connsiteY5" fmla="*/ 3666213 h 6858000"/>
              <a:gd name="connsiteX6" fmla="*/ 0 w 5806800"/>
              <a:gd name="connsiteY6" fmla="*/ 3469656 h 6858000"/>
              <a:gd name="connsiteX7" fmla="*/ 0 w 5806800"/>
              <a:gd name="connsiteY7" fmla="*/ 3388348 h 6858000"/>
              <a:gd name="connsiteX8" fmla="*/ 4970 w 5806800"/>
              <a:gd name="connsiteY8" fmla="*/ 3191792 h 6858000"/>
              <a:gd name="connsiteX9" fmla="*/ 1349099 w 5806800"/>
              <a:gd name="connsiteY9" fmla="*/ 1695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06800" h="6858000">
                <a:moveTo>
                  <a:pt x="1535604" y="0"/>
                </a:moveTo>
                <a:lnTo>
                  <a:pt x="5806800" y="0"/>
                </a:lnTo>
                <a:lnTo>
                  <a:pt x="5806800" y="6858000"/>
                </a:lnTo>
                <a:lnTo>
                  <a:pt x="1535600" y="6858000"/>
                </a:lnTo>
                <a:lnTo>
                  <a:pt x="1349099" y="6688497"/>
                </a:lnTo>
                <a:cubicBezTo>
                  <a:pt x="567058" y="5906456"/>
                  <a:pt x="64709" y="4844722"/>
                  <a:pt x="4970" y="3666213"/>
                </a:cubicBezTo>
                <a:lnTo>
                  <a:pt x="0" y="3469656"/>
                </a:lnTo>
                <a:lnTo>
                  <a:pt x="0" y="3388348"/>
                </a:lnTo>
                <a:lnTo>
                  <a:pt x="4970" y="3191792"/>
                </a:lnTo>
                <a:cubicBezTo>
                  <a:pt x="64709" y="2013283"/>
                  <a:pt x="567058" y="951549"/>
                  <a:pt x="1349099" y="169507"/>
                </a:cubicBezTo>
                <a:close/>
              </a:path>
            </a:pathLst>
          </a:custGeom>
          <a:solidFill>
            <a:schemeClr val="tx2"/>
          </a:solidFill>
        </p:spPr>
        <p:txBody>
          <a:bodyPr wrap="square" lIns="0" tIns="936000" rIns="0" bIns="0" anchor="ctr" anchorCtr="0">
            <a:noAutofit/>
          </a:bodyPr>
          <a:lstStyle>
            <a:lvl1pPr marL="0" indent="0" algn="ctr">
              <a:buNone/>
              <a:defRPr sz="2276"/>
            </a:lvl1pPr>
          </a:lstStyle>
          <a:p>
            <a:r>
              <a:rPr lang="en-US" dirty="0"/>
              <a:t>Click icon to add picture or click on </a:t>
            </a:r>
            <a:br>
              <a:rPr lang="en-GB" dirty="0"/>
            </a:br>
            <a:r>
              <a:rPr lang="en-US" dirty="0"/>
              <a:t>frame and insert picture from Templafy Images</a:t>
            </a:r>
          </a:p>
        </p:txBody>
      </p:sp>
      <p:sp>
        <p:nvSpPr>
          <p:cNvPr id="27" name="Title 1">
            <a:extLst>
              <a:ext uri="{FF2B5EF4-FFF2-40B4-BE49-F238E27FC236}">
                <a16:creationId xmlns:a16="http://schemas.microsoft.com/office/drawing/2014/main" id="{24CFC25A-A856-45D7-9185-559DFF3105C9}"/>
              </a:ext>
            </a:extLst>
          </p:cNvPr>
          <p:cNvSpPr>
            <a:spLocks noGrp="1"/>
          </p:cNvSpPr>
          <p:nvPr>
            <p:ph type="ctrTitle" hasCustomPrompt="1"/>
          </p:nvPr>
        </p:nvSpPr>
        <p:spPr>
          <a:xfrm>
            <a:off x="819225" y="1823904"/>
            <a:ext cx="7649514" cy="1304503"/>
          </a:xfrm>
        </p:spPr>
        <p:txBody>
          <a:bodyPr anchor="b"/>
          <a:lstStyle>
            <a:lvl1pPr algn="l">
              <a:defRPr sz="5120">
                <a:solidFill>
                  <a:schemeClr val="tx1"/>
                </a:solidFill>
              </a:defRPr>
            </a:lvl1pPr>
          </a:lstStyle>
          <a:p>
            <a:r>
              <a:rPr lang="en-US" noProof="0" dirty="0"/>
              <a:t>Click to add title</a:t>
            </a:r>
            <a:endParaRPr lang="en-US" dirty="0"/>
          </a:p>
        </p:txBody>
      </p:sp>
      <p:sp>
        <p:nvSpPr>
          <p:cNvPr id="28" name="Subtitle 2">
            <a:extLst>
              <a:ext uri="{FF2B5EF4-FFF2-40B4-BE49-F238E27FC236}">
                <a16:creationId xmlns:a16="http://schemas.microsoft.com/office/drawing/2014/main" id="{7B52F83E-F1B6-48A0-9091-9E792296F460}"/>
              </a:ext>
            </a:extLst>
          </p:cNvPr>
          <p:cNvSpPr>
            <a:spLocks noGrp="1"/>
          </p:cNvSpPr>
          <p:nvPr>
            <p:ph type="subTitle" idx="1" hasCustomPrompt="1"/>
          </p:nvPr>
        </p:nvSpPr>
        <p:spPr>
          <a:xfrm>
            <a:off x="819225" y="3088819"/>
            <a:ext cx="7649514" cy="1046528"/>
          </a:xfrm>
        </p:spPr>
        <p:txBody>
          <a:bodyPr/>
          <a:lstStyle>
            <a:lvl1pPr marL="0" indent="0" algn="l">
              <a:spcBef>
                <a:spcPts val="0"/>
              </a:spcBef>
              <a:buFont typeface="Arial" panose="020B0604020202020204" pitchFamily="34" charset="0"/>
              <a:buChar char="​"/>
              <a:defRPr sz="5120">
                <a:solidFill>
                  <a:schemeClr val="tx1"/>
                </a:solidFill>
              </a:defRPr>
            </a:lvl1pPr>
            <a:lvl2pPr marL="0" indent="0" algn="l">
              <a:buFont typeface="Arial" panose="020B0604020202020204" pitchFamily="34" charset="0"/>
              <a:buNone/>
              <a:defRPr sz="5120">
                <a:solidFill>
                  <a:schemeClr val="tx1"/>
                </a:solidFill>
              </a:defRPr>
            </a:lvl2pPr>
            <a:lvl3pPr marL="0" indent="0" algn="l">
              <a:buFont typeface="Arial" panose="020B0604020202020204" pitchFamily="34" charset="0"/>
              <a:buChar char="​"/>
              <a:defRPr sz="5120">
                <a:solidFill>
                  <a:schemeClr val="tx1"/>
                </a:solidFill>
              </a:defRPr>
            </a:lvl3pPr>
            <a:lvl4pPr marL="0" indent="0" algn="l">
              <a:buFont typeface="Arial" panose="020B0604020202020204" pitchFamily="34" charset="0"/>
              <a:buChar char="​"/>
              <a:defRPr sz="5120">
                <a:solidFill>
                  <a:schemeClr val="tx1"/>
                </a:solidFill>
              </a:defRPr>
            </a:lvl4pPr>
            <a:lvl5pPr marL="0" indent="0" algn="l">
              <a:buFont typeface="Arial" panose="020B0604020202020204" pitchFamily="34" charset="0"/>
              <a:buChar char="​"/>
              <a:defRPr sz="5120">
                <a:solidFill>
                  <a:schemeClr val="tx1"/>
                </a:solidFill>
              </a:defRPr>
            </a:lvl5pPr>
            <a:lvl6pPr marL="0" indent="0" algn="l">
              <a:buFont typeface="Arial" panose="020B0604020202020204" pitchFamily="34" charset="0"/>
              <a:buChar char="​"/>
              <a:defRPr sz="5120">
                <a:solidFill>
                  <a:schemeClr val="tx1"/>
                </a:solidFill>
              </a:defRPr>
            </a:lvl6pPr>
            <a:lvl7pPr marL="0" indent="0" algn="l">
              <a:buFont typeface="Arial" panose="020B0604020202020204" pitchFamily="34" charset="0"/>
              <a:buChar char="​"/>
              <a:defRPr sz="5120">
                <a:solidFill>
                  <a:schemeClr val="tx1"/>
                </a:solidFill>
              </a:defRPr>
            </a:lvl7pPr>
            <a:lvl8pPr marL="0" indent="0" algn="l">
              <a:buFont typeface="Arial" panose="020B0604020202020204" pitchFamily="34" charset="0"/>
              <a:buChar char="​"/>
              <a:defRPr sz="5120">
                <a:solidFill>
                  <a:schemeClr val="tx1"/>
                </a:solidFill>
              </a:defRPr>
            </a:lvl8pPr>
            <a:lvl9pPr marL="0" indent="0" algn="l">
              <a:buFont typeface="Arial" panose="020B0604020202020204" pitchFamily="34" charset="0"/>
              <a:buChar char="​"/>
              <a:tabLst/>
              <a:defRPr sz="5120">
                <a:solidFill>
                  <a:schemeClr val="tx1"/>
                </a:solidFill>
              </a:defRPr>
            </a:lvl9pPr>
          </a:lstStyle>
          <a:p>
            <a:r>
              <a:rPr lang="en-US" dirty="0"/>
              <a:t>Click to add subtitle</a:t>
            </a:r>
            <a:endParaRPr lang="en-US"/>
          </a:p>
        </p:txBody>
      </p:sp>
      <p:sp>
        <p:nvSpPr>
          <p:cNvPr id="29" name="Text Placeholder 4">
            <a:extLst>
              <a:ext uri="{FF2B5EF4-FFF2-40B4-BE49-F238E27FC236}">
                <a16:creationId xmlns:a16="http://schemas.microsoft.com/office/drawing/2014/main" id="{E93E98F9-FDA9-4445-94BB-B5BAA4925922}"/>
              </a:ext>
            </a:extLst>
          </p:cNvPr>
          <p:cNvSpPr>
            <a:spLocks noGrp="1"/>
          </p:cNvSpPr>
          <p:nvPr>
            <p:ph type="body" sz="quarter" idx="19" hasCustomPrompt="1"/>
          </p:nvPr>
        </p:nvSpPr>
        <p:spPr>
          <a:xfrm>
            <a:off x="817341" y="4351686"/>
            <a:ext cx="7647328" cy="4171426"/>
          </a:xfrm>
        </p:spPr>
        <p:txBody>
          <a:bodyPr/>
          <a:lstStyle>
            <a:lvl1pPr marL="0" indent="0">
              <a:lnSpc>
                <a:spcPct val="100000"/>
              </a:lnSpc>
              <a:spcAft>
                <a:spcPts val="853"/>
              </a:spcAft>
              <a:buNone/>
              <a:defRPr sz="2844" b="0">
                <a:solidFill>
                  <a:schemeClr val="tx1"/>
                </a:solidFill>
                <a:latin typeface="+mn-lt"/>
              </a:defRPr>
            </a:lvl1pPr>
            <a:lvl2pPr marL="0" indent="0">
              <a:lnSpc>
                <a:spcPct val="100000"/>
              </a:lnSpc>
              <a:spcAft>
                <a:spcPts val="853"/>
              </a:spcAft>
              <a:buNone/>
              <a:defRPr sz="2844" b="0">
                <a:solidFill>
                  <a:schemeClr val="tx1"/>
                </a:solidFill>
                <a:latin typeface="+mn-lt"/>
              </a:defRPr>
            </a:lvl2pPr>
            <a:lvl3pPr marL="0" indent="0">
              <a:lnSpc>
                <a:spcPct val="100000"/>
              </a:lnSpc>
              <a:spcAft>
                <a:spcPts val="853"/>
              </a:spcAft>
              <a:buNone/>
              <a:defRPr sz="2844" b="0">
                <a:solidFill>
                  <a:schemeClr val="tx1"/>
                </a:solidFill>
                <a:latin typeface="+mn-lt"/>
              </a:defRPr>
            </a:lvl3pPr>
            <a:lvl4pPr>
              <a:lnSpc>
                <a:spcPct val="100000"/>
              </a:lnSpc>
              <a:spcAft>
                <a:spcPts val="853"/>
              </a:spcAft>
              <a:buNone/>
              <a:defRPr sz="2844" b="0">
                <a:solidFill>
                  <a:schemeClr val="tx1"/>
                </a:solidFill>
                <a:latin typeface="+mn-lt"/>
              </a:defRPr>
            </a:lvl4pPr>
            <a:lvl5pPr>
              <a:lnSpc>
                <a:spcPct val="100000"/>
              </a:lnSpc>
              <a:spcAft>
                <a:spcPts val="853"/>
              </a:spcAft>
              <a:buNone/>
              <a:defRPr sz="2844" b="0">
                <a:solidFill>
                  <a:schemeClr val="tx1"/>
                </a:solidFill>
                <a:latin typeface="+mn-lt"/>
              </a:defRPr>
            </a:lvl5pPr>
            <a:lvl6pPr>
              <a:lnSpc>
                <a:spcPct val="100000"/>
              </a:lnSpc>
              <a:spcAft>
                <a:spcPts val="853"/>
              </a:spcAft>
              <a:defRPr sz="2844" b="0">
                <a:solidFill>
                  <a:schemeClr val="tx1"/>
                </a:solidFill>
                <a:latin typeface="+mn-lt"/>
              </a:defRPr>
            </a:lvl6pPr>
            <a:lvl7pPr>
              <a:lnSpc>
                <a:spcPct val="100000"/>
              </a:lnSpc>
              <a:spcAft>
                <a:spcPts val="853"/>
              </a:spcAft>
              <a:defRPr sz="2844" b="0">
                <a:solidFill>
                  <a:schemeClr val="tx1"/>
                </a:solidFill>
                <a:latin typeface="+mn-lt"/>
              </a:defRPr>
            </a:lvl7pPr>
            <a:lvl8pPr>
              <a:lnSpc>
                <a:spcPct val="100000"/>
              </a:lnSpc>
              <a:spcAft>
                <a:spcPts val="853"/>
              </a:spcAft>
              <a:defRPr sz="2844" b="0">
                <a:solidFill>
                  <a:schemeClr val="tx1"/>
                </a:solidFill>
                <a:latin typeface="+mn-lt"/>
              </a:defRPr>
            </a:lvl8pPr>
            <a:lvl9pPr>
              <a:lnSpc>
                <a:spcPct val="100000"/>
              </a:lnSpc>
              <a:spcAft>
                <a:spcPts val="853"/>
              </a:spcAft>
              <a:defRPr sz="2844" b="0">
                <a:solidFill>
                  <a:schemeClr val="tx1"/>
                </a:solidFill>
                <a:latin typeface="+mn-lt"/>
              </a:defRPr>
            </a:lvl9pPr>
          </a:lstStyle>
          <a:p>
            <a:pPr lvl="0"/>
            <a:r>
              <a:rPr lang="en-US" noProof="0" dirty="0"/>
              <a:t>Click to add text</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Tree>
    <p:extLst>
      <p:ext uri="{BB962C8B-B14F-4D97-AF65-F5344CB8AC3E}">
        <p14:creationId xmlns:p14="http://schemas.microsoft.com/office/powerpoint/2010/main" val="1867921951"/>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9225" y="819200"/>
            <a:ext cx="15703520" cy="655360"/>
          </a:xfrm>
        </p:spPr>
        <p:txBody>
          <a:bodyPr/>
          <a:lstStyle/>
          <a:p>
            <a:r>
              <a:rPr lang="en-US" noProof="0" dirty="0"/>
              <a:t>Click to add title</a:t>
            </a:r>
            <a:endParaRPr lang="en-US"/>
          </a:p>
        </p:txBody>
      </p:sp>
      <p:sp>
        <p:nvSpPr>
          <p:cNvPr id="12" name="Subtitle">
            <a:extLst>
              <a:ext uri="{FF2B5EF4-FFF2-40B4-BE49-F238E27FC236}">
                <a16:creationId xmlns:a16="http://schemas.microsoft.com/office/drawing/2014/main" id="{1BFC480B-2A23-4458-8A22-50F3182580FC}"/>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3" name="Text Placeholder note">
            <a:extLst>
              <a:ext uri="{FF2B5EF4-FFF2-40B4-BE49-F238E27FC236}">
                <a16:creationId xmlns:a16="http://schemas.microsoft.com/office/drawing/2014/main" id="{2E290DD8-5829-4CF0-B3F6-DBF7FAE0C183}"/>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8567200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 1 column content + image A">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6A9CABC-98CD-43FF-A429-11DB3204292A}"/>
              </a:ext>
            </a:extLst>
          </p:cNvPr>
          <p:cNvSpPr txBox="1"/>
          <p:nvPr userDrawn="1"/>
        </p:nvSpPr>
        <p:spPr>
          <a:xfrm>
            <a:off x="13547" y="-384507"/>
            <a:ext cx="16852568"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9" name="Text Placeholder overlay">
            <a:extLst>
              <a:ext uri="{FF2B5EF4-FFF2-40B4-BE49-F238E27FC236}">
                <a16:creationId xmlns:a16="http://schemas.microsoft.com/office/drawing/2014/main" id="{1D77A42B-8F50-4F8F-80BB-2FB39110D37D}"/>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2" name="Picture Placeholder">
            <a:extLst>
              <a:ext uri="{FF2B5EF4-FFF2-40B4-BE49-F238E27FC236}">
                <a16:creationId xmlns:a16="http://schemas.microsoft.com/office/drawing/2014/main" id="{50B80647-6F04-4785-9642-63BB3908B4DF}"/>
              </a:ext>
            </a:extLst>
          </p:cNvPr>
          <p:cNvSpPr>
            <a:spLocks noGrp="1"/>
          </p:cNvSpPr>
          <p:nvPr>
            <p:ph type="pic" sz="quarter" idx="19" hasCustomPrompt="1"/>
          </p:nvPr>
        </p:nvSpPr>
        <p:spPr bwMode="white">
          <a:xfrm>
            <a:off x="0" y="-1"/>
            <a:ext cx="17341970" cy="9758720"/>
          </a:xfrm>
          <a:noFill/>
        </p:spPr>
        <p:txBody>
          <a:bodyPr lIns="144000" tIns="36000" bIns="0" anchor="t"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2" name="Title 1"/>
          <p:cNvSpPr>
            <a:spLocks noGrp="1"/>
          </p:cNvSpPr>
          <p:nvPr>
            <p:ph type="title" hasCustomPrompt="1"/>
          </p:nvPr>
        </p:nvSpPr>
        <p:spPr>
          <a:xfrm>
            <a:off x="819225" y="819201"/>
            <a:ext cx="15703520" cy="757760"/>
          </a:xfrm>
        </p:spPr>
        <p:txBody>
          <a:bodyPr/>
          <a:lstStyle>
            <a:lvl1pPr>
              <a:defRPr>
                <a:solidFill>
                  <a:schemeClr val="bg1"/>
                </a:solidFill>
              </a:defRPr>
            </a:lvl1pPr>
          </a:lstStyle>
          <a:p>
            <a:r>
              <a:rPr lang="en-US" noProof="0" dirty="0"/>
              <a:t>Click to add title</a:t>
            </a:r>
            <a:endParaRPr lang="en-US"/>
          </a:p>
        </p:txBody>
      </p:sp>
      <p:sp>
        <p:nvSpPr>
          <p:cNvPr id="15" name="Subtitle">
            <a:extLst>
              <a:ext uri="{FF2B5EF4-FFF2-40B4-BE49-F238E27FC236}">
                <a16:creationId xmlns:a16="http://schemas.microsoft.com/office/drawing/2014/main" id="{341795AD-310E-4A37-B28E-7020A3BF6DF0}"/>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6" name="Text Placeholder note">
            <a:extLst>
              <a:ext uri="{FF2B5EF4-FFF2-40B4-BE49-F238E27FC236}">
                <a16:creationId xmlns:a16="http://schemas.microsoft.com/office/drawing/2014/main" id="{389D8D80-F6F5-4938-A58A-225BE81D020E}"/>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Content Placeholder 2"/>
          <p:cNvSpPr>
            <a:spLocks noGrp="1"/>
          </p:cNvSpPr>
          <p:nvPr>
            <p:ph idx="1"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7183796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 1 column content + image B">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6A9CABC-98CD-43FF-A429-11DB3204292A}"/>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2" name="Picture Placeholder">
            <a:extLst>
              <a:ext uri="{FF2B5EF4-FFF2-40B4-BE49-F238E27FC236}">
                <a16:creationId xmlns:a16="http://schemas.microsoft.com/office/drawing/2014/main" id="{50B80647-6F04-4785-9642-63BB3908B4DF}"/>
              </a:ext>
            </a:extLst>
          </p:cNvPr>
          <p:cNvSpPr>
            <a:spLocks noGrp="1"/>
          </p:cNvSpPr>
          <p:nvPr>
            <p:ph type="pic" sz="quarter" idx="19" hasCustomPrompt="1"/>
          </p:nvPr>
        </p:nvSpPr>
        <p:spPr bwMode="white">
          <a:xfrm>
            <a:off x="0" y="-1"/>
            <a:ext cx="17341970" cy="9758720"/>
          </a:xfrm>
          <a:noFill/>
        </p:spPr>
        <p:txBody>
          <a:bodyPr lIns="144000" tIns="36000" bIns="0" anchor="t" anchorCtr="0"/>
          <a:lstStyle>
            <a:lvl1pPr marL="0" indent="0" algn="l">
              <a:spcAft>
                <a:spcPts val="0"/>
              </a:spcAft>
              <a:buNone/>
              <a:defRPr sz="2276">
                <a:solidFill>
                  <a:schemeClr val="tx1"/>
                </a:solidFill>
              </a:defRPr>
            </a:lvl1pPr>
          </a:lstStyle>
          <a:p>
            <a:r>
              <a:rPr lang="en-US" dirty="0"/>
              <a:t>Click on frame and insert picture using the Insert tab - Pictures or from Templafy Images.</a:t>
            </a:r>
          </a:p>
        </p:txBody>
      </p:sp>
      <p:sp>
        <p:nvSpPr>
          <p:cNvPr id="21" name="Freeform: Shape guidepost">
            <a:extLst>
              <a:ext uri="{FF2B5EF4-FFF2-40B4-BE49-F238E27FC236}">
                <a16:creationId xmlns:a16="http://schemas.microsoft.com/office/drawing/2014/main" id="{9C22143E-5A31-4617-8B8F-E2A2F8C483C9}"/>
              </a:ext>
            </a:extLst>
          </p:cNvPr>
          <p:cNvSpPr>
            <a:spLocks noGrp="1"/>
          </p:cNvSpPr>
          <p:nvPr>
            <p:ph type="body" sz="quarter" idx="18" hasCustomPrompt="1"/>
          </p:nvPr>
        </p:nvSpPr>
        <p:spPr bwMode="ltGray">
          <a:xfrm>
            <a:off x="1192" y="921729"/>
            <a:ext cx="17338037" cy="8830811"/>
          </a:xfrm>
          <a:custGeom>
            <a:avLst/>
            <a:gdLst>
              <a:gd name="connsiteX0" fmla="*/ 0 w 12190435"/>
              <a:gd name="connsiteY0" fmla="*/ 0 h 6209164"/>
              <a:gd name="connsiteX1" fmla="*/ 9256444 w 12190435"/>
              <a:gd name="connsiteY1" fmla="*/ 0 h 6209164"/>
              <a:gd name="connsiteX2" fmla="*/ 11319523 w 12190435"/>
              <a:gd name="connsiteY2" fmla="*/ 770186 h 6209164"/>
              <a:gd name="connsiteX3" fmla="*/ 12184851 w 12190435"/>
              <a:gd name="connsiteY3" fmla="*/ 1641648 h 6209164"/>
              <a:gd name="connsiteX4" fmla="*/ 12184851 w 12190435"/>
              <a:gd name="connsiteY4" fmla="*/ 5646056 h 6209164"/>
              <a:gd name="connsiteX5" fmla="*/ 12190435 w 12190435"/>
              <a:gd name="connsiteY5" fmla="*/ 5646056 h 6209164"/>
              <a:gd name="connsiteX6" fmla="*/ 12190435 w 12190435"/>
              <a:gd name="connsiteY6" fmla="*/ 6209164 h 6209164"/>
              <a:gd name="connsiteX7" fmla="*/ 5542 w 12190435"/>
              <a:gd name="connsiteY7" fmla="*/ 6209164 h 6209164"/>
              <a:gd name="connsiteX8" fmla="*/ 5542 w 12190435"/>
              <a:gd name="connsiteY8" fmla="*/ 6074130 h 6209164"/>
              <a:gd name="connsiteX9" fmla="*/ 0 w 12190435"/>
              <a:gd name="connsiteY9" fmla="*/ 6074130 h 620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0435" h="6209164">
                <a:moveTo>
                  <a:pt x="0" y="0"/>
                </a:moveTo>
                <a:lnTo>
                  <a:pt x="9256444" y="0"/>
                </a:lnTo>
                <a:cubicBezTo>
                  <a:pt x="10625146" y="0"/>
                  <a:pt x="10750747" y="197983"/>
                  <a:pt x="11319523" y="770186"/>
                </a:cubicBezTo>
                <a:lnTo>
                  <a:pt x="12184851" y="1641648"/>
                </a:lnTo>
                <a:lnTo>
                  <a:pt x="12184851" y="5646056"/>
                </a:lnTo>
                <a:lnTo>
                  <a:pt x="12190435" y="5646056"/>
                </a:lnTo>
                <a:lnTo>
                  <a:pt x="12190435" y="6209164"/>
                </a:lnTo>
                <a:lnTo>
                  <a:pt x="5542" y="6209164"/>
                </a:lnTo>
                <a:lnTo>
                  <a:pt x="5542" y="6074130"/>
                </a:lnTo>
                <a:lnTo>
                  <a:pt x="0" y="6074130"/>
                </a:lnTo>
                <a:close/>
              </a:path>
            </a:pathLst>
          </a:custGeom>
          <a:solidFill>
            <a:schemeClr val="accent1">
              <a:alpha val="9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title" hasCustomPrompt="1"/>
          </p:nvPr>
        </p:nvSpPr>
        <p:spPr>
          <a:xfrm>
            <a:off x="819228" y="1228801"/>
            <a:ext cx="14360279" cy="655360"/>
          </a:xfrm>
        </p:spPr>
        <p:txBody>
          <a:bodyPr/>
          <a:lstStyle>
            <a:lvl1pPr>
              <a:defRPr sz="4267">
                <a:solidFill>
                  <a:schemeClr val="bg1"/>
                </a:solidFill>
              </a:defRPr>
            </a:lvl1pPr>
          </a:lstStyle>
          <a:p>
            <a:r>
              <a:rPr lang="en-US" noProof="0" dirty="0"/>
              <a:t>Click to add title</a:t>
            </a:r>
            <a:endParaRPr lang="en-US"/>
          </a:p>
        </p:txBody>
      </p:sp>
      <p:sp>
        <p:nvSpPr>
          <p:cNvPr id="22" name="Subtitle">
            <a:extLst>
              <a:ext uri="{FF2B5EF4-FFF2-40B4-BE49-F238E27FC236}">
                <a16:creationId xmlns:a16="http://schemas.microsoft.com/office/drawing/2014/main" id="{581AC6BC-6431-40B2-9F4A-6E1D9D15B160}"/>
              </a:ext>
            </a:extLst>
          </p:cNvPr>
          <p:cNvSpPr>
            <a:spLocks noGrp="1"/>
          </p:cNvSpPr>
          <p:nvPr>
            <p:ph type="subTitle" idx="13" hasCustomPrompt="1"/>
          </p:nvPr>
        </p:nvSpPr>
        <p:spPr>
          <a:xfrm>
            <a:off x="819225" y="1903492"/>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944001"/>
            <a:ext cx="15703520" cy="55746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23" name="Text Placeholder note">
            <a:extLst>
              <a:ext uri="{FF2B5EF4-FFF2-40B4-BE49-F238E27FC236}">
                <a16:creationId xmlns:a16="http://schemas.microsoft.com/office/drawing/2014/main" id="{152B1AF4-60AE-4F67-B0DA-C7465BF97C5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63821449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 1 column content + image C ">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4511BF2C-6FDB-4024-978B-A8602D15830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15" name="Text Placeholder overlay">
            <a:extLst>
              <a:ext uri="{FF2B5EF4-FFF2-40B4-BE49-F238E27FC236}">
                <a16:creationId xmlns:a16="http://schemas.microsoft.com/office/drawing/2014/main" id="{D29E5F34-4C32-480C-A9B9-DD056676066F}"/>
              </a:ext>
            </a:extLst>
          </p:cNvPr>
          <p:cNvSpPr>
            <a:spLocks noGrp="1"/>
          </p:cNvSpPr>
          <p:nvPr>
            <p:ph type="body" sz="quarter" idx="20" hasCustomPrompt="1"/>
          </p:nvPr>
        </p:nvSpPr>
        <p:spPr bwMode="ltGray">
          <a:xfrm>
            <a:off x="1195" y="1"/>
            <a:ext cx="17339068" cy="9753600"/>
          </a:xfrm>
          <a:prstGeom prst="rect">
            <a:avLst/>
          </a:prstGeom>
          <a:solidFill>
            <a:schemeClr val="accent1">
              <a:alpha val="7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6" name="Picture Placeholder">
            <a:extLst>
              <a:ext uri="{FF2B5EF4-FFF2-40B4-BE49-F238E27FC236}">
                <a16:creationId xmlns:a16="http://schemas.microsoft.com/office/drawing/2014/main" id="{56C190E3-4144-470F-9492-F224C43E3490}"/>
              </a:ext>
            </a:extLst>
          </p:cNvPr>
          <p:cNvSpPr>
            <a:spLocks noGrp="1"/>
          </p:cNvSpPr>
          <p:nvPr>
            <p:ph type="pic" sz="quarter" idx="19" hasCustomPrompt="1"/>
          </p:nvPr>
        </p:nvSpPr>
        <p:spPr bwMode="white">
          <a:xfrm>
            <a:off x="0" y="-1"/>
            <a:ext cx="17341970" cy="9758720"/>
          </a:xfrm>
          <a:noFill/>
        </p:spPr>
        <p:txBody>
          <a:bodyPr lIns="144000" tIns="36000" bIns="0" anchor="t" anchorCtr="0"/>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3" name="TextBox 12">
            <a:extLst>
              <a:ext uri="{FF2B5EF4-FFF2-40B4-BE49-F238E27FC236}">
                <a16:creationId xmlns:a16="http://schemas.microsoft.com/office/drawing/2014/main" id="{86A9CABC-98CD-43FF-A429-11DB3204292A}"/>
              </a:ext>
            </a:extLst>
          </p:cNvPr>
          <p:cNvSpPr txBox="1"/>
          <p:nvPr userDrawn="1"/>
        </p:nvSpPr>
        <p:spPr>
          <a:xfrm>
            <a:off x="13547" y="9827276"/>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21" name="Freeform: Shape guidepost">
            <a:extLst>
              <a:ext uri="{FF2B5EF4-FFF2-40B4-BE49-F238E27FC236}">
                <a16:creationId xmlns:a16="http://schemas.microsoft.com/office/drawing/2014/main" id="{9C22143E-5A31-4617-8B8F-E2A2F8C483C9}"/>
              </a:ext>
            </a:extLst>
          </p:cNvPr>
          <p:cNvSpPr>
            <a:spLocks noGrp="1"/>
          </p:cNvSpPr>
          <p:nvPr>
            <p:ph type="body" sz="quarter" idx="18" hasCustomPrompt="1"/>
          </p:nvPr>
        </p:nvSpPr>
        <p:spPr bwMode="ltGray">
          <a:xfrm>
            <a:off x="1192" y="921729"/>
            <a:ext cx="17338037" cy="8830811"/>
          </a:xfrm>
          <a:custGeom>
            <a:avLst/>
            <a:gdLst>
              <a:gd name="connsiteX0" fmla="*/ 0 w 12190435"/>
              <a:gd name="connsiteY0" fmla="*/ 0 h 6209164"/>
              <a:gd name="connsiteX1" fmla="*/ 9256444 w 12190435"/>
              <a:gd name="connsiteY1" fmla="*/ 0 h 6209164"/>
              <a:gd name="connsiteX2" fmla="*/ 11319523 w 12190435"/>
              <a:gd name="connsiteY2" fmla="*/ 770186 h 6209164"/>
              <a:gd name="connsiteX3" fmla="*/ 12184851 w 12190435"/>
              <a:gd name="connsiteY3" fmla="*/ 1641648 h 6209164"/>
              <a:gd name="connsiteX4" fmla="*/ 12184851 w 12190435"/>
              <a:gd name="connsiteY4" fmla="*/ 5646056 h 6209164"/>
              <a:gd name="connsiteX5" fmla="*/ 12190435 w 12190435"/>
              <a:gd name="connsiteY5" fmla="*/ 5646056 h 6209164"/>
              <a:gd name="connsiteX6" fmla="*/ 12190435 w 12190435"/>
              <a:gd name="connsiteY6" fmla="*/ 6209164 h 6209164"/>
              <a:gd name="connsiteX7" fmla="*/ 5542 w 12190435"/>
              <a:gd name="connsiteY7" fmla="*/ 6209164 h 6209164"/>
              <a:gd name="connsiteX8" fmla="*/ 5542 w 12190435"/>
              <a:gd name="connsiteY8" fmla="*/ 6074130 h 6209164"/>
              <a:gd name="connsiteX9" fmla="*/ 0 w 12190435"/>
              <a:gd name="connsiteY9" fmla="*/ 6074130 h 620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0435" h="6209164">
                <a:moveTo>
                  <a:pt x="0" y="0"/>
                </a:moveTo>
                <a:lnTo>
                  <a:pt x="9256444" y="0"/>
                </a:lnTo>
                <a:cubicBezTo>
                  <a:pt x="10625146" y="0"/>
                  <a:pt x="10750747" y="197983"/>
                  <a:pt x="11319523" y="770186"/>
                </a:cubicBezTo>
                <a:lnTo>
                  <a:pt x="12184851" y="1641648"/>
                </a:lnTo>
                <a:lnTo>
                  <a:pt x="12184851" y="5646056"/>
                </a:lnTo>
                <a:lnTo>
                  <a:pt x="12190435" y="5646056"/>
                </a:lnTo>
                <a:lnTo>
                  <a:pt x="12190435" y="6209164"/>
                </a:lnTo>
                <a:lnTo>
                  <a:pt x="5542" y="6209164"/>
                </a:lnTo>
                <a:lnTo>
                  <a:pt x="5542" y="6074130"/>
                </a:lnTo>
                <a:lnTo>
                  <a:pt x="0" y="6074130"/>
                </a:lnTo>
                <a:close/>
              </a:path>
            </a:pathLst>
          </a:custGeom>
          <a:solidFill>
            <a:schemeClr val="accent1">
              <a:alpha val="70000"/>
            </a:schemeClr>
          </a:solidFill>
          <a:ln w="0">
            <a:solidFill>
              <a:schemeClr val="accent1">
                <a:alpha val="0"/>
              </a:schemeClr>
            </a:solidFill>
          </a:ln>
        </p:spPr>
        <p:txBody>
          <a:bodyPr wrap="square">
            <a:noAutofit/>
          </a:bodyPr>
          <a:lstStyle>
            <a:lvl1pPr marL="0" indent="0">
              <a:buNone/>
              <a:defRPr sz="142">
                <a:noFill/>
              </a:defRPr>
            </a:lvl1pPr>
          </a:lstStyle>
          <a:p>
            <a:pPr lvl="0"/>
            <a:r>
              <a:rPr lang="en-US" dirty="0"/>
              <a:t>.</a:t>
            </a:r>
            <a:endParaRPr lang="en-US"/>
          </a:p>
        </p:txBody>
      </p:sp>
      <p:sp>
        <p:nvSpPr>
          <p:cNvPr id="2" name="Title 1"/>
          <p:cNvSpPr>
            <a:spLocks noGrp="1"/>
          </p:cNvSpPr>
          <p:nvPr>
            <p:ph type="title" hasCustomPrompt="1"/>
          </p:nvPr>
        </p:nvSpPr>
        <p:spPr>
          <a:xfrm>
            <a:off x="819228" y="1228801"/>
            <a:ext cx="14360279" cy="655360"/>
          </a:xfrm>
        </p:spPr>
        <p:txBody>
          <a:bodyPr/>
          <a:lstStyle>
            <a:lvl1pPr>
              <a:defRPr sz="4267">
                <a:solidFill>
                  <a:schemeClr val="bg1"/>
                </a:solidFill>
              </a:defRPr>
            </a:lvl1pPr>
          </a:lstStyle>
          <a:p>
            <a:r>
              <a:rPr lang="en-US" noProof="0" dirty="0"/>
              <a:t>Click to add title</a:t>
            </a:r>
            <a:endParaRPr lang="en-US"/>
          </a:p>
        </p:txBody>
      </p:sp>
      <p:sp>
        <p:nvSpPr>
          <p:cNvPr id="17" name="Subtitle">
            <a:extLst>
              <a:ext uri="{FF2B5EF4-FFF2-40B4-BE49-F238E27FC236}">
                <a16:creationId xmlns:a16="http://schemas.microsoft.com/office/drawing/2014/main" id="{ABE57BC1-ED74-46E8-8356-EAE3A51D8412}"/>
              </a:ext>
            </a:extLst>
          </p:cNvPr>
          <p:cNvSpPr>
            <a:spLocks noGrp="1"/>
          </p:cNvSpPr>
          <p:nvPr>
            <p:ph type="subTitle" idx="13" hasCustomPrompt="1"/>
          </p:nvPr>
        </p:nvSpPr>
        <p:spPr>
          <a:xfrm>
            <a:off x="819225" y="1903490"/>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943999"/>
            <a:ext cx="15703520" cy="55746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8" name="Text Placeholder note">
            <a:extLst>
              <a:ext uri="{FF2B5EF4-FFF2-40B4-BE49-F238E27FC236}">
                <a16:creationId xmlns:a16="http://schemas.microsoft.com/office/drawing/2014/main" id="{948B132A-F9A1-4AB7-8050-5CD2776A2B5B}"/>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FA2D9DD7-5C0F-40BF-91D9-397928ECCBE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15E45BB2-B770-4E56-876A-11D16C98E07D}"/>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B7BF2F8E-74D3-4C4C-A640-7E3E0ACAF69B}"/>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1730466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 2 column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A99923-C338-41DF-B562-C905F2E421FD}"/>
              </a:ext>
            </a:extLst>
          </p:cNvPr>
          <p:cNvSpPr>
            <a:spLocks noGrp="1"/>
          </p:cNvSpPr>
          <p:nvPr>
            <p:ph type="title" hasCustomPrompt="1"/>
          </p:nvPr>
        </p:nvSpPr>
        <p:spPr>
          <a:xfrm>
            <a:off x="819225" y="819202"/>
            <a:ext cx="15703520" cy="624641"/>
          </a:xfrm>
        </p:spPr>
        <p:txBody>
          <a:bodyPr/>
          <a:lstStyle/>
          <a:p>
            <a:r>
              <a:rPr lang="en-US" noProof="0" dirty="0"/>
              <a:t>Click to add title</a:t>
            </a:r>
            <a:endParaRPr lang="en-US" dirty="0"/>
          </a:p>
        </p:txBody>
      </p:sp>
      <p:sp>
        <p:nvSpPr>
          <p:cNvPr id="14" name="Subtitle">
            <a:extLst>
              <a:ext uri="{FF2B5EF4-FFF2-40B4-BE49-F238E27FC236}">
                <a16:creationId xmlns:a16="http://schemas.microsoft.com/office/drawing/2014/main" id="{6B70A4B5-82AE-483D-BA9B-D0EFAF87D71B}"/>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646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878351" y="245646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dirty="0"/>
          </a:p>
        </p:txBody>
      </p:sp>
      <p:sp>
        <p:nvSpPr>
          <p:cNvPr id="15" name="Text Placeholder note">
            <a:extLst>
              <a:ext uri="{FF2B5EF4-FFF2-40B4-BE49-F238E27FC236}">
                <a16:creationId xmlns:a16="http://schemas.microsoft.com/office/drawing/2014/main" id="{B6EB8BBF-CA8E-4F2A-99AB-D5799ECC71C4}"/>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p:txBody>
          <a:body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4544760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 2 column content wid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A99923-C338-41DF-B562-C905F2E421FD}"/>
              </a:ext>
            </a:extLst>
          </p:cNvPr>
          <p:cNvSpPr>
            <a:spLocks noGrp="1"/>
          </p:cNvSpPr>
          <p:nvPr>
            <p:ph type="title" hasCustomPrompt="1"/>
          </p:nvPr>
        </p:nvSpPr>
        <p:spPr>
          <a:xfrm>
            <a:off x="819225" y="819201"/>
            <a:ext cx="15703520" cy="653672"/>
          </a:xfrm>
        </p:spPr>
        <p:txBody>
          <a:bodyPr/>
          <a:lstStyle/>
          <a:p>
            <a:r>
              <a:rPr lang="en-US" noProof="0" dirty="0"/>
              <a:t>Click to add title</a:t>
            </a:r>
            <a:endParaRPr lang="en-US" dirty="0"/>
          </a:p>
        </p:txBody>
      </p:sp>
      <p:sp>
        <p:nvSpPr>
          <p:cNvPr id="14" name="Subtitle">
            <a:extLst>
              <a:ext uri="{FF2B5EF4-FFF2-40B4-BE49-F238E27FC236}">
                <a16:creationId xmlns:a16="http://schemas.microsoft.com/office/drawing/2014/main" id="{178EB922-0633-4676-BCEC-1E4ECA35EA44}"/>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6462"/>
            <a:ext cx="15703520" cy="283136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19225" y="5691752"/>
            <a:ext cx="15703520" cy="283136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5" name="Text Placeholder note">
            <a:extLst>
              <a:ext uri="{FF2B5EF4-FFF2-40B4-BE49-F238E27FC236}">
                <a16:creationId xmlns:a16="http://schemas.microsoft.com/office/drawing/2014/main" id="{AAAF2F0C-90F0-46A5-AE3A-EC29BB27ED91}"/>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p:txBody>
          <a:body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97966580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 3 column content A">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8F2545-7DAB-4DEC-A59D-A0B708676833}"/>
              </a:ext>
            </a:extLst>
          </p:cNvPr>
          <p:cNvSpPr>
            <a:spLocks noGrp="1"/>
          </p:cNvSpPr>
          <p:nvPr>
            <p:ph type="title" hasCustomPrompt="1"/>
          </p:nvPr>
        </p:nvSpPr>
        <p:spPr>
          <a:xfrm>
            <a:off x="819225" y="819200"/>
            <a:ext cx="15703520" cy="624640"/>
          </a:xfrm>
        </p:spPr>
        <p:txBody>
          <a:bodyPr/>
          <a:lstStyle/>
          <a:p>
            <a:r>
              <a:rPr lang="en-US" noProof="0" dirty="0"/>
              <a:t>Click to add title</a:t>
            </a:r>
            <a:endParaRPr lang="en-US" dirty="0"/>
          </a:p>
        </p:txBody>
      </p:sp>
      <p:sp>
        <p:nvSpPr>
          <p:cNvPr id="15" name="Subtitle">
            <a:extLst>
              <a:ext uri="{FF2B5EF4-FFF2-40B4-BE49-F238E27FC236}">
                <a16:creationId xmlns:a16="http://schemas.microsoft.com/office/drawing/2014/main" id="{86643FA2-4F91-4217-90BD-890949F44C4E}"/>
              </a:ext>
            </a:extLst>
          </p:cNvPr>
          <p:cNvSpPr>
            <a:spLocks noGrp="1"/>
          </p:cNvSpPr>
          <p:nvPr>
            <p:ph type="subTitle" idx="21"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7601"/>
            <a:ext cx="4961432"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190269" y="2457601"/>
            <a:ext cx="4961432"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8" name="Content Placeholder 3">
            <a:extLst>
              <a:ext uri="{FF2B5EF4-FFF2-40B4-BE49-F238E27FC236}">
                <a16:creationId xmlns:a16="http://schemas.microsoft.com/office/drawing/2014/main" id="{9A42D6F0-A4EA-4276-A4AC-9D1AB4342CE2}"/>
              </a:ext>
            </a:extLst>
          </p:cNvPr>
          <p:cNvSpPr>
            <a:spLocks noGrp="1"/>
          </p:cNvSpPr>
          <p:nvPr>
            <p:ph sz="half" idx="13" hasCustomPrompt="1"/>
          </p:nvPr>
        </p:nvSpPr>
        <p:spPr>
          <a:xfrm>
            <a:off x="11561313" y="2457601"/>
            <a:ext cx="4961432"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6" name="Text Placeholder note">
            <a:extLst>
              <a:ext uri="{FF2B5EF4-FFF2-40B4-BE49-F238E27FC236}">
                <a16:creationId xmlns:a16="http://schemas.microsoft.com/office/drawing/2014/main" id="{DB77C7F7-3EE3-42DC-8B11-3150B3B0F042}"/>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35598FA6-EE97-48FC-B8CE-B3D5929AB4A9}"/>
              </a:ext>
            </a:extLst>
          </p:cNvPr>
          <p:cNvSpPr>
            <a:spLocks noGrp="1"/>
          </p:cNvSpPr>
          <p:nvPr>
            <p:ph type="dt" sz="half" idx="18"/>
          </p:nvPr>
        </p:nvSpPr>
        <p:spPr/>
        <p:txBody>
          <a:bodyPr/>
          <a:lstStyle/>
          <a:p>
            <a:endParaRPr lang="en-US" dirty="0"/>
          </a:p>
        </p:txBody>
      </p:sp>
      <p:sp>
        <p:nvSpPr>
          <p:cNvPr id="6" name="Footer Placeholder 5">
            <a:extLst>
              <a:ext uri="{FF2B5EF4-FFF2-40B4-BE49-F238E27FC236}">
                <a16:creationId xmlns:a16="http://schemas.microsoft.com/office/drawing/2014/main" id="{60503BE5-E858-43E5-A9AF-FA1AED0629E7}"/>
              </a:ext>
            </a:extLst>
          </p:cNvPr>
          <p:cNvSpPr>
            <a:spLocks noGrp="1"/>
          </p:cNvSpPr>
          <p:nvPr>
            <p:ph type="ftr" sz="quarter" idx="19"/>
          </p:nvPr>
        </p:nvSpPr>
        <p:spPr/>
        <p:txBody>
          <a:bodyPr/>
          <a:lstStyle/>
          <a:p>
            <a:endParaRPr lang="en-US" dirty="0"/>
          </a:p>
        </p:txBody>
      </p:sp>
      <p:sp>
        <p:nvSpPr>
          <p:cNvPr id="14" name="Slide Number Placeholder 13">
            <a:extLst>
              <a:ext uri="{FF2B5EF4-FFF2-40B4-BE49-F238E27FC236}">
                <a16:creationId xmlns:a16="http://schemas.microsoft.com/office/drawing/2014/main" id="{BB0C1F13-4646-49DC-A7AD-FFA90EFE5E42}"/>
              </a:ext>
            </a:extLst>
          </p:cNvPr>
          <p:cNvSpPr>
            <a:spLocks noGrp="1"/>
          </p:cNvSpPr>
          <p:nvPr>
            <p:ph type="sldNum" sz="quarter" idx="20"/>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574458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 3 column content B">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8F2545-7DAB-4DEC-A59D-A0B708676833}"/>
              </a:ext>
            </a:extLst>
          </p:cNvPr>
          <p:cNvSpPr>
            <a:spLocks noGrp="1"/>
          </p:cNvSpPr>
          <p:nvPr>
            <p:ph type="title" hasCustomPrompt="1"/>
          </p:nvPr>
        </p:nvSpPr>
        <p:spPr>
          <a:xfrm>
            <a:off x="819225" y="819200"/>
            <a:ext cx="15703520" cy="655360"/>
          </a:xfrm>
        </p:spPr>
        <p:txBody>
          <a:bodyPr/>
          <a:lstStyle/>
          <a:p>
            <a:r>
              <a:rPr lang="en-US" noProof="0" dirty="0"/>
              <a:t>Click to add title</a:t>
            </a:r>
            <a:endParaRPr lang="en-US" dirty="0"/>
          </a:p>
        </p:txBody>
      </p:sp>
      <p:sp>
        <p:nvSpPr>
          <p:cNvPr id="15" name="Subtitle">
            <a:extLst>
              <a:ext uri="{FF2B5EF4-FFF2-40B4-BE49-F238E27FC236}">
                <a16:creationId xmlns:a16="http://schemas.microsoft.com/office/drawing/2014/main" id="{831AE43E-8E8B-44B1-AE69-D0FDC6B92B78}"/>
              </a:ext>
            </a:extLst>
          </p:cNvPr>
          <p:cNvSpPr>
            <a:spLocks noGrp="1"/>
          </p:cNvSpPr>
          <p:nvPr>
            <p:ph type="subTitle" idx="21"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760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878351" y="2457600"/>
            <a:ext cx="7644394" cy="2831360"/>
          </a:xfrm>
        </p:spPr>
        <p:txBody>
          <a:bodyPr/>
          <a:lstStyle>
            <a:lvl1pPr>
              <a:defRPr/>
            </a:lvl1pPr>
            <a:lvl5pPr>
              <a:defRPr/>
            </a:lvl5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dirty="0"/>
          </a:p>
        </p:txBody>
      </p:sp>
      <p:sp>
        <p:nvSpPr>
          <p:cNvPr id="8" name="Content Placeholder 3">
            <a:extLst>
              <a:ext uri="{FF2B5EF4-FFF2-40B4-BE49-F238E27FC236}">
                <a16:creationId xmlns:a16="http://schemas.microsoft.com/office/drawing/2014/main" id="{9A42D6F0-A4EA-4276-A4AC-9D1AB4342CE2}"/>
              </a:ext>
            </a:extLst>
          </p:cNvPr>
          <p:cNvSpPr>
            <a:spLocks noGrp="1"/>
          </p:cNvSpPr>
          <p:nvPr>
            <p:ph sz="half" idx="13" hasCustomPrompt="1"/>
          </p:nvPr>
        </p:nvSpPr>
        <p:spPr>
          <a:xfrm>
            <a:off x="8878351" y="5693440"/>
            <a:ext cx="7644394" cy="2831360"/>
          </a:xfrm>
        </p:spPr>
        <p:txBody>
          <a:bodyPr/>
          <a:lstStyle>
            <a:lvl1pPr>
              <a:defRPr/>
            </a:lvl1pPr>
            <a:lvl5pPr>
              <a:defRPr/>
            </a:lvl5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dirty="0"/>
          </a:p>
        </p:txBody>
      </p:sp>
      <p:sp>
        <p:nvSpPr>
          <p:cNvPr id="16" name="Text Placeholder note">
            <a:extLst>
              <a:ext uri="{FF2B5EF4-FFF2-40B4-BE49-F238E27FC236}">
                <a16:creationId xmlns:a16="http://schemas.microsoft.com/office/drawing/2014/main" id="{8F0A84A2-47AD-425C-82A9-59BFE38C79B9}"/>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35598FA6-EE97-48FC-B8CE-B3D5929AB4A9}"/>
              </a:ext>
            </a:extLst>
          </p:cNvPr>
          <p:cNvSpPr>
            <a:spLocks noGrp="1"/>
          </p:cNvSpPr>
          <p:nvPr>
            <p:ph type="dt" sz="half" idx="18"/>
          </p:nvPr>
        </p:nvSpPr>
        <p:spPr/>
        <p:txBody>
          <a:bodyPr/>
          <a:lstStyle/>
          <a:p>
            <a:endParaRPr lang="en-US" dirty="0"/>
          </a:p>
        </p:txBody>
      </p:sp>
      <p:sp>
        <p:nvSpPr>
          <p:cNvPr id="6" name="Footer Placeholder 5">
            <a:extLst>
              <a:ext uri="{FF2B5EF4-FFF2-40B4-BE49-F238E27FC236}">
                <a16:creationId xmlns:a16="http://schemas.microsoft.com/office/drawing/2014/main" id="{60503BE5-E858-43E5-A9AF-FA1AED0629E7}"/>
              </a:ext>
            </a:extLst>
          </p:cNvPr>
          <p:cNvSpPr>
            <a:spLocks noGrp="1"/>
          </p:cNvSpPr>
          <p:nvPr>
            <p:ph type="ftr" sz="quarter" idx="19"/>
          </p:nvPr>
        </p:nvSpPr>
        <p:spPr/>
        <p:txBody>
          <a:bodyPr/>
          <a:lstStyle/>
          <a:p>
            <a:endParaRPr lang="en-US" dirty="0"/>
          </a:p>
        </p:txBody>
      </p:sp>
      <p:sp>
        <p:nvSpPr>
          <p:cNvPr id="14" name="Slide Number Placeholder 13">
            <a:extLst>
              <a:ext uri="{FF2B5EF4-FFF2-40B4-BE49-F238E27FC236}">
                <a16:creationId xmlns:a16="http://schemas.microsoft.com/office/drawing/2014/main" id="{BB0C1F13-4646-49DC-A7AD-FFA90EFE5E42}"/>
              </a:ext>
            </a:extLst>
          </p:cNvPr>
          <p:cNvSpPr>
            <a:spLocks noGrp="1"/>
          </p:cNvSpPr>
          <p:nvPr>
            <p:ph type="sldNum" sz="quarter" idx="20"/>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00733348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Picture + 1 column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2" y="0"/>
            <a:ext cx="8673545" cy="9751108"/>
          </a:xfrm>
          <a:solidFill>
            <a:schemeClr val="accent6"/>
          </a:solidFill>
        </p:spPr>
        <p:txBody>
          <a:bodyPr tIns="864000" anchor="ctr" anchorCtr="0"/>
          <a:lstStyle>
            <a:lvl1pPr marL="0" indent="0" algn="ctr">
              <a:spcAft>
                <a:spcPts val="0"/>
              </a:spcAft>
              <a:buNone/>
              <a:defRPr sz="2276"/>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2" name="Title 1"/>
          <p:cNvSpPr>
            <a:spLocks noGrp="1"/>
          </p:cNvSpPr>
          <p:nvPr>
            <p:ph type="title" hasCustomPrompt="1"/>
          </p:nvPr>
        </p:nvSpPr>
        <p:spPr>
          <a:xfrm>
            <a:off x="9492770" y="819200"/>
            <a:ext cx="7029975" cy="655360"/>
          </a:xfrm>
        </p:spPr>
        <p:txBody>
          <a:bodyPr/>
          <a:lstStyle>
            <a:lvl1pPr>
              <a:defRPr sz="4267"/>
            </a:lvl1pPr>
          </a:lstStyle>
          <a:p>
            <a:r>
              <a:rPr lang="en-US" noProof="0" dirty="0"/>
              <a:t>Click to add title</a:t>
            </a:r>
            <a:endParaRPr lang="en-US"/>
          </a:p>
        </p:txBody>
      </p:sp>
      <p:sp>
        <p:nvSpPr>
          <p:cNvPr id="15" name="Subtitle">
            <a:extLst>
              <a:ext uri="{FF2B5EF4-FFF2-40B4-BE49-F238E27FC236}">
                <a16:creationId xmlns:a16="http://schemas.microsoft.com/office/drawing/2014/main" id="{752E1E55-E612-48D1-9DE1-61E5FB78E5D1}"/>
              </a:ext>
            </a:extLst>
          </p:cNvPr>
          <p:cNvSpPr>
            <a:spLocks noGrp="1"/>
          </p:cNvSpPr>
          <p:nvPr>
            <p:ph type="subTitle" idx="13" hasCustomPrompt="1"/>
          </p:nvPr>
        </p:nvSpPr>
        <p:spPr>
          <a:xfrm>
            <a:off x="9492768" y="1474561"/>
            <a:ext cx="7029976"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9492770" y="2456463"/>
            <a:ext cx="7029975" cy="606665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6" name="Text Placeholder note">
            <a:extLst>
              <a:ext uri="{FF2B5EF4-FFF2-40B4-BE49-F238E27FC236}">
                <a16:creationId xmlns:a16="http://schemas.microsoft.com/office/drawing/2014/main" id="{ECED8AB3-9AC2-4CB3-BA0C-FA3693A8852E}"/>
              </a:ext>
            </a:extLst>
          </p:cNvPr>
          <p:cNvSpPr>
            <a:spLocks noGrp="1"/>
          </p:cNvSpPr>
          <p:nvPr>
            <p:ph type="body" sz="quarter" idx="233" hasCustomPrompt="1"/>
          </p:nvPr>
        </p:nvSpPr>
        <p:spPr>
          <a:xfrm>
            <a:off x="9492768" y="8524801"/>
            <a:ext cx="7029976"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7" name="Date Placeholder 6">
            <a:extLst>
              <a:ext uri="{FF2B5EF4-FFF2-40B4-BE49-F238E27FC236}">
                <a16:creationId xmlns:a16="http://schemas.microsoft.com/office/drawing/2014/main" id="{BBF37A88-64A0-43B7-9206-9DEC3FEB1C42}"/>
              </a:ext>
            </a:extLst>
          </p:cNvPr>
          <p:cNvSpPr>
            <a:spLocks noGrp="1"/>
          </p:cNvSpPr>
          <p:nvPr>
            <p:ph type="dt" sz="half" idx="15"/>
          </p:nvPr>
        </p:nvSpPr>
        <p:spPr/>
        <p:txBody>
          <a:bodyPr/>
          <a:lstStyle>
            <a:lvl1pPr>
              <a:defRPr>
                <a:solidFill>
                  <a:schemeClr val="bg1"/>
                </a:solidFill>
              </a:defRPr>
            </a:lvl1pPr>
          </a:lstStyle>
          <a:p>
            <a:endParaRPr lang="en-US" dirty="0"/>
          </a:p>
        </p:txBody>
      </p:sp>
      <p:sp>
        <p:nvSpPr>
          <p:cNvPr id="9" name="Footer Placeholder 8">
            <a:extLst>
              <a:ext uri="{FF2B5EF4-FFF2-40B4-BE49-F238E27FC236}">
                <a16:creationId xmlns:a16="http://schemas.microsoft.com/office/drawing/2014/main" id="{02941E57-741C-47B9-9AAC-43AA250EF03B}"/>
              </a:ext>
            </a:extLst>
          </p:cNvPr>
          <p:cNvSpPr>
            <a:spLocks noGrp="1"/>
          </p:cNvSpPr>
          <p:nvPr>
            <p:ph type="ftr" sz="quarter" idx="16"/>
          </p:nvPr>
        </p:nvSpPr>
        <p:spPr/>
        <p:txBody>
          <a:bodyPr/>
          <a:lstStyle/>
          <a:p>
            <a:endParaRPr lang="en-US" dirty="0"/>
          </a:p>
        </p:txBody>
      </p:sp>
      <p:sp>
        <p:nvSpPr>
          <p:cNvPr id="10" name="Slide Number Placeholder 9">
            <a:extLst>
              <a:ext uri="{FF2B5EF4-FFF2-40B4-BE49-F238E27FC236}">
                <a16:creationId xmlns:a16="http://schemas.microsoft.com/office/drawing/2014/main" id="{F99F2B67-1D61-4179-8DB6-24F949504EE2}"/>
              </a:ext>
            </a:extLst>
          </p:cNvPr>
          <p:cNvSpPr>
            <a:spLocks noGrp="1"/>
          </p:cNvSpPr>
          <p:nvPr>
            <p:ph type="sldNum" sz="quarter" idx="17"/>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696319209"/>
      </p:ext>
    </p:extLst>
  </p:cSld>
  <p:clrMapOvr>
    <a:masterClrMapping/>
  </p:clrMapOvr>
  <p:extLst>
    <p:ext uri="{DCECCB84-F9BA-43D5-87BE-67443E8EF086}">
      <p15:sldGuideLst xmlns:p15="http://schemas.microsoft.com/office/powerpoint/2012/main">
        <p15:guide id="1" pos="5462" userDrawn="1">
          <p15:clr>
            <a:srgbClr val="FBAE40"/>
          </p15:clr>
        </p15:guide>
        <p15:guide id="2" pos="5979" userDrawn="1">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 2 text">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0D108E6-D63B-430D-8F08-F531D5733777}"/>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background</a:t>
            </a:r>
            <a:endParaRPr lang="en-US" sz="2276" dirty="0">
              <a:solidFill>
                <a:schemeClr val="tx1"/>
              </a:solidFill>
            </a:endParaRPr>
          </a:p>
        </p:txBody>
      </p:sp>
      <p:sp>
        <p:nvSpPr>
          <p:cNvPr id="18" name="Freeform: background">
            <a:extLst>
              <a:ext uri="{FF2B5EF4-FFF2-40B4-BE49-F238E27FC236}">
                <a16:creationId xmlns:a16="http://schemas.microsoft.com/office/drawing/2014/main" id="{5D71086E-9F75-4A6A-A8FA-6E163839B595}"/>
              </a:ext>
            </a:extLst>
          </p:cNvPr>
          <p:cNvSpPr>
            <a:spLocks noGrp="1"/>
          </p:cNvSpPr>
          <p:nvPr>
            <p:ph type="body" sz="quarter" idx="234" hasCustomPrompt="1"/>
          </p:nvPr>
        </p:nvSpPr>
        <p:spPr bwMode="ltGray">
          <a:xfrm>
            <a:off x="4" y="-3"/>
            <a:ext cx="10164018" cy="9753604"/>
          </a:xfrm>
          <a:custGeom>
            <a:avLst/>
            <a:gdLst>
              <a:gd name="connsiteX0" fmla="*/ 0 w 7146357"/>
              <a:gd name="connsiteY0" fmla="*/ 0 h 6858003"/>
              <a:gd name="connsiteX1" fmla="*/ 7146357 w 7146357"/>
              <a:gd name="connsiteY1" fmla="*/ 0 h 6858003"/>
              <a:gd name="connsiteX2" fmla="*/ 7141199 w 7146357"/>
              <a:gd name="connsiteY2" fmla="*/ 7253 h 6858003"/>
              <a:gd name="connsiteX3" fmla="*/ 6095999 w 7146357"/>
              <a:gd name="connsiteY3" fmla="*/ 3429003 h 6858003"/>
              <a:gd name="connsiteX4" fmla="*/ 7141199 w 7146357"/>
              <a:gd name="connsiteY4" fmla="*/ 6850754 h 6858003"/>
              <a:gd name="connsiteX5" fmla="*/ 7146354 w 7146357"/>
              <a:gd name="connsiteY5" fmla="*/ 6858003 h 6858003"/>
              <a:gd name="connsiteX6" fmla="*/ 0 w 7146357"/>
              <a:gd name="connsiteY6"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6357" h="6858003">
                <a:moveTo>
                  <a:pt x="0" y="0"/>
                </a:moveTo>
                <a:lnTo>
                  <a:pt x="7146357" y="0"/>
                </a:lnTo>
                <a:lnTo>
                  <a:pt x="7141199" y="7253"/>
                </a:lnTo>
                <a:cubicBezTo>
                  <a:pt x="6481314" y="984011"/>
                  <a:pt x="6095999" y="2161510"/>
                  <a:pt x="6095999" y="3429003"/>
                </a:cubicBezTo>
                <a:cubicBezTo>
                  <a:pt x="6095999" y="4696497"/>
                  <a:pt x="6481314" y="5873995"/>
                  <a:pt x="7141199" y="6850754"/>
                </a:cubicBezTo>
                <a:lnTo>
                  <a:pt x="7146354" y="6858003"/>
                </a:lnTo>
                <a:lnTo>
                  <a:pt x="0" y="6858003"/>
                </a:lnTo>
                <a:close/>
              </a:path>
            </a:pathLst>
          </a:cu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11" name="Title 10">
            <a:extLst>
              <a:ext uri="{FF2B5EF4-FFF2-40B4-BE49-F238E27FC236}">
                <a16:creationId xmlns:a16="http://schemas.microsoft.com/office/drawing/2014/main" id="{D6C050F6-82F4-476C-B6FF-FE11F88C7E9A}"/>
              </a:ext>
            </a:extLst>
          </p:cNvPr>
          <p:cNvSpPr>
            <a:spLocks noGrp="1"/>
          </p:cNvSpPr>
          <p:nvPr>
            <p:ph type="title" hasCustomPrompt="1"/>
          </p:nvPr>
        </p:nvSpPr>
        <p:spPr>
          <a:xfrm>
            <a:off x="819225" y="2474742"/>
            <a:ext cx="6712952" cy="685952"/>
          </a:xfrm>
        </p:spPr>
        <p:txBody>
          <a:bodyPr tIns="36000"/>
          <a:lstStyle>
            <a:lvl1pPr>
              <a:defRPr sz="2844" b="1">
                <a:solidFill>
                  <a:schemeClr val="bg1"/>
                </a:solidFill>
                <a:latin typeface="+mn-lt"/>
              </a:defRPr>
            </a:lvl1pPr>
          </a:lstStyle>
          <a:p>
            <a:r>
              <a:rPr lang="en-US" noProof="0" dirty="0"/>
              <a:t>Click to add title</a:t>
            </a:r>
            <a:endParaRPr lang="en-US" dirty="0"/>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3202644"/>
            <a:ext cx="6714836" cy="532046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5" name="Content Placeholder 14">
            <a:extLst>
              <a:ext uri="{FF2B5EF4-FFF2-40B4-BE49-F238E27FC236}">
                <a16:creationId xmlns:a16="http://schemas.microsoft.com/office/drawing/2014/main" id="{2514552F-C442-44AD-AF7A-CB0DEE390DD9}"/>
              </a:ext>
            </a:extLst>
          </p:cNvPr>
          <p:cNvSpPr>
            <a:spLocks noGrp="1"/>
          </p:cNvSpPr>
          <p:nvPr>
            <p:ph sz="quarter" idx="18" hasCustomPrompt="1"/>
          </p:nvPr>
        </p:nvSpPr>
        <p:spPr>
          <a:xfrm>
            <a:off x="10216757" y="2457601"/>
            <a:ext cx="6303908" cy="6066650"/>
          </a:xfrm>
        </p:spPr>
        <p:txBody>
          <a:body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2" name="Text Placeholder note">
            <a:extLst>
              <a:ext uri="{FF2B5EF4-FFF2-40B4-BE49-F238E27FC236}">
                <a16:creationId xmlns:a16="http://schemas.microsoft.com/office/drawing/2014/main" id="{2BF9B48A-EF4A-4395-96A5-C704B94A8BCA}"/>
              </a:ext>
            </a:extLst>
          </p:cNvPr>
          <p:cNvSpPr>
            <a:spLocks noGrp="1"/>
          </p:cNvSpPr>
          <p:nvPr>
            <p:ph type="body" sz="quarter" idx="233" hasCustomPrompt="1"/>
          </p:nvPr>
        </p:nvSpPr>
        <p:spPr>
          <a:xfrm>
            <a:off x="819226" y="8524801"/>
            <a:ext cx="6717645"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FBCC68E1-A442-4387-AE60-95134A67A472}"/>
              </a:ext>
            </a:extLst>
          </p:cNvPr>
          <p:cNvSpPr>
            <a:spLocks noGrp="1"/>
          </p:cNvSpPr>
          <p:nvPr>
            <p:ph type="dt" sz="half" idx="20"/>
          </p:nvPr>
        </p:nvSpPr>
        <p:spPr/>
        <p:txBody>
          <a:bodyPr/>
          <a:lstStyle>
            <a:lvl1pPr>
              <a:defRPr>
                <a:solidFill>
                  <a:schemeClr val="bg1"/>
                </a:solidFill>
              </a:defRPr>
            </a:lvl1pPr>
          </a:lstStyle>
          <a:p>
            <a:endParaRPr lang="en-US" dirty="0"/>
          </a:p>
        </p:txBody>
      </p:sp>
      <p:sp>
        <p:nvSpPr>
          <p:cNvPr id="3" name="Footer Placeholder 2">
            <a:extLst>
              <a:ext uri="{FF2B5EF4-FFF2-40B4-BE49-F238E27FC236}">
                <a16:creationId xmlns:a16="http://schemas.microsoft.com/office/drawing/2014/main" id="{672CE263-2672-4827-A3A7-2E3CD3A7383E}"/>
              </a:ext>
            </a:extLst>
          </p:cNvPr>
          <p:cNvSpPr>
            <a:spLocks noGrp="1"/>
          </p:cNvSpPr>
          <p:nvPr>
            <p:ph type="ftr" sz="quarter" idx="21"/>
          </p:nvPr>
        </p:nvSpPr>
        <p:spPr/>
        <p:txBody>
          <a:bodyPr/>
          <a:lstStyle/>
          <a:p>
            <a:endParaRPr lang="en-US" dirty="0"/>
          </a:p>
        </p:txBody>
      </p:sp>
      <p:sp>
        <p:nvSpPr>
          <p:cNvPr id="4" name="Slide Number Placeholder 3">
            <a:extLst>
              <a:ext uri="{FF2B5EF4-FFF2-40B4-BE49-F238E27FC236}">
                <a16:creationId xmlns:a16="http://schemas.microsoft.com/office/drawing/2014/main" id="{5F4C4F34-BAEA-40B6-9E44-988A7E2416E8}"/>
              </a:ext>
            </a:extLst>
          </p:cNvPr>
          <p:cNvSpPr>
            <a:spLocks noGrp="1"/>
          </p:cNvSpPr>
          <p:nvPr>
            <p:ph type="sldNum" sz="quarter" idx="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06665466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1 text + picture A">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22B77C1-E4FA-4809-BE66-228DF218C9E6}"/>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background</a:t>
            </a:r>
            <a:endParaRPr lang="en-US" sz="2276" dirty="0">
              <a:solidFill>
                <a:schemeClr val="tx1"/>
              </a:solidFill>
            </a:endParaRPr>
          </a:p>
        </p:txBody>
      </p:sp>
      <p:sp>
        <p:nvSpPr>
          <p:cNvPr id="20" name="Freeform: background">
            <a:extLst>
              <a:ext uri="{FF2B5EF4-FFF2-40B4-BE49-F238E27FC236}">
                <a16:creationId xmlns:a16="http://schemas.microsoft.com/office/drawing/2014/main" id="{676F4D24-A664-468E-B055-32AC6BBBEFF6}"/>
              </a:ext>
            </a:extLst>
          </p:cNvPr>
          <p:cNvSpPr>
            <a:spLocks noGrp="1"/>
          </p:cNvSpPr>
          <p:nvPr>
            <p:ph type="body" sz="quarter" idx="234" hasCustomPrompt="1"/>
          </p:nvPr>
        </p:nvSpPr>
        <p:spPr bwMode="ltGray">
          <a:xfrm>
            <a:off x="3" y="-3"/>
            <a:ext cx="17340260" cy="9753604"/>
          </a:xfrm>
          <a:prstGeom prst="rect">
            <a:avLst/>
          </a:pr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13">
            <a:extLst>
              <a:ext uri="{FF2B5EF4-FFF2-40B4-BE49-F238E27FC236}">
                <a16:creationId xmlns:a16="http://schemas.microsoft.com/office/drawing/2014/main" id="{647DE13F-B66E-4774-8A6E-2E6F48068D9A}"/>
              </a:ext>
            </a:extLst>
          </p:cNvPr>
          <p:cNvSpPr>
            <a:spLocks noGrp="1"/>
          </p:cNvSpPr>
          <p:nvPr>
            <p:ph type="pic" sz="quarter" idx="18" hasCustomPrompt="1"/>
          </p:nvPr>
        </p:nvSpPr>
        <p:spPr>
          <a:xfrm>
            <a:off x="8670131" y="0"/>
            <a:ext cx="8670132"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chemeClr val="bg2"/>
          </a:solidFill>
        </p:spPr>
        <p:txBody>
          <a:bodyPr wrap="square" tIns="864000" anchor="ctr" anchorCtr="0">
            <a:noAutofit/>
          </a:bodyPr>
          <a:lstStyle>
            <a:lvl1pPr marL="0" indent="0" algn="ctr">
              <a:spcAft>
                <a:spcPts val="0"/>
              </a:spcAft>
              <a:buNone/>
              <a:defRPr sz="2276">
                <a:solidFill>
                  <a:schemeClr val="tx2"/>
                </a:solidFill>
              </a:defRPr>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17" name="Title 10">
            <a:extLst>
              <a:ext uri="{FF2B5EF4-FFF2-40B4-BE49-F238E27FC236}">
                <a16:creationId xmlns:a16="http://schemas.microsoft.com/office/drawing/2014/main" id="{C2337132-DA09-4C73-9A90-7704523628F5}"/>
              </a:ext>
            </a:extLst>
          </p:cNvPr>
          <p:cNvSpPr>
            <a:spLocks noGrp="1"/>
          </p:cNvSpPr>
          <p:nvPr>
            <p:ph type="title" hasCustomPrompt="1"/>
          </p:nvPr>
        </p:nvSpPr>
        <p:spPr>
          <a:xfrm>
            <a:off x="819225" y="2474742"/>
            <a:ext cx="6712952" cy="685952"/>
          </a:xfrm>
        </p:spPr>
        <p:txBody>
          <a:bodyPr tIns="36000"/>
          <a:lstStyle>
            <a:lvl1pPr>
              <a:defRPr sz="2844" b="1">
                <a:solidFill>
                  <a:schemeClr val="bg1"/>
                </a:solidFill>
                <a:latin typeface="+mn-lt"/>
              </a:defRPr>
            </a:lvl1pPr>
          </a:lstStyle>
          <a:p>
            <a:r>
              <a:rPr lang="en-US" noProof="0" dirty="0"/>
              <a:t>Click to add title</a:t>
            </a:r>
            <a:endParaRPr lang="en-US" dirty="0"/>
          </a:p>
        </p:txBody>
      </p:sp>
      <p:sp>
        <p:nvSpPr>
          <p:cNvPr id="18" name="Text Placeholder 7">
            <a:extLst>
              <a:ext uri="{FF2B5EF4-FFF2-40B4-BE49-F238E27FC236}">
                <a16:creationId xmlns:a16="http://schemas.microsoft.com/office/drawing/2014/main" id="{41A5EF0F-6A34-472C-9ECD-CBD12FFFA7B1}"/>
              </a:ext>
            </a:extLst>
          </p:cNvPr>
          <p:cNvSpPr>
            <a:spLocks noGrp="1"/>
          </p:cNvSpPr>
          <p:nvPr>
            <p:ph type="body" sz="quarter" idx="17" hasCustomPrompt="1"/>
          </p:nvPr>
        </p:nvSpPr>
        <p:spPr>
          <a:xfrm>
            <a:off x="817341" y="3202644"/>
            <a:ext cx="6714836" cy="532046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9" name="Text Placeholder note">
            <a:extLst>
              <a:ext uri="{FF2B5EF4-FFF2-40B4-BE49-F238E27FC236}">
                <a16:creationId xmlns:a16="http://schemas.microsoft.com/office/drawing/2014/main" id="{05F768AD-6AE0-4931-AC07-B5816B54767A}"/>
              </a:ext>
            </a:extLst>
          </p:cNvPr>
          <p:cNvSpPr>
            <a:spLocks noGrp="1"/>
          </p:cNvSpPr>
          <p:nvPr>
            <p:ph type="body" sz="quarter" idx="233" hasCustomPrompt="1"/>
          </p:nvPr>
        </p:nvSpPr>
        <p:spPr>
          <a:xfrm>
            <a:off x="819226" y="8524801"/>
            <a:ext cx="6717645"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8707337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 1 text + picture B">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9225672-78D1-47FF-B84B-4F476C084040}"/>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background</a:t>
            </a:r>
            <a:endParaRPr lang="en-US" sz="2276" dirty="0">
              <a:solidFill>
                <a:schemeClr val="tx1"/>
              </a:solidFill>
            </a:endParaRPr>
          </a:p>
        </p:txBody>
      </p:sp>
      <p:sp>
        <p:nvSpPr>
          <p:cNvPr id="12" name="Freeform: background">
            <a:extLst>
              <a:ext uri="{FF2B5EF4-FFF2-40B4-BE49-F238E27FC236}">
                <a16:creationId xmlns:a16="http://schemas.microsoft.com/office/drawing/2014/main" id="{2116DC2F-F316-440A-8125-532C719EFCCD}"/>
              </a:ext>
            </a:extLst>
          </p:cNvPr>
          <p:cNvSpPr>
            <a:spLocks noGrp="1"/>
          </p:cNvSpPr>
          <p:nvPr>
            <p:ph type="body" sz="quarter" idx="234" hasCustomPrompt="1"/>
          </p:nvPr>
        </p:nvSpPr>
        <p:spPr bwMode="ltGray">
          <a:xfrm>
            <a:off x="3" y="-3"/>
            <a:ext cx="17340260" cy="9753604"/>
          </a:xfrm>
          <a:prstGeom prst="rect">
            <a:avLst/>
          </a:pr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13">
            <a:extLst>
              <a:ext uri="{FF2B5EF4-FFF2-40B4-BE49-F238E27FC236}">
                <a16:creationId xmlns:a16="http://schemas.microsoft.com/office/drawing/2014/main" id="{647DE13F-B66E-4774-8A6E-2E6F48068D9A}"/>
              </a:ext>
            </a:extLst>
          </p:cNvPr>
          <p:cNvSpPr>
            <a:spLocks noGrp="1"/>
          </p:cNvSpPr>
          <p:nvPr>
            <p:ph type="pic" sz="quarter" idx="18" hasCustomPrompt="1"/>
          </p:nvPr>
        </p:nvSpPr>
        <p:spPr>
          <a:xfrm>
            <a:off x="8670131" y="0"/>
            <a:ext cx="8670132"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chemeClr val="bg2"/>
          </a:solidFill>
        </p:spPr>
        <p:txBody>
          <a:bodyPr wrap="square" tIns="864000" anchor="ctr" anchorCtr="0">
            <a:noAutofit/>
          </a:bodyPr>
          <a:lstStyle>
            <a:lvl1pPr marL="0" indent="0" algn="ctr">
              <a:spcAft>
                <a:spcPts val="0"/>
              </a:spcAft>
              <a:buNone/>
              <a:defRPr sz="2276">
                <a:solidFill>
                  <a:schemeClr val="tx2"/>
                </a:solidFill>
              </a:defRPr>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24640"/>
          </a:xfrm>
        </p:spPr>
        <p:txBody>
          <a:bodyPr/>
          <a:lstStyle>
            <a:lvl1pPr>
              <a:defRPr sz="4267">
                <a:solidFill>
                  <a:schemeClr val="bg1"/>
                </a:solidFill>
              </a:defRPr>
            </a:lvl1pPr>
          </a:lstStyle>
          <a:p>
            <a:r>
              <a:rPr lang="en-US" noProof="0" dirty="0"/>
              <a:t>Click to add title</a:t>
            </a:r>
            <a:endParaRPr lang="en-US" dirty="0"/>
          </a:p>
        </p:txBody>
      </p:sp>
      <p:sp>
        <p:nvSpPr>
          <p:cNvPr id="19" name="Subtitle">
            <a:extLst>
              <a:ext uri="{FF2B5EF4-FFF2-40B4-BE49-F238E27FC236}">
                <a16:creationId xmlns:a16="http://schemas.microsoft.com/office/drawing/2014/main" id="{445BEE09-E98D-4A7B-81FA-A460FA6F1181}"/>
              </a:ext>
            </a:extLst>
          </p:cNvPr>
          <p:cNvSpPr>
            <a:spLocks noGrp="1"/>
          </p:cNvSpPr>
          <p:nvPr>
            <p:ph type="subTitle" idx="13"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0" name="Text Placeholder note">
            <a:extLst>
              <a:ext uri="{FF2B5EF4-FFF2-40B4-BE49-F238E27FC236}">
                <a16:creationId xmlns:a16="http://schemas.microsoft.com/office/drawing/2014/main" id="{81696A35-CF4A-432D-BED4-E5BC664F6824}"/>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13539704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 1 text + picture C">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47DE13F-B66E-4774-8A6E-2E6F48068D9A}"/>
              </a:ext>
            </a:extLst>
          </p:cNvPr>
          <p:cNvSpPr>
            <a:spLocks noGrp="1"/>
          </p:cNvSpPr>
          <p:nvPr>
            <p:ph type="pic" sz="quarter" idx="18" hasCustomPrompt="1"/>
          </p:nvPr>
        </p:nvSpPr>
        <p:spPr>
          <a:xfrm>
            <a:off x="8670131" y="0"/>
            <a:ext cx="8670132"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chemeClr val="bg2"/>
          </a:solidFill>
        </p:spPr>
        <p:txBody>
          <a:bodyPr wrap="square" tIns="864000" anchor="ctr" anchorCtr="0">
            <a:noAutofit/>
          </a:bodyPr>
          <a:lstStyle>
            <a:lvl1pPr marL="0" indent="0" algn="ctr">
              <a:spcAft>
                <a:spcPts val="0"/>
              </a:spcAft>
              <a:buNone/>
              <a:defRPr sz="2276">
                <a:solidFill>
                  <a:schemeClr val="tx2"/>
                </a:solidFill>
              </a:defRPr>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55360"/>
          </a:xfrm>
        </p:spPr>
        <p:txBody>
          <a:bodyPr/>
          <a:lstStyle>
            <a:lvl1pPr>
              <a:defRPr sz="4267">
                <a:solidFill>
                  <a:schemeClr val="accent1"/>
                </a:solidFill>
              </a:defRPr>
            </a:lvl1pPr>
          </a:lstStyle>
          <a:p>
            <a:r>
              <a:rPr lang="en-US" noProof="0" dirty="0"/>
              <a:t>Click to add title</a:t>
            </a:r>
            <a:endParaRPr lang="en-US" dirty="0"/>
          </a:p>
        </p:txBody>
      </p:sp>
      <p:sp>
        <p:nvSpPr>
          <p:cNvPr id="10" name="Subtitle">
            <a:extLst>
              <a:ext uri="{FF2B5EF4-FFF2-40B4-BE49-F238E27FC236}">
                <a16:creationId xmlns:a16="http://schemas.microsoft.com/office/drawing/2014/main" id="{48CD1AC8-13AB-4BC2-809D-CD9F6BEE0E05}"/>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rgbClr val="545859"/>
                </a:solidFill>
              </a:defRPr>
            </a:lvl1pPr>
            <a:lvl2pPr>
              <a:defRPr>
                <a:solidFill>
                  <a:srgbClr val="545859"/>
                </a:solidFill>
              </a:defRPr>
            </a:lvl2pPr>
            <a:lvl3pPr>
              <a:defRPr>
                <a:solidFill>
                  <a:srgbClr val="545859"/>
                </a:solidFill>
              </a:defRPr>
            </a:lvl3pPr>
            <a:lvl4pPr>
              <a:defRPr>
                <a:solidFill>
                  <a:srgbClr val="545859"/>
                </a:solidFill>
              </a:defRPr>
            </a:lvl4pPr>
            <a:lvl5pPr>
              <a:defRPr>
                <a:solidFill>
                  <a:srgbClr val="545859"/>
                </a:solidFill>
              </a:defRPr>
            </a:lvl5pPr>
            <a:lvl6pPr>
              <a:defRPr>
                <a:solidFill>
                  <a:srgbClr val="545859"/>
                </a:solidFill>
              </a:defRPr>
            </a:lvl6pPr>
            <a:lvl7pPr>
              <a:defRPr>
                <a:solidFill>
                  <a:srgbClr val="545859"/>
                </a:solidFill>
              </a:defRPr>
            </a:lvl7pPr>
            <a:lvl8pPr>
              <a:defRPr>
                <a:solidFill>
                  <a:srgbClr val="545859"/>
                </a:solidFill>
              </a:defRPr>
            </a:lvl8pPr>
            <a:lvl9pPr>
              <a:defRPr>
                <a:solidFill>
                  <a:srgbClr val="545859"/>
                </a:solidFill>
              </a:defRPr>
            </a:lvl9pPr>
          </a:lstStyle>
          <a:p>
            <a:pPr lvl="0"/>
            <a:r>
              <a:rPr lang="en-US" noProof="0" dirty="0"/>
              <a:t>Click to add text point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 name="Text Placeholder note">
            <a:extLst>
              <a:ext uri="{FF2B5EF4-FFF2-40B4-BE49-F238E27FC236}">
                <a16:creationId xmlns:a16="http://schemas.microsoft.com/office/drawing/2014/main" id="{A7C247D9-0E31-43F6-88C7-A515B38A2A04}"/>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CE624523-DFDE-44AF-95BF-334B98295B73}"/>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ABFBFD6A-6F80-4CF1-A8FA-8E5A6F5E5C87}"/>
              </a:ext>
            </a:extLst>
          </p:cNvPr>
          <p:cNvSpPr>
            <a:spLocks noGrp="1"/>
          </p:cNvSpPr>
          <p:nvPr>
            <p:ph type="ftr" sz="quarter" idx="221"/>
          </p:nvPr>
        </p:nvSpPr>
        <p:spPr/>
        <p:txBody>
          <a:bodyPr/>
          <a:lstStyle>
            <a:lvl1pPr>
              <a:defRPr>
                <a:solidFill>
                  <a:schemeClr val="bg1"/>
                </a:solidFill>
              </a:defRPr>
            </a:lvl1pPr>
          </a:lstStyle>
          <a:p>
            <a:endParaRPr lang="en-US" dirty="0"/>
          </a:p>
        </p:txBody>
      </p:sp>
      <p:sp>
        <p:nvSpPr>
          <p:cNvPr id="7" name="Slide Number Placeholder 6">
            <a:extLst>
              <a:ext uri="{FF2B5EF4-FFF2-40B4-BE49-F238E27FC236}">
                <a16:creationId xmlns:a16="http://schemas.microsoft.com/office/drawing/2014/main" id="{39982023-7D4E-48A2-8E3D-FF66C0E7EFD9}"/>
              </a:ext>
            </a:extLst>
          </p:cNvPr>
          <p:cNvSpPr>
            <a:spLocks noGrp="1"/>
          </p:cNvSpPr>
          <p:nvPr>
            <p:ph type="sldNum" sz="quarter" idx="222"/>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6577075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 1 text + picture 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1074BFFD-E540-45A5-8FC5-6D6E3B8652CC}"/>
              </a:ext>
            </a:extLst>
          </p:cNvPr>
          <p:cNvSpPr txBox="1"/>
          <p:nvPr userDrawn="1"/>
        </p:nvSpPr>
        <p:spPr>
          <a:xfrm>
            <a:off x="4679278" y="9825323"/>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9" name="TextBox 18">
            <a:extLst>
              <a:ext uri="{FF2B5EF4-FFF2-40B4-BE49-F238E27FC236}">
                <a16:creationId xmlns:a16="http://schemas.microsoft.com/office/drawing/2014/main" id="{5DAC383E-36F9-4C97-9527-8711F9D2C465}"/>
              </a:ext>
            </a:extLst>
          </p:cNvPr>
          <p:cNvSpPr txBox="1"/>
          <p:nvPr userDrawn="1"/>
        </p:nvSpPr>
        <p:spPr>
          <a:xfrm>
            <a:off x="13547" y="-384507"/>
            <a:ext cx="16852568"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a:t>
            </a:r>
            <a:endParaRPr lang="en-US" sz="1991" dirty="0">
              <a:solidFill>
                <a:schemeClr val="tx2"/>
              </a:solidFill>
            </a:endParaRPr>
          </a:p>
        </p:txBody>
      </p:sp>
      <p:sp>
        <p:nvSpPr>
          <p:cNvPr id="18" name="Overlay">
            <a:extLst>
              <a:ext uri="{FF2B5EF4-FFF2-40B4-BE49-F238E27FC236}">
                <a16:creationId xmlns:a16="http://schemas.microsoft.com/office/drawing/2014/main" id="{A35D48C2-BF06-4B2F-BE11-5D7A15F7C2BD}"/>
              </a:ext>
            </a:extLst>
          </p:cNvPr>
          <p:cNvSpPr>
            <a:spLocks noGrp="1"/>
          </p:cNvSpPr>
          <p:nvPr>
            <p:ph type="body" sz="quarter" idx="20" hasCustomPrompt="1"/>
          </p:nvPr>
        </p:nvSpPr>
        <p:spPr bwMode="ltGray">
          <a:xfrm>
            <a:off x="3" y="1"/>
            <a:ext cx="17340263" cy="9753600"/>
          </a:xfrm>
          <a:prstGeom prst="rect">
            <a:avLst/>
          </a:prstGeom>
          <a:gradFill>
            <a:gsLst>
              <a:gs pos="45000">
                <a:schemeClr val="tx1">
                  <a:alpha val="25000"/>
                </a:schemeClr>
              </a:gs>
              <a:gs pos="100000">
                <a:schemeClr val="bg1">
                  <a:alpha val="24559"/>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2" name="Picture Placeholder 7">
            <a:extLst>
              <a:ext uri="{FF2B5EF4-FFF2-40B4-BE49-F238E27FC236}">
                <a16:creationId xmlns:a16="http://schemas.microsoft.com/office/drawing/2014/main" id="{762B2AAB-0CDA-4757-93D0-AEA700334D1D}"/>
              </a:ext>
            </a:extLst>
          </p:cNvPr>
          <p:cNvSpPr>
            <a:spLocks noGrp="1"/>
          </p:cNvSpPr>
          <p:nvPr>
            <p:ph type="pic" sz="quarter" idx="13" hasCustomPrompt="1"/>
          </p:nvPr>
        </p:nvSpPr>
        <p:spPr>
          <a:xfrm>
            <a:off x="0" y="-1"/>
            <a:ext cx="17341970" cy="9758720"/>
          </a:xfrm>
          <a:solidFill>
            <a:schemeClr val="bg2"/>
          </a:solidFill>
        </p:spPr>
        <p:txBody>
          <a:bodyPr lIns="144000" tIns="108000"/>
          <a:lstStyle>
            <a:lvl1pPr marL="0" indent="0" algn="l">
              <a:buNone/>
              <a:defRPr sz="2276"/>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7" name="Overlay bubble">
            <a:extLst>
              <a:ext uri="{FF2B5EF4-FFF2-40B4-BE49-F238E27FC236}">
                <a16:creationId xmlns:a16="http://schemas.microsoft.com/office/drawing/2014/main" id="{7E84BF0B-909D-479A-B927-7FC528B47E4B}"/>
              </a:ext>
            </a:extLst>
          </p:cNvPr>
          <p:cNvSpPr>
            <a:spLocks noGrp="1"/>
          </p:cNvSpPr>
          <p:nvPr>
            <p:ph type="body" sz="quarter" idx="22" hasCustomPrompt="1"/>
          </p:nvPr>
        </p:nvSpPr>
        <p:spPr bwMode="ltGray">
          <a:xfrm>
            <a:off x="12030661" y="1"/>
            <a:ext cx="5309602" cy="9753600"/>
          </a:xfrm>
          <a:custGeom>
            <a:avLst/>
            <a:gdLst>
              <a:gd name="connsiteX0" fmla="*/ 1050355 w 3733200"/>
              <a:gd name="connsiteY0" fmla="*/ 0 h 6858000"/>
              <a:gd name="connsiteX1" fmla="*/ 3733200 w 3733200"/>
              <a:gd name="connsiteY1" fmla="*/ 0 h 6858000"/>
              <a:gd name="connsiteX2" fmla="*/ 3733200 w 3733200"/>
              <a:gd name="connsiteY2" fmla="*/ 6858000 h 6858000"/>
              <a:gd name="connsiteX3" fmla="*/ 1050355 w 3733200"/>
              <a:gd name="connsiteY3" fmla="*/ 6858000 h 6858000"/>
              <a:gd name="connsiteX4" fmla="*/ 1045200 w 3733200"/>
              <a:gd name="connsiteY4" fmla="*/ 6850751 h 6858000"/>
              <a:gd name="connsiteX5" fmla="*/ 0 w 3733200"/>
              <a:gd name="connsiteY5" fmla="*/ 3429000 h 6858000"/>
              <a:gd name="connsiteX6" fmla="*/ 1045200 w 3733200"/>
              <a:gd name="connsiteY6" fmla="*/ 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3200" h="6858000">
                <a:moveTo>
                  <a:pt x="1050355" y="0"/>
                </a:moveTo>
                <a:lnTo>
                  <a:pt x="3733200" y="0"/>
                </a:lnTo>
                <a:lnTo>
                  <a:pt x="3733200" y="6858000"/>
                </a:lnTo>
                <a:lnTo>
                  <a:pt x="1050355" y="6858000"/>
                </a:lnTo>
                <a:lnTo>
                  <a:pt x="1045200" y="6850751"/>
                </a:lnTo>
                <a:cubicBezTo>
                  <a:pt x="385315" y="5873992"/>
                  <a:pt x="0" y="4696494"/>
                  <a:pt x="0" y="3429000"/>
                </a:cubicBezTo>
                <a:cubicBezTo>
                  <a:pt x="0" y="2161507"/>
                  <a:pt x="385315" y="984008"/>
                  <a:pt x="1045200" y="7250"/>
                </a:cubicBezTo>
                <a:close/>
              </a:path>
            </a:pathLst>
          </a:cu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1" name="Title 10">
            <a:extLst>
              <a:ext uri="{FF2B5EF4-FFF2-40B4-BE49-F238E27FC236}">
                <a16:creationId xmlns:a16="http://schemas.microsoft.com/office/drawing/2014/main" id="{D6C050F6-82F4-476C-B6FF-FE11F88C7E9A}"/>
              </a:ext>
            </a:extLst>
          </p:cNvPr>
          <p:cNvSpPr>
            <a:spLocks noGrp="1"/>
          </p:cNvSpPr>
          <p:nvPr>
            <p:ph type="title" hasCustomPrompt="1"/>
          </p:nvPr>
        </p:nvSpPr>
        <p:spPr>
          <a:xfrm>
            <a:off x="819226" y="1233921"/>
            <a:ext cx="9400607" cy="2122156"/>
          </a:xfrm>
        </p:spPr>
        <p:txBody>
          <a:bodyPr tIns="0" anchor="b" anchorCtr="0"/>
          <a:lstStyle>
            <a:lvl1pPr>
              <a:lnSpc>
                <a:spcPct val="90000"/>
              </a:lnSpc>
              <a:spcAft>
                <a:spcPts val="427"/>
              </a:spcAft>
              <a:defRPr sz="6827" b="1">
                <a:solidFill>
                  <a:schemeClr val="bg1"/>
                </a:solidFill>
                <a:latin typeface="+mn-lt"/>
              </a:defRPr>
            </a:lvl1pPr>
          </a:lstStyle>
          <a:p>
            <a:r>
              <a:rPr lang="en-US" noProof="0" dirty="0"/>
              <a:t>Click to add title</a:t>
            </a:r>
            <a:endParaRPr lang="en-US" dirty="0"/>
          </a:p>
        </p:txBody>
      </p:sp>
      <p:sp>
        <p:nvSpPr>
          <p:cNvPr id="16" name="Subtitle">
            <a:extLst>
              <a:ext uri="{FF2B5EF4-FFF2-40B4-BE49-F238E27FC236}">
                <a16:creationId xmlns:a16="http://schemas.microsoft.com/office/drawing/2014/main" id="{2DBE087B-3AC1-46BC-8D4A-35AF7E337210}"/>
              </a:ext>
            </a:extLst>
          </p:cNvPr>
          <p:cNvSpPr>
            <a:spLocks noGrp="1"/>
          </p:cNvSpPr>
          <p:nvPr>
            <p:ph type="subTitle" idx="21" hasCustomPrompt="1"/>
          </p:nvPr>
        </p:nvSpPr>
        <p:spPr>
          <a:xfrm>
            <a:off x="819226" y="3471862"/>
            <a:ext cx="9400607" cy="1118137"/>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5693440"/>
            <a:ext cx="3614830" cy="2826240"/>
          </a:xfrm>
        </p:spPr>
        <p:txBody>
          <a:bodyPr anchor="b" anchorCtr="0"/>
          <a:lstStyle>
            <a:lvl1pPr marL="0" indent="0">
              <a:buFontTx/>
              <a:buNone/>
              <a:defRPr sz="1422">
                <a:solidFill>
                  <a:schemeClr val="bg1"/>
                </a:solidFill>
              </a:defRPr>
            </a:lvl1pPr>
            <a:lvl2pPr marL="0" indent="0">
              <a:buFontTx/>
              <a:buNone/>
              <a:defRPr sz="1422">
                <a:solidFill>
                  <a:schemeClr val="bg1"/>
                </a:solidFill>
              </a:defRPr>
            </a:lvl2pPr>
            <a:lvl3pPr marL="0" indent="0">
              <a:buFontTx/>
              <a:buNone/>
              <a:defRPr sz="1422">
                <a:solidFill>
                  <a:schemeClr val="bg1"/>
                </a:solidFill>
              </a:defRPr>
            </a:lvl3pPr>
            <a:lvl4pPr>
              <a:buFontTx/>
              <a:buNone/>
              <a:defRPr sz="1422" b="0">
                <a:solidFill>
                  <a:schemeClr val="bg1"/>
                </a:solidFill>
              </a:defRPr>
            </a:lvl4pPr>
            <a:lvl5pPr>
              <a:buFontTx/>
              <a:buNone/>
              <a:defRPr sz="1422">
                <a:solidFill>
                  <a:schemeClr val="bg1"/>
                </a:solidFill>
              </a:defRPr>
            </a:lvl5pPr>
            <a:lvl6pPr>
              <a:buFontTx/>
              <a:buNone/>
              <a:defRPr sz="1422">
                <a:solidFill>
                  <a:schemeClr val="bg1"/>
                </a:solidFill>
                <a:latin typeface="+mn-lt"/>
              </a:defRPr>
            </a:lvl6pPr>
            <a:lvl7pPr>
              <a:buFontTx/>
              <a:buNone/>
              <a:defRPr sz="1422">
                <a:solidFill>
                  <a:schemeClr val="bg1"/>
                </a:solidFill>
                <a:latin typeface="+mn-lt"/>
              </a:defRPr>
            </a:lvl7pPr>
            <a:lvl8pPr>
              <a:buFontTx/>
              <a:buNone/>
              <a:defRPr sz="1422">
                <a:solidFill>
                  <a:schemeClr val="bg1"/>
                </a:solidFill>
                <a:latin typeface="+mn-lt"/>
              </a:defRPr>
            </a:lvl8pPr>
            <a:lvl9pPr>
              <a:buFontTx/>
              <a:buNone/>
              <a:defRPr sz="1422">
                <a:solidFill>
                  <a:schemeClr val="bg1"/>
                </a:solidFill>
                <a:latin typeface="+mn-lt"/>
              </a:defRPr>
            </a:lvl9pPr>
          </a:lstStyle>
          <a:p>
            <a:pPr lvl="0"/>
            <a:r>
              <a:rPr lang="en-US" noProof="0" dirty="0"/>
              <a:t>Click to add text</a:t>
            </a:r>
            <a:endParaRPr lang="en-US" dirty="0"/>
          </a:p>
        </p:txBody>
      </p:sp>
      <p:sp>
        <p:nvSpPr>
          <p:cNvPr id="15" name="Text Placeholder 7">
            <a:extLst>
              <a:ext uri="{FF2B5EF4-FFF2-40B4-BE49-F238E27FC236}">
                <a16:creationId xmlns:a16="http://schemas.microsoft.com/office/drawing/2014/main" id="{E14D8863-9DA5-43C0-BC9B-0A9132C19F64}"/>
              </a:ext>
            </a:extLst>
          </p:cNvPr>
          <p:cNvSpPr>
            <a:spLocks noGrp="1"/>
          </p:cNvSpPr>
          <p:nvPr>
            <p:ph type="body" sz="quarter" idx="18" hasCustomPrompt="1"/>
          </p:nvPr>
        </p:nvSpPr>
        <p:spPr>
          <a:xfrm>
            <a:off x="12906208" y="2459218"/>
            <a:ext cx="3614830" cy="2826240"/>
          </a:xfrm>
        </p:spPr>
        <p:txBody>
          <a:bodyPr anchor="t" anchorCtr="0"/>
          <a:lstStyle>
            <a:lvl1pPr marL="0" indent="0">
              <a:buFontTx/>
              <a:buNone/>
              <a:defRPr sz="1422">
                <a:solidFill>
                  <a:schemeClr val="bg1"/>
                </a:solidFill>
              </a:defRPr>
            </a:lvl1pPr>
            <a:lvl2pPr marL="0" indent="0">
              <a:buFontTx/>
              <a:buNone/>
              <a:defRPr sz="1422">
                <a:solidFill>
                  <a:schemeClr val="bg1"/>
                </a:solidFill>
              </a:defRPr>
            </a:lvl2pPr>
            <a:lvl3pPr marL="0" indent="0">
              <a:buFontTx/>
              <a:buNone/>
              <a:defRPr sz="1422">
                <a:solidFill>
                  <a:schemeClr val="bg1"/>
                </a:solidFill>
              </a:defRPr>
            </a:lvl3pPr>
            <a:lvl4pPr>
              <a:buFontTx/>
              <a:buNone/>
              <a:defRPr sz="1422" b="0">
                <a:solidFill>
                  <a:schemeClr val="bg1"/>
                </a:solidFill>
              </a:defRPr>
            </a:lvl4pPr>
            <a:lvl5pPr>
              <a:buFontTx/>
              <a:buNone/>
              <a:defRPr sz="1422">
                <a:solidFill>
                  <a:schemeClr val="bg1"/>
                </a:solidFill>
              </a:defRPr>
            </a:lvl5pPr>
            <a:lvl6pPr>
              <a:buFontTx/>
              <a:buNone/>
              <a:defRPr sz="1422">
                <a:solidFill>
                  <a:schemeClr val="bg1"/>
                </a:solidFill>
                <a:latin typeface="+mn-lt"/>
              </a:defRPr>
            </a:lvl6pPr>
            <a:lvl7pPr>
              <a:buFontTx/>
              <a:buNone/>
              <a:defRPr sz="1422">
                <a:solidFill>
                  <a:schemeClr val="bg1"/>
                </a:solidFill>
                <a:latin typeface="+mn-lt"/>
              </a:defRPr>
            </a:lvl7pPr>
            <a:lvl8pPr>
              <a:buFontTx/>
              <a:buNone/>
              <a:defRPr sz="1422">
                <a:solidFill>
                  <a:schemeClr val="bg1"/>
                </a:solidFill>
                <a:latin typeface="+mn-lt"/>
              </a:defRPr>
            </a:lvl8pPr>
            <a:lvl9pPr>
              <a:buFontTx/>
              <a:buNone/>
              <a:defRPr sz="1422">
                <a:solidFill>
                  <a:schemeClr val="bg1"/>
                </a:solidFill>
                <a:latin typeface="+mn-lt"/>
              </a:defRPr>
            </a:lvl9pPr>
          </a:lstStyle>
          <a:p>
            <a:pPr lvl="0"/>
            <a:r>
              <a:rPr lang="en-US" noProof="0" dirty="0"/>
              <a:t>Click to add text</a:t>
            </a:r>
            <a:endParaRPr lang="en-US" dirty="0"/>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0882768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 1 text + picture/overlay A">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FD2F42FA-AFF8-4C0D-BE47-5FF877E4B896}"/>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24" name="TextBox 23">
            <a:extLst>
              <a:ext uri="{FF2B5EF4-FFF2-40B4-BE49-F238E27FC236}">
                <a16:creationId xmlns:a16="http://schemas.microsoft.com/office/drawing/2014/main" id="{1548939C-F3C5-4E8D-AD87-F7C4A7A4C5D1}"/>
              </a:ext>
            </a:extLst>
          </p:cNvPr>
          <p:cNvSpPr txBox="1"/>
          <p:nvPr userDrawn="1"/>
        </p:nvSpPr>
        <p:spPr>
          <a:xfrm>
            <a:off x="4693401" y="9827276"/>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4" name="Overlay">
            <a:extLst>
              <a:ext uri="{FF2B5EF4-FFF2-40B4-BE49-F238E27FC236}">
                <a16:creationId xmlns:a16="http://schemas.microsoft.com/office/drawing/2014/main" id="{65C63FBD-AF8E-438B-ADE0-4CC16532B702}"/>
              </a:ext>
            </a:extLst>
          </p:cNvPr>
          <p:cNvSpPr>
            <a:spLocks noGrp="1"/>
          </p:cNvSpPr>
          <p:nvPr>
            <p:ph type="body" sz="quarter" idx="234" hasCustomPrompt="1"/>
          </p:nvPr>
        </p:nvSpPr>
        <p:spPr bwMode="ltGray">
          <a:xfrm>
            <a:off x="3" y="1"/>
            <a:ext cx="17340263" cy="9753600"/>
          </a:xfrm>
          <a:prstGeom prst="rect">
            <a:avLst/>
          </a:prstGeom>
          <a:gradFill>
            <a:gsLst>
              <a:gs pos="45000">
                <a:schemeClr val="tx1">
                  <a:alpha val="34595"/>
                </a:schemeClr>
              </a:gs>
              <a:gs pos="100000">
                <a:schemeClr val="bg1">
                  <a:alpha val="24559"/>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8" name="Picture Placeholder">
            <a:extLst>
              <a:ext uri="{FF2B5EF4-FFF2-40B4-BE49-F238E27FC236}">
                <a16:creationId xmlns:a16="http://schemas.microsoft.com/office/drawing/2014/main" id="{4D276DFC-0D47-444F-9013-CA86083882F7}"/>
              </a:ext>
            </a:extLst>
          </p:cNvPr>
          <p:cNvSpPr>
            <a:spLocks noGrp="1"/>
          </p:cNvSpPr>
          <p:nvPr>
            <p:ph type="pic" sz="quarter" idx="220" hasCustomPrompt="1"/>
          </p:nvPr>
        </p:nvSpPr>
        <p:spPr bwMode="white">
          <a:xfrm>
            <a:off x="0" y="-1"/>
            <a:ext cx="17341970" cy="9758720"/>
          </a:xfrm>
          <a:solidFill>
            <a:schemeClr val="bg2"/>
          </a:solidFill>
        </p:spPr>
        <p:txBody>
          <a:bodyPr lIns="36000" tIns="36000" rIns="5184000" bIns="108000" anchor="t" anchorCtr="0"/>
          <a:lstStyle>
            <a:lvl1pPr marL="0" indent="0" algn="l">
              <a:spcAft>
                <a:spcPts val="0"/>
              </a:spcAft>
              <a:buNone/>
              <a:defRPr sz="1991">
                <a:solidFill>
                  <a:schemeClr val="tx2"/>
                </a:solidFill>
              </a:defRPr>
            </a:lvl1pPr>
          </a:lstStyle>
          <a:p>
            <a:r>
              <a:rPr lang="en-US" dirty="0"/>
              <a:t>Click on frame and insert picture using the Insert tab - Pictures or from Templafy Images. Right click on picture and choose Send to Back to get overlay in front</a:t>
            </a:r>
          </a:p>
        </p:txBody>
      </p:sp>
      <p:sp>
        <p:nvSpPr>
          <p:cNvPr id="20" name="Freeform: Shape overlay">
            <a:extLst>
              <a:ext uri="{FF2B5EF4-FFF2-40B4-BE49-F238E27FC236}">
                <a16:creationId xmlns:a16="http://schemas.microsoft.com/office/drawing/2014/main" id="{F7E026B5-03CD-442C-AA38-2B3730ACE252}"/>
              </a:ext>
            </a:extLst>
          </p:cNvPr>
          <p:cNvSpPr>
            <a:spLocks noGrp="1"/>
          </p:cNvSpPr>
          <p:nvPr>
            <p:ph type="body" sz="quarter" idx="20" hasCustomPrompt="1"/>
          </p:nvPr>
        </p:nvSpPr>
        <p:spPr bwMode="ltGray">
          <a:xfrm>
            <a:off x="8670131" y="1"/>
            <a:ext cx="8670132" cy="9753600"/>
          </a:xfrm>
          <a:custGeom>
            <a:avLst/>
            <a:gdLst>
              <a:gd name="connsiteX0" fmla="*/ 1050355 w 6096000"/>
              <a:gd name="connsiteY0" fmla="*/ 0 h 6858000"/>
              <a:gd name="connsiteX1" fmla="*/ 6096000 w 6096000"/>
              <a:gd name="connsiteY1" fmla="*/ 0 h 6858000"/>
              <a:gd name="connsiteX2" fmla="*/ 6096000 w 6096000"/>
              <a:gd name="connsiteY2" fmla="*/ 6858000 h 6858000"/>
              <a:gd name="connsiteX3" fmla="*/ 1050355 w 6096000"/>
              <a:gd name="connsiteY3" fmla="*/ 6858000 h 6858000"/>
              <a:gd name="connsiteX4" fmla="*/ 1045200 w 6096000"/>
              <a:gd name="connsiteY4" fmla="*/ 6850751 h 6858000"/>
              <a:gd name="connsiteX5" fmla="*/ 0 w 6096000"/>
              <a:gd name="connsiteY5" fmla="*/ 3429000 h 6858000"/>
              <a:gd name="connsiteX6" fmla="*/ 1045200 w 6096000"/>
              <a:gd name="connsiteY6" fmla="*/ 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1050355" y="0"/>
                </a:moveTo>
                <a:lnTo>
                  <a:pt x="6096000" y="0"/>
                </a:lnTo>
                <a:lnTo>
                  <a:pt x="6096000" y="6858000"/>
                </a:lnTo>
                <a:lnTo>
                  <a:pt x="1050355" y="6858000"/>
                </a:lnTo>
                <a:lnTo>
                  <a:pt x="1045200" y="6850751"/>
                </a:lnTo>
                <a:cubicBezTo>
                  <a:pt x="385315" y="5873992"/>
                  <a:pt x="0" y="4696494"/>
                  <a:pt x="0" y="3429000"/>
                </a:cubicBezTo>
                <a:cubicBezTo>
                  <a:pt x="0" y="2161507"/>
                  <a:pt x="385315" y="984008"/>
                  <a:pt x="1045200" y="7250"/>
                </a:cubicBezTo>
                <a:close/>
              </a:path>
            </a:pathLst>
          </a:cu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24640"/>
          </a:xfrm>
        </p:spPr>
        <p:txBody>
          <a:bodyPr/>
          <a:lstStyle>
            <a:lvl1pPr>
              <a:defRPr sz="4267">
                <a:solidFill>
                  <a:schemeClr val="bg1"/>
                </a:solidFill>
              </a:defRPr>
            </a:lvl1pPr>
          </a:lstStyle>
          <a:p>
            <a:r>
              <a:rPr lang="en-US" noProof="0" dirty="0"/>
              <a:t>Click to add title</a:t>
            </a:r>
            <a:endParaRPr lang="en-US" dirty="0"/>
          </a:p>
        </p:txBody>
      </p:sp>
      <p:sp>
        <p:nvSpPr>
          <p:cNvPr id="15" name="Subtitle">
            <a:extLst>
              <a:ext uri="{FF2B5EF4-FFF2-40B4-BE49-F238E27FC236}">
                <a16:creationId xmlns:a16="http://schemas.microsoft.com/office/drawing/2014/main" id="{D39FEA10-A863-4399-BFC5-D8C6908F6EC5}"/>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9" name="Text Placeholder note">
            <a:extLst>
              <a:ext uri="{FF2B5EF4-FFF2-40B4-BE49-F238E27FC236}">
                <a16:creationId xmlns:a16="http://schemas.microsoft.com/office/drawing/2014/main" id="{A82BC9E5-1F0C-4829-852D-931D8501B6D7}"/>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7627C1C6-DB45-415F-9C05-0B64A63EF390}"/>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63FF7635-21C3-4865-84E0-5C7B7F95EF43}"/>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745D3F-AA94-400A-AF8F-16D527EB1F76}"/>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161839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 1 text + picture/overlay B">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B7ABC4BD-5A21-415F-934F-F31895735664}"/>
              </a:ext>
            </a:extLst>
          </p:cNvPr>
          <p:cNvSpPr txBox="1"/>
          <p:nvPr userDrawn="1"/>
        </p:nvSpPr>
        <p:spPr>
          <a:xfrm>
            <a:off x="13547"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21" name="TextBox 20">
            <a:extLst>
              <a:ext uri="{FF2B5EF4-FFF2-40B4-BE49-F238E27FC236}">
                <a16:creationId xmlns:a16="http://schemas.microsoft.com/office/drawing/2014/main" id="{2C941901-4818-4FCF-BEB1-0744ADC13571}"/>
              </a:ext>
            </a:extLst>
          </p:cNvPr>
          <p:cNvSpPr txBox="1"/>
          <p:nvPr userDrawn="1"/>
        </p:nvSpPr>
        <p:spPr>
          <a:xfrm>
            <a:off x="4693401" y="9827276"/>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3" name="Overlay">
            <a:extLst>
              <a:ext uri="{FF2B5EF4-FFF2-40B4-BE49-F238E27FC236}">
                <a16:creationId xmlns:a16="http://schemas.microsoft.com/office/drawing/2014/main" id="{F670BDC8-87FE-4EB9-A204-6452C515357F}"/>
              </a:ext>
            </a:extLst>
          </p:cNvPr>
          <p:cNvSpPr>
            <a:spLocks noGrp="1"/>
          </p:cNvSpPr>
          <p:nvPr>
            <p:ph type="body" sz="quarter" idx="22" hasCustomPrompt="1"/>
          </p:nvPr>
        </p:nvSpPr>
        <p:spPr bwMode="ltGray">
          <a:xfrm>
            <a:off x="3" y="1"/>
            <a:ext cx="17340263" cy="9753600"/>
          </a:xfrm>
          <a:prstGeom prst="rect">
            <a:avLst/>
          </a:prstGeom>
          <a:gradFill>
            <a:gsLst>
              <a:gs pos="45000">
                <a:schemeClr val="tx1">
                  <a:alpha val="20000"/>
                </a:schemeClr>
              </a:gs>
              <a:gs pos="100000">
                <a:schemeClr val="bg1">
                  <a:alpha val="24559"/>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8" name="Picture Placeholder">
            <a:extLst>
              <a:ext uri="{FF2B5EF4-FFF2-40B4-BE49-F238E27FC236}">
                <a16:creationId xmlns:a16="http://schemas.microsoft.com/office/drawing/2014/main" id="{4D276DFC-0D47-444F-9013-CA86083882F7}"/>
              </a:ext>
            </a:extLst>
          </p:cNvPr>
          <p:cNvSpPr>
            <a:spLocks noGrp="1"/>
          </p:cNvSpPr>
          <p:nvPr>
            <p:ph type="pic" sz="quarter" idx="220" hasCustomPrompt="1"/>
          </p:nvPr>
        </p:nvSpPr>
        <p:spPr bwMode="white">
          <a:xfrm>
            <a:off x="0" y="-1"/>
            <a:ext cx="17341970" cy="9758720"/>
          </a:xfrm>
          <a:solidFill>
            <a:schemeClr val="bg2"/>
          </a:solidFill>
        </p:spPr>
        <p:txBody>
          <a:bodyPr lIns="36000" tIns="36000" rIns="5112000" bIns="108000" anchor="t" anchorCtr="0"/>
          <a:lstStyle>
            <a:lvl1pPr marL="0" indent="0" algn="l">
              <a:spcAft>
                <a:spcPts val="0"/>
              </a:spcAft>
              <a:buNone/>
              <a:defRPr sz="1991">
                <a:solidFill>
                  <a:schemeClr val="tx2"/>
                </a:solidFill>
              </a:defRPr>
            </a:lvl1pPr>
          </a:lstStyle>
          <a:p>
            <a:r>
              <a:rPr lang="en-US" dirty="0"/>
              <a:t>Click on frame and insert picture using the Insert tab - Pictures or from Templafy Images. Right click on picture and choose Send to Back to get right picture in front</a:t>
            </a:r>
          </a:p>
        </p:txBody>
      </p:sp>
      <p:sp>
        <p:nvSpPr>
          <p:cNvPr id="20" name="Freeform: Shape overlay">
            <a:extLst>
              <a:ext uri="{FF2B5EF4-FFF2-40B4-BE49-F238E27FC236}">
                <a16:creationId xmlns:a16="http://schemas.microsoft.com/office/drawing/2014/main" id="{F7E026B5-03CD-442C-AA38-2B3730ACE252}"/>
              </a:ext>
            </a:extLst>
          </p:cNvPr>
          <p:cNvSpPr>
            <a:spLocks noGrp="1"/>
          </p:cNvSpPr>
          <p:nvPr>
            <p:ph type="body" sz="quarter" idx="20" hasCustomPrompt="1"/>
          </p:nvPr>
        </p:nvSpPr>
        <p:spPr bwMode="ltGray">
          <a:xfrm>
            <a:off x="8670131" y="1"/>
            <a:ext cx="8670132" cy="9753600"/>
          </a:xfrm>
          <a:custGeom>
            <a:avLst/>
            <a:gdLst>
              <a:gd name="connsiteX0" fmla="*/ 1050355 w 6096000"/>
              <a:gd name="connsiteY0" fmla="*/ 0 h 6858000"/>
              <a:gd name="connsiteX1" fmla="*/ 6096000 w 6096000"/>
              <a:gd name="connsiteY1" fmla="*/ 0 h 6858000"/>
              <a:gd name="connsiteX2" fmla="*/ 6096000 w 6096000"/>
              <a:gd name="connsiteY2" fmla="*/ 6858000 h 6858000"/>
              <a:gd name="connsiteX3" fmla="*/ 1050355 w 6096000"/>
              <a:gd name="connsiteY3" fmla="*/ 6858000 h 6858000"/>
              <a:gd name="connsiteX4" fmla="*/ 1045200 w 6096000"/>
              <a:gd name="connsiteY4" fmla="*/ 6850751 h 6858000"/>
              <a:gd name="connsiteX5" fmla="*/ 0 w 6096000"/>
              <a:gd name="connsiteY5" fmla="*/ 3429000 h 6858000"/>
              <a:gd name="connsiteX6" fmla="*/ 1045200 w 6096000"/>
              <a:gd name="connsiteY6" fmla="*/ 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1050355" y="0"/>
                </a:moveTo>
                <a:lnTo>
                  <a:pt x="6096000" y="0"/>
                </a:lnTo>
                <a:lnTo>
                  <a:pt x="6096000" y="6858000"/>
                </a:lnTo>
                <a:lnTo>
                  <a:pt x="1050355" y="6858000"/>
                </a:lnTo>
                <a:lnTo>
                  <a:pt x="1045200" y="6850751"/>
                </a:lnTo>
                <a:cubicBezTo>
                  <a:pt x="385315" y="5873992"/>
                  <a:pt x="0" y="4696494"/>
                  <a:pt x="0" y="3429000"/>
                </a:cubicBezTo>
                <a:cubicBezTo>
                  <a:pt x="0" y="2161507"/>
                  <a:pt x="385315" y="984008"/>
                  <a:pt x="1045200" y="7250"/>
                </a:cubicBezTo>
                <a:close/>
              </a:path>
            </a:pathLst>
          </a:custGeom>
          <a:solidFill>
            <a:schemeClr val="bg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19227" y="819200"/>
            <a:ext cx="7645443" cy="624640"/>
          </a:xfrm>
        </p:spPr>
        <p:txBody>
          <a:bodyPr/>
          <a:lstStyle>
            <a:lvl1pPr>
              <a:defRPr sz="4267">
                <a:solidFill>
                  <a:schemeClr val="bg1"/>
                </a:solidFill>
              </a:defRPr>
            </a:lvl1pPr>
          </a:lstStyle>
          <a:p>
            <a:r>
              <a:rPr lang="en-US" noProof="0" dirty="0"/>
              <a:t>Click to add title</a:t>
            </a:r>
            <a:endParaRPr lang="en-US" dirty="0"/>
          </a:p>
        </p:txBody>
      </p:sp>
      <p:sp>
        <p:nvSpPr>
          <p:cNvPr id="15" name="Subtitle">
            <a:extLst>
              <a:ext uri="{FF2B5EF4-FFF2-40B4-BE49-F238E27FC236}">
                <a16:creationId xmlns:a16="http://schemas.microsoft.com/office/drawing/2014/main" id="{D39FEA10-A863-4399-BFC5-D8C6908F6EC5}"/>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17341"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9" name="Text Placeholder note">
            <a:extLst>
              <a:ext uri="{FF2B5EF4-FFF2-40B4-BE49-F238E27FC236}">
                <a16:creationId xmlns:a16="http://schemas.microsoft.com/office/drawing/2014/main" id="{A82BC9E5-1F0C-4829-852D-931D8501B6D7}"/>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C04DA42E-EB3F-4249-8A7D-2CAC6618214B}"/>
              </a:ext>
            </a:extLst>
          </p:cNvPr>
          <p:cNvSpPr>
            <a:spLocks noGrp="1"/>
          </p:cNvSpPr>
          <p:nvPr>
            <p:ph type="dt" sz="half" idx="234"/>
          </p:nvPr>
        </p:nvSpPr>
        <p:spPr/>
        <p:txBody>
          <a:bodyPr/>
          <a:lstStyle/>
          <a:p>
            <a:endParaRPr lang="en-US" dirty="0"/>
          </a:p>
        </p:txBody>
      </p:sp>
      <p:sp>
        <p:nvSpPr>
          <p:cNvPr id="4" name="Footer Placeholder 3">
            <a:extLst>
              <a:ext uri="{FF2B5EF4-FFF2-40B4-BE49-F238E27FC236}">
                <a16:creationId xmlns:a16="http://schemas.microsoft.com/office/drawing/2014/main" id="{F0454BED-BD27-424F-9C5B-A94C9E33A5FF}"/>
              </a:ext>
            </a:extLst>
          </p:cNvPr>
          <p:cNvSpPr>
            <a:spLocks noGrp="1"/>
          </p:cNvSpPr>
          <p:nvPr>
            <p:ph type="ftr" sz="quarter" idx="235"/>
          </p:nvPr>
        </p:nvSpPr>
        <p:spPr/>
        <p:txBody>
          <a:bodyPr/>
          <a:lstStyle/>
          <a:p>
            <a:endParaRPr lang="en-US" dirty="0"/>
          </a:p>
        </p:txBody>
      </p:sp>
      <p:sp>
        <p:nvSpPr>
          <p:cNvPr id="7" name="Slide Number Placeholder 6">
            <a:extLst>
              <a:ext uri="{FF2B5EF4-FFF2-40B4-BE49-F238E27FC236}">
                <a16:creationId xmlns:a16="http://schemas.microsoft.com/office/drawing/2014/main" id="{E36AE0B0-3D16-43A6-ABE0-87A2DC2549B1}"/>
              </a:ext>
            </a:extLst>
          </p:cNvPr>
          <p:cNvSpPr>
            <a:spLocks noGrp="1"/>
          </p:cNvSpPr>
          <p:nvPr>
            <p:ph type="sldNum" sz="quarter" idx="23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8094529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 1 text + picture/overlay C">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E7EC8212-5D7F-4300-97B2-D430B1C8E5F8}"/>
              </a:ext>
            </a:extLst>
          </p:cNvPr>
          <p:cNvSpPr txBox="1"/>
          <p:nvPr userDrawn="1"/>
        </p:nvSpPr>
        <p:spPr>
          <a:xfrm>
            <a:off x="4693401" y="-384507"/>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t>Right click on picture and choose “</a:t>
            </a:r>
            <a:r>
              <a:rPr lang="en-US" sz="1991" b="0" dirty="0"/>
              <a:t>Send to Back” </a:t>
            </a:r>
            <a:r>
              <a:rPr lang="en-US" sz="1991" dirty="0"/>
              <a:t>to get overlay in front</a:t>
            </a:r>
            <a:endParaRPr lang="en-US" sz="2276" dirty="0">
              <a:solidFill>
                <a:schemeClr val="tx2"/>
              </a:solidFill>
            </a:endParaRPr>
          </a:p>
        </p:txBody>
      </p:sp>
      <p:sp>
        <p:nvSpPr>
          <p:cNvPr id="21" name="TextBox 20">
            <a:extLst>
              <a:ext uri="{FF2B5EF4-FFF2-40B4-BE49-F238E27FC236}">
                <a16:creationId xmlns:a16="http://schemas.microsoft.com/office/drawing/2014/main" id="{E39631E8-8598-4386-9FC4-772A5DE22A45}"/>
              </a:ext>
            </a:extLst>
          </p:cNvPr>
          <p:cNvSpPr txBox="1"/>
          <p:nvPr userDrawn="1"/>
        </p:nvSpPr>
        <p:spPr>
          <a:xfrm>
            <a:off x="13408" y="9827276"/>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
        <p:nvSpPr>
          <p:cNvPr id="15" name="Overlay">
            <a:extLst>
              <a:ext uri="{FF2B5EF4-FFF2-40B4-BE49-F238E27FC236}">
                <a16:creationId xmlns:a16="http://schemas.microsoft.com/office/drawing/2014/main" id="{6D429644-6A85-4F66-85DE-A2C5EA585A06}"/>
              </a:ext>
            </a:extLst>
          </p:cNvPr>
          <p:cNvSpPr>
            <a:spLocks noGrp="1"/>
          </p:cNvSpPr>
          <p:nvPr>
            <p:ph type="body" sz="quarter" idx="234" hasCustomPrompt="1"/>
          </p:nvPr>
        </p:nvSpPr>
        <p:spPr bwMode="ltGray">
          <a:xfrm>
            <a:off x="3" y="1"/>
            <a:ext cx="17340263" cy="9753600"/>
          </a:xfrm>
          <a:prstGeom prst="rect">
            <a:avLst/>
          </a:prstGeom>
          <a:gradFill>
            <a:gsLst>
              <a:gs pos="80000">
                <a:schemeClr val="tx1">
                  <a:alpha val="25000"/>
                </a:schemeClr>
              </a:gs>
              <a:gs pos="49000">
                <a:schemeClr val="bg1">
                  <a:alpha val="0"/>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2" name="Picture Placeholder">
            <a:extLst>
              <a:ext uri="{FF2B5EF4-FFF2-40B4-BE49-F238E27FC236}">
                <a16:creationId xmlns:a16="http://schemas.microsoft.com/office/drawing/2014/main" id="{898D5925-2C96-4F42-91E8-61B1C164C566}"/>
              </a:ext>
            </a:extLst>
          </p:cNvPr>
          <p:cNvSpPr>
            <a:spLocks noGrp="1"/>
          </p:cNvSpPr>
          <p:nvPr>
            <p:ph type="pic" sz="quarter" idx="220" hasCustomPrompt="1"/>
          </p:nvPr>
        </p:nvSpPr>
        <p:spPr bwMode="white">
          <a:xfrm>
            <a:off x="0" y="-1"/>
            <a:ext cx="17341970" cy="9758720"/>
          </a:xfrm>
          <a:solidFill>
            <a:schemeClr val="bg2"/>
          </a:solidFill>
        </p:spPr>
        <p:txBody>
          <a:bodyPr lIns="5076000" tIns="36000" rIns="72000" bIns="108000" anchor="t" anchorCtr="0"/>
          <a:lstStyle>
            <a:lvl1pPr marL="0" indent="0" algn="r">
              <a:spcAft>
                <a:spcPts val="0"/>
              </a:spcAft>
              <a:buNone/>
              <a:defRPr sz="1991">
                <a:solidFill>
                  <a:srgbClr val="545859"/>
                </a:solidFill>
              </a:defRPr>
            </a:lvl1pPr>
          </a:lstStyle>
          <a:p>
            <a:r>
              <a:rPr lang="en-US" dirty="0"/>
              <a:t>Click on frame and insert picture using the Insert tab - Pictures or from Templafy Images. Right click on picture and choose Send to Back to get right picture in front</a:t>
            </a:r>
          </a:p>
        </p:txBody>
      </p:sp>
      <p:sp>
        <p:nvSpPr>
          <p:cNvPr id="24" name="Text Placeholder overlay">
            <a:extLst>
              <a:ext uri="{FF2B5EF4-FFF2-40B4-BE49-F238E27FC236}">
                <a16:creationId xmlns:a16="http://schemas.microsoft.com/office/drawing/2014/main" id="{E32F7837-E0AB-4194-A646-4A1496593A86}"/>
              </a:ext>
            </a:extLst>
          </p:cNvPr>
          <p:cNvSpPr>
            <a:spLocks noGrp="1"/>
          </p:cNvSpPr>
          <p:nvPr>
            <p:ph type="body" sz="quarter" idx="20" hasCustomPrompt="1"/>
          </p:nvPr>
        </p:nvSpPr>
        <p:spPr>
          <a:xfrm>
            <a:off x="1197" y="1"/>
            <a:ext cx="8668937" cy="9753600"/>
          </a:xfrm>
          <a:custGeom>
            <a:avLst/>
            <a:gdLst>
              <a:gd name="connsiteX0" fmla="*/ 0 w 6095160"/>
              <a:gd name="connsiteY0" fmla="*/ 0 h 6858000"/>
              <a:gd name="connsiteX1" fmla="*/ 5043098 w 6095160"/>
              <a:gd name="connsiteY1" fmla="*/ 0 h 6858000"/>
              <a:gd name="connsiteX2" fmla="*/ 5111017 w 6095160"/>
              <a:gd name="connsiteY2" fmla="*/ 99405 h 6858000"/>
              <a:gd name="connsiteX3" fmla="*/ 6095160 w 6095160"/>
              <a:gd name="connsiteY3" fmla="*/ 3429000 h 6858000"/>
              <a:gd name="connsiteX4" fmla="*/ 5111017 w 6095160"/>
              <a:gd name="connsiteY4" fmla="*/ 6758595 h 6858000"/>
              <a:gd name="connsiteX5" fmla="*/ 5043098 w 6095160"/>
              <a:gd name="connsiteY5" fmla="*/ 6858000 h 6858000"/>
              <a:gd name="connsiteX6" fmla="*/ 0 w 609516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5160" h="6858000">
                <a:moveTo>
                  <a:pt x="0" y="0"/>
                </a:moveTo>
                <a:lnTo>
                  <a:pt x="5043098" y="0"/>
                </a:lnTo>
                <a:lnTo>
                  <a:pt x="5111017" y="99405"/>
                </a:lnTo>
                <a:cubicBezTo>
                  <a:pt x="5733551" y="1057689"/>
                  <a:pt x="6095160" y="2201116"/>
                  <a:pt x="6095160" y="3429000"/>
                </a:cubicBezTo>
                <a:cubicBezTo>
                  <a:pt x="6095160" y="4656885"/>
                  <a:pt x="5733551" y="5800311"/>
                  <a:pt x="5111017" y="6758595"/>
                </a:cubicBezTo>
                <a:lnTo>
                  <a:pt x="5043098" y="6858000"/>
                </a:lnTo>
                <a:lnTo>
                  <a:pt x="0" y="6858000"/>
                </a:lnTo>
                <a:close/>
              </a:path>
            </a:pathLst>
          </a:custGeom>
          <a:solidFill>
            <a:schemeClr val="bg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3" name="Title 2">
            <a:extLst>
              <a:ext uri="{FF2B5EF4-FFF2-40B4-BE49-F238E27FC236}">
                <a16:creationId xmlns:a16="http://schemas.microsoft.com/office/drawing/2014/main" id="{0687A80C-F845-45C9-8C90-7425C98B0695}"/>
              </a:ext>
            </a:extLst>
          </p:cNvPr>
          <p:cNvSpPr>
            <a:spLocks noGrp="1"/>
          </p:cNvSpPr>
          <p:nvPr>
            <p:ph type="title" hasCustomPrompt="1"/>
          </p:nvPr>
        </p:nvSpPr>
        <p:spPr>
          <a:xfrm>
            <a:off x="8878353" y="819200"/>
            <a:ext cx="7645443" cy="655360"/>
          </a:xfrm>
        </p:spPr>
        <p:txBody>
          <a:bodyPr/>
          <a:lstStyle>
            <a:lvl1pPr>
              <a:defRPr sz="4267">
                <a:solidFill>
                  <a:schemeClr val="bg1"/>
                </a:solidFill>
              </a:defRPr>
            </a:lvl1pPr>
          </a:lstStyle>
          <a:p>
            <a:r>
              <a:rPr lang="en-US" noProof="0" dirty="0"/>
              <a:t>Click to add title</a:t>
            </a:r>
            <a:endParaRPr lang="en-US" dirty="0"/>
          </a:p>
        </p:txBody>
      </p:sp>
      <p:sp>
        <p:nvSpPr>
          <p:cNvPr id="13" name="Subtitle">
            <a:extLst>
              <a:ext uri="{FF2B5EF4-FFF2-40B4-BE49-F238E27FC236}">
                <a16:creationId xmlns:a16="http://schemas.microsoft.com/office/drawing/2014/main" id="{15FB8EC3-40F1-47BA-8C4F-72737F4CCF6F}"/>
              </a:ext>
            </a:extLst>
          </p:cNvPr>
          <p:cNvSpPr>
            <a:spLocks noGrp="1"/>
          </p:cNvSpPr>
          <p:nvPr>
            <p:ph type="subTitle" idx="13" hasCustomPrompt="1"/>
          </p:nvPr>
        </p:nvSpPr>
        <p:spPr>
          <a:xfrm>
            <a:off x="8875600" y="1474561"/>
            <a:ext cx="7647147"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8" name="Text Placeholder 7">
            <a:extLst>
              <a:ext uri="{FF2B5EF4-FFF2-40B4-BE49-F238E27FC236}">
                <a16:creationId xmlns:a16="http://schemas.microsoft.com/office/drawing/2014/main" id="{1F0ECD52-3FDE-4E7B-99F3-07E94734A53A}"/>
              </a:ext>
            </a:extLst>
          </p:cNvPr>
          <p:cNvSpPr>
            <a:spLocks noGrp="1"/>
          </p:cNvSpPr>
          <p:nvPr>
            <p:ph type="body" sz="quarter" idx="17" hasCustomPrompt="1"/>
          </p:nvPr>
        </p:nvSpPr>
        <p:spPr>
          <a:xfrm>
            <a:off x="8878352" y="2456463"/>
            <a:ext cx="7647328" cy="6066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4" name="Text Placeholder note">
            <a:extLst>
              <a:ext uri="{FF2B5EF4-FFF2-40B4-BE49-F238E27FC236}">
                <a16:creationId xmlns:a16="http://schemas.microsoft.com/office/drawing/2014/main" id="{496DB025-D296-4EFC-96C6-267E04AE920C}"/>
              </a:ext>
            </a:extLst>
          </p:cNvPr>
          <p:cNvSpPr>
            <a:spLocks noGrp="1"/>
          </p:cNvSpPr>
          <p:nvPr>
            <p:ph type="body" sz="quarter" idx="233" hasCustomPrompt="1"/>
          </p:nvPr>
        </p:nvSpPr>
        <p:spPr>
          <a:xfrm>
            <a:off x="8875600" y="8524801"/>
            <a:ext cx="7647147"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10" name="Date Placeholder 9">
            <a:extLst>
              <a:ext uri="{FF2B5EF4-FFF2-40B4-BE49-F238E27FC236}">
                <a16:creationId xmlns:a16="http://schemas.microsoft.com/office/drawing/2014/main" id="{034A567E-C95E-4DC0-A9B8-0B309A177F24}"/>
              </a:ext>
            </a:extLst>
          </p:cNvPr>
          <p:cNvSpPr>
            <a:spLocks noGrp="1"/>
          </p:cNvSpPr>
          <p:nvPr>
            <p:ph type="dt" sz="half" idx="221"/>
          </p:nvPr>
        </p:nvSpPr>
        <p:spPr/>
        <p:txBody>
          <a:bodyPr/>
          <a:lstStyle/>
          <a:p>
            <a:endParaRPr lang="en-US" dirty="0"/>
          </a:p>
        </p:txBody>
      </p:sp>
      <p:sp>
        <p:nvSpPr>
          <p:cNvPr id="19" name="Footer Placeholder 18">
            <a:extLst>
              <a:ext uri="{FF2B5EF4-FFF2-40B4-BE49-F238E27FC236}">
                <a16:creationId xmlns:a16="http://schemas.microsoft.com/office/drawing/2014/main" id="{FEF8C18F-2B87-45E4-895B-642B74C0BB26}"/>
              </a:ext>
            </a:extLst>
          </p:cNvPr>
          <p:cNvSpPr>
            <a:spLocks noGrp="1"/>
          </p:cNvSpPr>
          <p:nvPr>
            <p:ph type="ftr" sz="quarter" idx="222"/>
          </p:nvPr>
        </p:nvSpPr>
        <p:spPr/>
        <p:txBody>
          <a:bodyPr/>
          <a:lstStyle/>
          <a:p>
            <a:endParaRPr lang="en-US" dirty="0"/>
          </a:p>
        </p:txBody>
      </p:sp>
      <p:sp>
        <p:nvSpPr>
          <p:cNvPr id="20" name="Slide Number Placeholder 19">
            <a:extLst>
              <a:ext uri="{FF2B5EF4-FFF2-40B4-BE49-F238E27FC236}">
                <a16:creationId xmlns:a16="http://schemas.microsoft.com/office/drawing/2014/main" id="{3E6F9E50-788D-42F3-8628-74D68CA855B0}"/>
              </a:ext>
            </a:extLst>
          </p:cNvPr>
          <p:cNvSpPr>
            <a:spLocks noGrp="1"/>
          </p:cNvSpPr>
          <p:nvPr>
            <p:ph type="sldNum" sz="quarter" idx="223"/>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06020930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 1 text + picture/overlay D">
    <p:spTree>
      <p:nvGrpSpPr>
        <p:cNvPr id="1" name=""/>
        <p:cNvGrpSpPr/>
        <p:nvPr/>
      </p:nvGrpSpPr>
      <p:grpSpPr>
        <a:xfrm>
          <a:off x="0" y="0"/>
          <a:ext cx="0" cy="0"/>
          <a:chOff x="0" y="0"/>
          <a:chExt cx="0" cy="0"/>
        </a:xfrm>
      </p:grpSpPr>
      <p:sp>
        <p:nvSpPr>
          <p:cNvPr id="18" name="Freeform: Shape overlay">
            <a:extLst>
              <a:ext uri="{FF2B5EF4-FFF2-40B4-BE49-F238E27FC236}">
                <a16:creationId xmlns:a16="http://schemas.microsoft.com/office/drawing/2014/main" id="{A2B7CC84-0E4E-478C-AE5F-CE62EC5F06E3}"/>
              </a:ext>
            </a:extLst>
          </p:cNvPr>
          <p:cNvSpPr>
            <a:spLocks noGrp="1"/>
          </p:cNvSpPr>
          <p:nvPr>
            <p:ph type="body" sz="quarter" idx="20" hasCustomPrompt="1"/>
          </p:nvPr>
        </p:nvSpPr>
        <p:spPr>
          <a:xfrm>
            <a:off x="9113340" y="3"/>
            <a:ext cx="8226925" cy="9753599"/>
          </a:xfrm>
          <a:custGeom>
            <a:avLst/>
            <a:gdLst>
              <a:gd name="connsiteX0" fmla="*/ 1581728 w 5784380"/>
              <a:gd name="connsiteY0" fmla="*/ 0 h 6857999"/>
              <a:gd name="connsiteX1" fmla="*/ 5784380 w 5784380"/>
              <a:gd name="connsiteY1" fmla="*/ 0 h 6857999"/>
              <a:gd name="connsiteX2" fmla="*/ 5784380 w 5784380"/>
              <a:gd name="connsiteY2" fmla="*/ 6857999 h 6857999"/>
              <a:gd name="connsiteX3" fmla="*/ 1425446 w 5784380"/>
              <a:gd name="connsiteY3" fmla="*/ 6857999 h 6857999"/>
              <a:gd name="connsiteX4" fmla="*/ 1268210 w 5784380"/>
              <a:gd name="connsiteY4" fmla="*/ 6697437 h 6857999"/>
              <a:gd name="connsiteX5" fmla="*/ 0 w 5784380"/>
              <a:gd name="connsiteY5" fmla="*/ 3501736 h 6857999"/>
              <a:gd name="connsiteX6" fmla="*/ 1429854 w 5784380"/>
              <a:gd name="connsiteY6" fmla="*/ 140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4380" h="6857999">
                <a:moveTo>
                  <a:pt x="1581728" y="0"/>
                </a:moveTo>
                <a:lnTo>
                  <a:pt x="5784380" y="0"/>
                </a:lnTo>
                <a:lnTo>
                  <a:pt x="5784380" y="6857999"/>
                </a:lnTo>
                <a:lnTo>
                  <a:pt x="1425446" y="6857999"/>
                </a:lnTo>
                <a:lnTo>
                  <a:pt x="1268210" y="6697437"/>
                </a:lnTo>
                <a:cubicBezTo>
                  <a:pt x="480250" y="5853394"/>
                  <a:pt x="0" y="4732168"/>
                  <a:pt x="0" y="3501736"/>
                </a:cubicBezTo>
                <a:cubicBezTo>
                  <a:pt x="0" y="2189276"/>
                  <a:pt x="546417" y="1001067"/>
                  <a:pt x="1429854" y="140972"/>
                </a:cubicBezTo>
                <a:close/>
              </a:path>
            </a:pathLst>
          </a:custGeom>
          <a:solidFill>
            <a:schemeClr val="accent1">
              <a:alpha val="4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6" name="Picture Placeholder 15">
            <a:extLst>
              <a:ext uri="{FF2B5EF4-FFF2-40B4-BE49-F238E27FC236}">
                <a16:creationId xmlns:a16="http://schemas.microsoft.com/office/drawing/2014/main" id="{66C30EE2-BC7B-4FD0-B7A8-FEE354C4B21E}"/>
              </a:ext>
            </a:extLst>
          </p:cNvPr>
          <p:cNvSpPr>
            <a:spLocks noGrp="1"/>
          </p:cNvSpPr>
          <p:nvPr>
            <p:ph type="pic" sz="quarter" idx="18" hasCustomPrompt="1"/>
          </p:nvPr>
        </p:nvSpPr>
        <p:spPr>
          <a:xfrm>
            <a:off x="9113337" y="4"/>
            <a:ext cx="8226925" cy="9751107"/>
          </a:xfrm>
          <a:custGeom>
            <a:avLst/>
            <a:gdLst>
              <a:gd name="connsiteX0" fmla="*/ 1581728 w 5784380"/>
              <a:gd name="connsiteY0" fmla="*/ 0 h 6856247"/>
              <a:gd name="connsiteX1" fmla="*/ 5784380 w 5784380"/>
              <a:gd name="connsiteY1" fmla="*/ 0 h 6856247"/>
              <a:gd name="connsiteX2" fmla="*/ 5784380 w 5784380"/>
              <a:gd name="connsiteY2" fmla="*/ 6856247 h 6856247"/>
              <a:gd name="connsiteX3" fmla="*/ 1423731 w 5784380"/>
              <a:gd name="connsiteY3" fmla="*/ 6856247 h 6856247"/>
              <a:gd name="connsiteX4" fmla="*/ 1268210 w 5784380"/>
              <a:gd name="connsiteY4" fmla="*/ 6697437 h 6856247"/>
              <a:gd name="connsiteX5" fmla="*/ 0 w 5784380"/>
              <a:gd name="connsiteY5" fmla="*/ 3501736 h 6856247"/>
              <a:gd name="connsiteX6" fmla="*/ 1429854 w 5784380"/>
              <a:gd name="connsiteY6" fmla="*/ 140972 h 685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4380" h="6856247">
                <a:moveTo>
                  <a:pt x="1581728" y="0"/>
                </a:moveTo>
                <a:lnTo>
                  <a:pt x="5784380" y="0"/>
                </a:lnTo>
                <a:lnTo>
                  <a:pt x="5784380" y="6856247"/>
                </a:lnTo>
                <a:lnTo>
                  <a:pt x="1423731" y="6856247"/>
                </a:lnTo>
                <a:lnTo>
                  <a:pt x="1268210" y="6697437"/>
                </a:lnTo>
                <a:cubicBezTo>
                  <a:pt x="480250" y="5853394"/>
                  <a:pt x="0" y="4732168"/>
                  <a:pt x="0" y="3501736"/>
                </a:cubicBezTo>
                <a:cubicBezTo>
                  <a:pt x="0" y="2189276"/>
                  <a:pt x="546417" y="1001067"/>
                  <a:pt x="1429854" y="140972"/>
                </a:cubicBezTo>
                <a:close/>
              </a:path>
            </a:pathLst>
          </a:custGeom>
          <a:noFill/>
        </p:spPr>
        <p:txBody>
          <a:bodyPr wrap="square" lIns="180000" tIns="1368000" rIns="180000" anchor="ctr" anchorCtr="0">
            <a:noAutofit/>
          </a:bodyPr>
          <a:lstStyle>
            <a:lvl1pPr marL="0" indent="0" algn="ctr">
              <a:spcAft>
                <a:spcPts val="0"/>
              </a:spcAft>
              <a:buNone/>
              <a:defRPr sz="2276">
                <a:solidFill>
                  <a:schemeClr val="tx2"/>
                </a:solidFill>
              </a:defRPr>
            </a:lvl1pPr>
          </a:lstStyle>
          <a:p>
            <a:pPr marL="0" marR="0" lvl="0" indent="0" algn="ctr" defTabSz="130041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Click icon to add picture or click on </a:t>
            </a:r>
            <a:br>
              <a:rPr lang="en-GB" noProof="0" dirty="0"/>
            </a:br>
            <a:r>
              <a:rPr lang="en-US" noProof="0" dirty="0"/>
              <a:t>frame and insert picture from Templafy Images. </a:t>
            </a:r>
            <a:br>
              <a:rPr lang="en-GB" noProof="0" dirty="0"/>
            </a:br>
            <a:r>
              <a:rPr lang="en-US" dirty="0"/>
              <a:t>Right click on picture and choose Send to Back to get overlay in front</a:t>
            </a:r>
            <a:endParaRPr lang="en-US" noProof="0" dirty="0"/>
          </a:p>
        </p:txBody>
      </p:sp>
      <p:sp>
        <p:nvSpPr>
          <p:cNvPr id="14" name="TextBox 13">
            <a:extLst>
              <a:ext uri="{FF2B5EF4-FFF2-40B4-BE49-F238E27FC236}">
                <a16:creationId xmlns:a16="http://schemas.microsoft.com/office/drawing/2014/main" id="{A25648CB-1F60-48C2-ADEE-FF2B9D705B65}"/>
              </a:ext>
            </a:extLst>
          </p:cNvPr>
          <p:cNvSpPr txBox="1"/>
          <p:nvPr userDrawn="1"/>
        </p:nvSpPr>
        <p:spPr>
          <a:xfrm>
            <a:off x="2831340" y="-384507"/>
            <a:ext cx="14443536" cy="306366"/>
          </a:xfrm>
          <a:prstGeom prst="rect">
            <a:avLst/>
          </a:prstGeom>
          <a:noFill/>
        </p:spPr>
        <p:txBody>
          <a:bodyPr wrap="square" lIns="0" tIns="0" rIns="0" bIns="0" rtlCol="0" anchor="b" anchorCtr="0">
            <a:spAutoFit/>
          </a:bodyPr>
          <a:lstStyle/>
          <a:p>
            <a:pPr marL="0" marR="0" lvl="0" indent="0" algn="r"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a:t>
            </a:r>
            <a:endParaRPr lang="en-US" sz="1991" dirty="0">
              <a:solidFill>
                <a:schemeClr val="tx2"/>
              </a:solidFill>
            </a:endParaRPr>
          </a:p>
        </p:txBody>
      </p:sp>
      <p:sp>
        <p:nvSpPr>
          <p:cNvPr id="4" name="Title 3">
            <a:extLst>
              <a:ext uri="{FF2B5EF4-FFF2-40B4-BE49-F238E27FC236}">
                <a16:creationId xmlns:a16="http://schemas.microsoft.com/office/drawing/2014/main" id="{20A99923-C338-41DF-B562-C905F2E421FD}"/>
              </a:ext>
            </a:extLst>
          </p:cNvPr>
          <p:cNvSpPr>
            <a:spLocks noGrp="1"/>
          </p:cNvSpPr>
          <p:nvPr>
            <p:ph type="title" hasCustomPrompt="1"/>
          </p:nvPr>
        </p:nvSpPr>
        <p:spPr>
          <a:xfrm>
            <a:off x="819225" y="819202"/>
            <a:ext cx="7644394" cy="756621"/>
          </a:xfrm>
        </p:spPr>
        <p:txBody>
          <a:bodyPr/>
          <a:lstStyle>
            <a:lvl1pPr>
              <a:defRPr sz="4267"/>
            </a:lvl1pPr>
          </a:lstStyle>
          <a:p>
            <a:r>
              <a:rPr lang="en-US" noProof="0" dirty="0"/>
              <a:t>Click to add title</a:t>
            </a:r>
            <a:endParaRPr lang="en-US" dirty="0"/>
          </a:p>
        </p:txBody>
      </p:sp>
      <p:sp>
        <p:nvSpPr>
          <p:cNvPr id="13" name="Subtitle">
            <a:extLst>
              <a:ext uri="{FF2B5EF4-FFF2-40B4-BE49-F238E27FC236}">
                <a16:creationId xmlns:a16="http://schemas.microsoft.com/office/drawing/2014/main" id="{04B319CB-B60A-46D6-B877-407E320F9A88}"/>
              </a:ext>
            </a:extLst>
          </p:cNvPr>
          <p:cNvSpPr>
            <a:spLocks noGrp="1"/>
          </p:cNvSpPr>
          <p:nvPr>
            <p:ph type="subTitle" idx="21" hasCustomPrompt="1"/>
          </p:nvPr>
        </p:nvSpPr>
        <p:spPr>
          <a:xfrm>
            <a:off x="819227" y="1474561"/>
            <a:ext cx="7645443"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3" name="Content Placeholder 2"/>
          <p:cNvSpPr>
            <a:spLocks noGrp="1"/>
          </p:cNvSpPr>
          <p:nvPr>
            <p:ph idx="1" hasCustomPrompt="1"/>
          </p:nvPr>
        </p:nvSpPr>
        <p:spPr>
          <a:xfrm>
            <a:off x="819225" y="2456461"/>
            <a:ext cx="7644394" cy="6067200"/>
          </a:xfrm>
        </p:spPr>
        <p:txBody>
          <a:bodyPr/>
          <a:lstStyle>
            <a:lvl1pPr>
              <a:defRPr/>
            </a:lvl1pPr>
            <a:lvl5pPr>
              <a:defRPr/>
            </a:lvl5pPr>
          </a:lstStyle>
          <a:p>
            <a:pPr lvl="0"/>
            <a:r>
              <a:rPr lang="en-US" noProof="0" dirty="0"/>
              <a:t>Click to add text                                                           Enter &amp; TAB for next text level                                          SHIFT+TAB to go back in levels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a:p>
            <a:pPr lvl="5"/>
            <a:r>
              <a:rPr lang="en-US" noProof="0" dirty="0"/>
              <a:t>6</a:t>
            </a:r>
            <a:endParaRPr lang="en-US"/>
          </a:p>
          <a:p>
            <a:pPr lvl="6"/>
            <a:r>
              <a:rPr lang="en-US" noProof="0" dirty="0"/>
              <a:t>7</a:t>
            </a:r>
            <a:endParaRPr lang="en-US"/>
          </a:p>
          <a:p>
            <a:pPr lvl="7"/>
            <a:r>
              <a:rPr lang="en-US" noProof="0" dirty="0"/>
              <a:t>8</a:t>
            </a:r>
            <a:endParaRPr lang="en-US"/>
          </a:p>
          <a:p>
            <a:pPr lvl="8"/>
            <a:r>
              <a:rPr lang="en-US" noProof="0" dirty="0"/>
              <a:t>9</a:t>
            </a:r>
            <a:endParaRPr lang="en-US"/>
          </a:p>
        </p:txBody>
      </p:sp>
      <p:sp>
        <p:nvSpPr>
          <p:cNvPr id="15" name="Text Placeholder note">
            <a:extLst>
              <a:ext uri="{FF2B5EF4-FFF2-40B4-BE49-F238E27FC236}">
                <a16:creationId xmlns:a16="http://schemas.microsoft.com/office/drawing/2014/main" id="{49F1882B-676A-48F2-8EC4-51EFD17D6398}"/>
              </a:ext>
            </a:extLst>
          </p:cNvPr>
          <p:cNvSpPr>
            <a:spLocks noGrp="1"/>
          </p:cNvSpPr>
          <p:nvPr>
            <p:ph type="body" sz="quarter" idx="233" hasCustomPrompt="1"/>
          </p:nvPr>
        </p:nvSpPr>
        <p:spPr>
          <a:xfrm>
            <a:off x="819227" y="8524801"/>
            <a:ext cx="7645443"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C1FE5B66-FE35-4EFE-9383-93A0CEA6252C}"/>
              </a:ext>
            </a:extLst>
          </p:cNvPr>
          <p:cNvSpPr>
            <a:spLocks noGrp="1"/>
          </p:cNvSpPr>
          <p:nvPr>
            <p:ph type="dt" sz="half" idx="220"/>
          </p:nvPr>
        </p:nvSpPr>
        <p:spPr/>
        <p:txBody>
          <a:bodyPr/>
          <a:lstStyle/>
          <a:p>
            <a:endParaRPr lang="en-US" dirty="0"/>
          </a:p>
        </p:txBody>
      </p:sp>
      <p:sp>
        <p:nvSpPr>
          <p:cNvPr id="8" name="Footer Placeholder 7">
            <a:extLst>
              <a:ext uri="{FF2B5EF4-FFF2-40B4-BE49-F238E27FC236}">
                <a16:creationId xmlns:a16="http://schemas.microsoft.com/office/drawing/2014/main" id="{96561717-2188-4B1C-A08A-6D385B6C8DB5}"/>
              </a:ext>
            </a:extLst>
          </p:cNvPr>
          <p:cNvSpPr>
            <a:spLocks noGrp="1"/>
          </p:cNvSpPr>
          <p:nvPr>
            <p:ph type="ftr" sz="quarter" idx="221"/>
          </p:nvPr>
        </p:nvSpPr>
        <p:spPr/>
        <p:txBody>
          <a:bodyPr/>
          <a:lstStyle>
            <a:lvl1pPr>
              <a:defRPr>
                <a:solidFill>
                  <a:schemeClr val="bg1"/>
                </a:solidFill>
              </a:defRPr>
            </a:lvl1pPr>
          </a:lstStyle>
          <a:p>
            <a:endParaRPr lang="en-US" dirty="0"/>
          </a:p>
        </p:txBody>
      </p:sp>
      <p:sp>
        <p:nvSpPr>
          <p:cNvPr id="19" name="Slide Number Placeholder 18">
            <a:extLst>
              <a:ext uri="{FF2B5EF4-FFF2-40B4-BE49-F238E27FC236}">
                <a16:creationId xmlns:a16="http://schemas.microsoft.com/office/drawing/2014/main" id="{5528A7DB-3725-468C-BEC5-FD2888252F4A}"/>
              </a:ext>
            </a:extLst>
          </p:cNvPr>
          <p:cNvSpPr>
            <a:spLocks noGrp="1"/>
          </p:cNvSpPr>
          <p:nvPr>
            <p:ph type="sldNum" sz="quarter" idx="222"/>
          </p:nvPr>
        </p:nvSpPr>
        <p:spPr/>
        <p:txBody>
          <a:bodyPr/>
          <a:lstStyle>
            <a:lvl1pPr>
              <a:defRPr>
                <a:solidFill>
                  <a:schemeClr val="bg1"/>
                </a:solidFill>
              </a:defRPr>
            </a:lvl1pPr>
          </a:lstStyle>
          <a:p>
            <a:fld id="{23AA811B-2EBD-4900-905E-5BE206449611}" type="slidenum">
              <a:rPr lang="en-US" smtClean="0"/>
              <a:pPr/>
              <a:t>‹#›</a:t>
            </a:fld>
            <a:endParaRPr lang="en-US" dirty="0"/>
          </a:p>
        </p:txBody>
      </p:sp>
      <p:sp>
        <p:nvSpPr>
          <p:cNvPr id="12" name="TextBox 11">
            <a:extLst>
              <a:ext uri="{FF2B5EF4-FFF2-40B4-BE49-F238E27FC236}">
                <a16:creationId xmlns:a16="http://schemas.microsoft.com/office/drawing/2014/main" id="{0722452E-DDF5-4B7D-9EF2-BE16C3110428}"/>
              </a:ext>
            </a:extLst>
          </p:cNvPr>
          <p:cNvSpPr txBox="1"/>
          <p:nvPr userDrawn="1"/>
        </p:nvSpPr>
        <p:spPr>
          <a:xfrm>
            <a:off x="4693401" y="9827276"/>
            <a:ext cx="12633454" cy="306366"/>
          </a:xfrm>
          <a:prstGeom prst="rect">
            <a:avLst/>
          </a:prstGeom>
          <a:noFill/>
        </p:spPr>
        <p:txBody>
          <a:bodyPr wrap="square" lIns="0" tIns="0" rIns="0" bIns="0" rtlCol="0" anchor="b" anchorCtr="0">
            <a:spAutoFit/>
          </a:bodyPr>
          <a:lstStyle/>
          <a:p>
            <a:pPr marL="0" indent="0" algn="r">
              <a:spcAft>
                <a:spcPts val="853"/>
              </a:spcAft>
              <a:buFont typeface="Arial" panose="020B0604020202020204" pitchFamily="34" charset="0"/>
              <a:buNone/>
            </a:pPr>
            <a:r>
              <a:rPr lang="en-US" sz="1991" dirty="0">
                <a:solidFill>
                  <a:schemeClr val="tx1"/>
                </a:solidFill>
              </a:rPr>
              <a:t>You have the option to change the color of the guidepost</a:t>
            </a:r>
            <a:endParaRPr lang="en-US" sz="2276" dirty="0">
              <a:solidFill>
                <a:schemeClr val="tx1"/>
              </a:solidFill>
            </a:endParaRPr>
          </a:p>
        </p:txBody>
      </p:sp>
    </p:spTree>
    <p:extLst>
      <p:ext uri="{BB962C8B-B14F-4D97-AF65-F5344CB8AC3E}">
        <p14:creationId xmlns:p14="http://schemas.microsoft.com/office/powerpoint/2010/main" val="292233985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Quote A">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grpSp>
        <p:nvGrpSpPr>
          <p:cNvPr id="11" name="Graphic 20">
            <a:extLst>
              <a:ext uri="{FF2B5EF4-FFF2-40B4-BE49-F238E27FC236}">
                <a16:creationId xmlns:a16="http://schemas.microsoft.com/office/drawing/2014/main" id="{9936D9C5-9646-46FC-9A92-D9424A380BCA}"/>
              </a:ext>
            </a:extLst>
          </p:cNvPr>
          <p:cNvGrpSpPr/>
          <p:nvPr userDrawn="1"/>
        </p:nvGrpSpPr>
        <p:grpSpPr>
          <a:xfrm>
            <a:off x="721519" y="593292"/>
            <a:ext cx="1616790" cy="1616741"/>
            <a:chOff x="464908" y="576000"/>
            <a:chExt cx="1426881" cy="1426881"/>
          </a:xfrm>
          <a:solidFill>
            <a:schemeClr val="tx1"/>
          </a:solidFill>
        </p:grpSpPr>
        <p:sp>
          <p:nvSpPr>
            <p:cNvPr id="12" name="Freeform 11">
              <a:extLst>
                <a:ext uri="{FF2B5EF4-FFF2-40B4-BE49-F238E27FC236}">
                  <a16:creationId xmlns:a16="http://schemas.microsoft.com/office/drawing/2014/main" id="{F3E531F1-4D6F-4F1E-BBCD-54B234F21D65}"/>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3" name="Freeform 12">
              <a:extLst>
                <a:ext uri="{FF2B5EF4-FFF2-40B4-BE49-F238E27FC236}">
                  <a16:creationId xmlns:a16="http://schemas.microsoft.com/office/drawing/2014/main" id="{25870BA9-E099-43C3-B0F3-0206368A960B}"/>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4" name="Freeform 13">
              <a:extLst>
                <a:ext uri="{FF2B5EF4-FFF2-40B4-BE49-F238E27FC236}">
                  <a16:creationId xmlns:a16="http://schemas.microsoft.com/office/drawing/2014/main" id="{445A079D-8CCD-4D4A-9F77-F7571677E78F}"/>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1" y="2456462"/>
            <a:ext cx="13005197" cy="3599360"/>
          </a:xfrm>
        </p:spPr>
        <p:txBody>
          <a:bodyPr/>
          <a:lstStyle>
            <a:lvl1pPr marL="0" indent="0">
              <a:lnSpc>
                <a:spcPct val="90000"/>
              </a:lnSpc>
              <a:spcAft>
                <a:spcPts val="0"/>
              </a:spcAft>
              <a:buFont typeface="Arial" panose="020B0604020202020204" pitchFamily="34" charset="0"/>
              <a:buChar char="​"/>
              <a:defRPr sz="5689">
                <a:solidFill>
                  <a:schemeClr val="tx1"/>
                </a:solidFill>
              </a:defRPr>
            </a:lvl1pPr>
            <a:lvl2pPr marL="460775" indent="-460775">
              <a:spcBef>
                <a:spcPts val="1707"/>
              </a:spcBef>
              <a:spcAft>
                <a:spcPts val="0"/>
              </a:spcAft>
              <a:buFont typeface="Arial" panose="020B0604020202020204" pitchFamily="34" charset="0"/>
              <a:buChar char="—"/>
              <a:defRPr sz="2844">
                <a:solidFill>
                  <a:schemeClr val="tx1"/>
                </a:solidFill>
              </a:defRPr>
            </a:lvl2pPr>
            <a:lvl3pPr marL="0" indent="0">
              <a:buFont typeface="Arial" panose="020B0604020202020204" pitchFamily="34" charset="0"/>
              <a:buChar char="​"/>
              <a:defRPr sz="6258">
                <a:solidFill>
                  <a:schemeClr val="tx1"/>
                </a:solidFill>
              </a:defRPr>
            </a:lvl3pPr>
            <a:lvl4pPr>
              <a:defRPr sz="1991" b="0">
                <a:solidFill>
                  <a:schemeClr val="tx1"/>
                </a:solidFill>
              </a:defRPr>
            </a:lvl4pPr>
            <a:lvl5pPr>
              <a:defRPr sz="6258">
                <a:solidFill>
                  <a:schemeClr val="tx1"/>
                </a:solidFill>
              </a:defRPr>
            </a:lvl5pPr>
            <a:lvl6pPr marL="0" indent="0">
              <a:buFont typeface="Arial" panose="020B0604020202020204" pitchFamily="34" charset="0"/>
              <a:buChar char="​"/>
              <a:defRPr sz="1991">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929361163"/>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Quote B">
    <p:bg>
      <p:bgRef idx="1001">
        <a:schemeClr val="bg1"/>
      </p:bgRef>
    </p:bg>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12523BD3-DE08-44C0-97E6-077BFE3AD4FA}"/>
              </a:ext>
            </a:extLst>
          </p:cNvPr>
          <p:cNvSpPr>
            <a:spLocks noGrp="1"/>
          </p:cNvSpPr>
          <p:nvPr>
            <p:ph type="body" sz="quarter" idx="22" hasCustomPrompt="1"/>
          </p:nvPr>
        </p:nvSpPr>
        <p:spPr bwMode="ltGray">
          <a:xfrm>
            <a:off x="1195" y="1"/>
            <a:ext cx="17339068" cy="9753600"/>
          </a:xfrm>
          <a:custGeom>
            <a:avLst/>
            <a:gdLst>
              <a:gd name="connsiteX0" fmla="*/ 994686 w 12191160"/>
              <a:gd name="connsiteY0" fmla="*/ 1233180 h 6858000"/>
              <a:gd name="connsiteX1" fmla="*/ 1069964 w 12191160"/>
              <a:gd name="connsiteY1" fmla="*/ 1233180 h 6858000"/>
              <a:gd name="connsiteX2" fmla="*/ 1069964 w 12191160"/>
              <a:gd name="connsiteY2" fmla="*/ 1308458 h 6858000"/>
              <a:gd name="connsiteX3" fmla="*/ 994686 w 12191160"/>
              <a:gd name="connsiteY3" fmla="*/ 1308458 h 6858000"/>
              <a:gd name="connsiteX4" fmla="*/ 766759 w 12191160"/>
              <a:gd name="connsiteY4" fmla="*/ 1233179 h 6858000"/>
              <a:gd name="connsiteX5" fmla="*/ 842037 w 12191160"/>
              <a:gd name="connsiteY5" fmla="*/ 1233179 h 6858000"/>
              <a:gd name="connsiteX6" fmla="*/ 839946 w 12191160"/>
              <a:gd name="connsiteY6" fmla="*/ 1308458 h 6858000"/>
              <a:gd name="connsiteX7" fmla="*/ 766759 w 12191160"/>
              <a:gd name="connsiteY7" fmla="*/ 1308458 h 6858000"/>
              <a:gd name="connsiteX8" fmla="*/ 1028664 w 12191160"/>
              <a:gd name="connsiteY8" fmla="*/ 1056455 h 6858000"/>
              <a:gd name="connsiteX9" fmla="*/ 1019360 w 12191160"/>
              <a:gd name="connsiteY9" fmla="*/ 1062130 h 6858000"/>
              <a:gd name="connsiteX10" fmla="*/ 944500 w 12191160"/>
              <a:gd name="connsiteY10" fmla="*/ 1209341 h 6858000"/>
              <a:gd name="connsiteX11" fmla="*/ 944500 w 12191160"/>
              <a:gd name="connsiteY11" fmla="*/ 1313895 h 6858000"/>
              <a:gd name="connsiteX12" fmla="*/ 990503 w 12191160"/>
              <a:gd name="connsiteY12" fmla="*/ 1359898 h 6858000"/>
              <a:gd name="connsiteX13" fmla="*/ 1074146 w 12191160"/>
              <a:gd name="connsiteY13" fmla="*/ 1359898 h 6858000"/>
              <a:gd name="connsiteX14" fmla="*/ 1120150 w 12191160"/>
              <a:gd name="connsiteY14" fmla="*/ 1313895 h 6858000"/>
              <a:gd name="connsiteX15" fmla="*/ 1120150 w 12191160"/>
              <a:gd name="connsiteY15" fmla="*/ 1230252 h 6858000"/>
              <a:gd name="connsiteX16" fmla="*/ 1075418 w 12191160"/>
              <a:gd name="connsiteY16" fmla="*/ 1183011 h 6858000"/>
              <a:gd name="connsiteX17" fmla="*/ 1074146 w 12191160"/>
              <a:gd name="connsiteY17" fmla="*/ 1182993 h 6858000"/>
              <a:gd name="connsiteX18" fmla="*/ 995104 w 12191160"/>
              <a:gd name="connsiteY18" fmla="*/ 1182993 h 6858000"/>
              <a:gd name="connsiteX19" fmla="*/ 1044871 w 12191160"/>
              <a:gd name="connsiteY19" fmla="*/ 1103951 h 6858000"/>
              <a:gd name="connsiteX20" fmla="*/ 1060516 w 12191160"/>
              <a:gd name="connsiteY20" fmla="*/ 1072099 h 6858000"/>
              <a:gd name="connsiteX21" fmla="*/ 1028664 w 12191160"/>
              <a:gd name="connsiteY21" fmla="*/ 1056455 h 6858000"/>
              <a:gd name="connsiteX22" fmla="*/ 798646 w 12191160"/>
              <a:gd name="connsiteY22" fmla="*/ 1056455 h 6858000"/>
              <a:gd name="connsiteX23" fmla="*/ 789342 w 12191160"/>
              <a:gd name="connsiteY23" fmla="*/ 1062129 h 6858000"/>
              <a:gd name="connsiteX24" fmla="*/ 714482 w 12191160"/>
              <a:gd name="connsiteY24" fmla="*/ 1208086 h 6858000"/>
              <a:gd name="connsiteX25" fmla="*/ 714482 w 12191160"/>
              <a:gd name="connsiteY25" fmla="*/ 1312639 h 6858000"/>
              <a:gd name="connsiteX26" fmla="*/ 760485 w 12191160"/>
              <a:gd name="connsiteY26" fmla="*/ 1358643 h 6858000"/>
              <a:gd name="connsiteX27" fmla="*/ 844129 w 12191160"/>
              <a:gd name="connsiteY27" fmla="*/ 1358643 h 6858000"/>
              <a:gd name="connsiteX28" fmla="*/ 892176 w 12191160"/>
              <a:gd name="connsiteY28" fmla="*/ 1314778 h 6858000"/>
              <a:gd name="connsiteX29" fmla="*/ 892223 w 12191160"/>
              <a:gd name="connsiteY29" fmla="*/ 1312639 h 6858000"/>
              <a:gd name="connsiteX30" fmla="*/ 892223 w 12191160"/>
              <a:gd name="connsiteY30" fmla="*/ 1228997 h 6858000"/>
              <a:gd name="connsiteX31" fmla="*/ 846267 w 12191160"/>
              <a:gd name="connsiteY31" fmla="*/ 1182946 h 6858000"/>
              <a:gd name="connsiteX32" fmla="*/ 844129 w 12191160"/>
              <a:gd name="connsiteY32" fmla="*/ 1182994 h 6858000"/>
              <a:gd name="connsiteX33" fmla="*/ 844129 w 12191160"/>
              <a:gd name="connsiteY33" fmla="*/ 1182993 h 6858000"/>
              <a:gd name="connsiteX34" fmla="*/ 766759 w 12191160"/>
              <a:gd name="connsiteY34" fmla="*/ 1182993 h 6858000"/>
              <a:gd name="connsiteX35" fmla="*/ 814853 w 12191160"/>
              <a:gd name="connsiteY35" fmla="*/ 1103951 h 6858000"/>
              <a:gd name="connsiteX36" fmla="*/ 830498 w 12191160"/>
              <a:gd name="connsiteY36" fmla="*/ 1072099 h 6858000"/>
              <a:gd name="connsiteX37" fmla="*/ 798646 w 12191160"/>
              <a:gd name="connsiteY37" fmla="*/ 1056455 h 6858000"/>
              <a:gd name="connsiteX38" fmla="*/ 917317 w 12191160"/>
              <a:gd name="connsiteY38" fmla="*/ 856787 h 6858000"/>
              <a:gd name="connsiteX39" fmla="*/ 1268616 w 12191160"/>
              <a:gd name="connsiteY39" fmla="*/ 1208087 h 6858000"/>
              <a:gd name="connsiteX40" fmla="*/ 917317 w 12191160"/>
              <a:gd name="connsiteY40" fmla="*/ 1559386 h 6858000"/>
              <a:gd name="connsiteX41" fmla="*/ 566017 w 12191160"/>
              <a:gd name="connsiteY41" fmla="*/ 1208087 h 6858000"/>
              <a:gd name="connsiteX42" fmla="*/ 917317 w 12191160"/>
              <a:gd name="connsiteY42" fmla="*/ 856787 h 6858000"/>
              <a:gd name="connsiteX43" fmla="*/ 917317 w 12191160"/>
              <a:gd name="connsiteY43" fmla="*/ 806601 h 6858000"/>
              <a:gd name="connsiteX44" fmla="*/ 515831 w 12191160"/>
              <a:gd name="connsiteY44" fmla="*/ 1208087 h 6858000"/>
              <a:gd name="connsiteX45" fmla="*/ 917317 w 12191160"/>
              <a:gd name="connsiteY45" fmla="*/ 1609572 h 6858000"/>
              <a:gd name="connsiteX46" fmla="*/ 1318802 w 12191160"/>
              <a:gd name="connsiteY46" fmla="*/ 1208087 h 6858000"/>
              <a:gd name="connsiteX47" fmla="*/ 917317 w 12191160"/>
              <a:gd name="connsiteY47" fmla="*/ 806601 h 6858000"/>
              <a:gd name="connsiteX48" fmla="*/ 0 w 12191160"/>
              <a:gd name="connsiteY48" fmla="*/ 0 h 6858000"/>
              <a:gd name="connsiteX49" fmla="*/ 12191160 w 12191160"/>
              <a:gd name="connsiteY49" fmla="*/ 0 h 6858000"/>
              <a:gd name="connsiteX50" fmla="*/ 12191160 w 12191160"/>
              <a:gd name="connsiteY50" fmla="*/ 6858000 h 6858000"/>
              <a:gd name="connsiteX51" fmla="*/ 0 w 12191160"/>
              <a:gd name="connsiteY5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160" h="6858000">
                <a:moveTo>
                  <a:pt x="994686" y="1233180"/>
                </a:moveTo>
                <a:lnTo>
                  <a:pt x="1069964" y="1233180"/>
                </a:lnTo>
                <a:lnTo>
                  <a:pt x="1069964" y="1308458"/>
                </a:lnTo>
                <a:lnTo>
                  <a:pt x="994686" y="1308458"/>
                </a:lnTo>
                <a:close/>
                <a:moveTo>
                  <a:pt x="766759" y="1233179"/>
                </a:moveTo>
                <a:lnTo>
                  <a:pt x="842037" y="1233179"/>
                </a:lnTo>
                <a:lnTo>
                  <a:pt x="839946" y="1308458"/>
                </a:lnTo>
                <a:lnTo>
                  <a:pt x="766759" y="1308458"/>
                </a:lnTo>
                <a:close/>
                <a:moveTo>
                  <a:pt x="1028664" y="1056455"/>
                </a:moveTo>
                <a:cubicBezTo>
                  <a:pt x="1025184" y="1057642"/>
                  <a:pt x="1022008" y="1059579"/>
                  <a:pt x="1019360" y="1062130"/>
                </a:cubicBezTo>
                <a:cubicBezTo>
                  <a:pt x="966247" y="1093914"/>
                  <a:pt x="944500" y="1115661"/>
                  <a:pt x="944500" y="1209341"/>
                </a:cubicBezTo>
                <a:lnTo>
                  <a:pt x="944500" y="1313895"/>
                </a:lnTo>
                <a:cubicBezTo>
                  <a:pt x="944500" y="1339302"/>
                  <a:pt x="965096" y="1359898"/>
                  <a:pt x="990503" y="1359898"/>
                </a:cubicBezTo>
                <a:lnTo>
                  <a:pt x="1074146" y="1359898"/>
                </a:lnTo>
                <a:cubicBezTo>
                  <a:pt x="1099553" y="1359898"/>
                  <a:pt x="1120150" y="1339302"/>
                  <a:pt x="1120150" y="1313895"/>
                </a:cubicBezTo>
                <a:lnTo>
                  <a:pt x="1120150" y="1230252"/>
                </a:lnTo>
                <a:cubicBezTo>
                  <a:pt x="1120843" y="1204854"/>
                  <a:pt x="1100815" y="1183703"/>
                  <a:pt x="1075418" y="1183011"/>
                </a:cubicBezTo>
                <a:cubicBezTo>
                  <a:pt x="1074994" y="1182999"/>
                  <a:pt x="1074570" y="1182993"/>
                  <a:pt x="1074146" y="1182993"/>
                </a:cubicBezTo>
                <a:lnTo>
                  <a:pt x="995104" y="1182993"/>
                </a:lnTo>
                <a:cubicBezTo>
                  <a:pt x="991365" y="1148295"/>
                  <a:pt x="1011966" y="1115577"/>
                  <a:pt x="1044871" y="1103951"/>
                </a:cubicBezTo>
                <a:cubicBezTo>
                  <a:pt x="1057987" y="1099476"/>
                  <a:pt x="1064991" y="1085214"/>
                  <a:pt x="1060516" y="1072099"/>
                </a:cubicBezTo>
                <a:cubicBezTo>
                  <a:pt x="1056040" y="1058983"/>
                  <a:pt x="1041779" y="1051979"/>
                  <a:pt x="1028664" y="1056455"/>
                </a:cubicBezTo>
                <a:close/>
                <a:moveTo>
                  <a:pt x="798646" y="1056455"/>
                </a:moveTo>
                <a:cubicBezTo>
                  <a:pt x="795166" y="1057642"/>
                  <a:pt x="791990" y="1059579"/>
                  <a:pt x="789342" y="1062129"/>
                </a:cubicBezTo>
                <a:cubicBezTo>
                  <a:pt x="736229" y="1092659"/>
                  <a:pt x="714482" y="1114406"/>
                  <a:pt x="714482" y="1208086"/>
                </a:cubicBezTo>
                <a:lnTo>
                  <a:pt x="714482" y="1312639"/>
                </a:lnTo>
                <a:cubicBezTo>
                  <a:pt x="714482" y="1338047"/>
                  <a:pt x="735079" y="1358643"/>
                  <a:pt x="760485" y="1358643"/>
                </a:cubicBezTo>
                <a:lnTo>
                  <a:pt x="844129" y="1358643"/>
                </a:lnTo>
                <a:cubicBezTo>
                  <a:pt x="869509" y="1359798"/>
                  <a:pt x="891020" y="1340159"/>
                  <a:pt x="892176" y="1314778"/>
                </a:cubicBezTo>
                <a:cubicBezTo>
                  <a:pt x="892208" y="1314066"/>
                  <a:pt x="892224" y="1313353"/>
                  <a:pt x="892223" y="1312639"/>
                </a:cubicBezTo>
                <a:lnTo>
                  <a:pt x="892223" y="1228997"/>
                </a:lnTo>
                <a:cubicBezTo>
                  <a:pt x="892249" y="1203590"/>
                  <a:pt x="871674" y="1182972"/>
                  <a:pt x="846267" y="1182946"/>
                </a:cubicBezTo>
                <a:cubicBezTo>
                  <a:pt x="845554" y="1182945"/>
                  <a:pt x="844841" y="1182961"/>
                  <a:pt x="844129" y="1182994"/>
                </a:cubicBezTo>
                <a:lnTo>
                  <a:pt x="844129" y="1182993"/>
                </a:lnTo>
                <a:lnTo>
                  <a:pt x="766759" y="1182993"/>
                </a:lnTo>
                <a:cubicBezTo>
                  <a:pt x="762795" y="1148740"/>
                  <a:pt x="782611" y="1116174"/>
                  <a:pt x="814853" y="1103951"/>
                </a:cubicBezTo>
                <a:cubicBezTo>
                  <a:pt x="827969" y="1099476"/>
                  <a:pt x="834974" y="1085214"/>
                  <a:pt x="830498" y="1072099"/>
                </a:cubicBezTo>
                <a:cubicBezTo>
                  <a:pt x="826022" y="1058983"/>
                  <a:pt x="811762" y="1051979"/>
                  <a:pt x="798646" y="1056455"/>
                </a:cubicBezTo>
                <a:close/>
                <a:moveTo>
                  <a:pt x="917317" y="856787"/>
                </a:moveTo>
                <a:cubicBezTo>
                  <a:pt x="1111334" y="856787"/>
                  <a:pt x="1268616" y="1014069"/>
                  <a:pt x="1268616" y="1208087"/>
                </a:cubicBezTo>
                <a:cubicBezTo>
                  <a:pt x="1268386" y="1402009"/>
                  <a:pt x="1111239" y="1559156"/>
                  <a:pt x="917317" y="1559386"/>
                </a:cubicBezTo>
                <a:cubicBezTo>
                  <a:pt x="723299" y="1559386"/>
                  <a:pt x="566017" y="1402104"/>
                  <a:pt x="566017" y="1208087"/>
                </a:cubicBezTo>
                <a:cubicBezTo>
                  <a:pt x="566017" y="1014069"/>
                  <a:pt x="723299" y="856787"/>
                  <a:pt x="917317" y="856787"/>
                </a:cubicBezTo>
                <a:close/>
                <a:moveTo>
                  <a:pt x="917317" y="806601"/>
                </a:moveTo>
                <a:cubicBezTo>
                  <a:pt x="695582" y="806601"/>
                  <a:pt x="515831" y="986352"/>
                  <a:pt x="515831" y="1208087"/>
                </a:cubicBezTo>
                <a:cubicBezTo>
                  <a:pt x="515831" y="1429821"/>
                  <a:pt x="695582" y="1609572"/>
                  <a:pt x="917317" y="1609572"/>
                </a:cubicBezTo>
                <a:cubicBezTo>
                  <a:pt x="1139051" y="1609572"/>
                  <a:pt x="1318802" y="1429821"/>
                  <a:pt x="1318802" y="1208087"/>
                </a:cubicBezTo>
                <a:cubicBezTo>
                  <a:pt x="1318572" y="986448"/>
                  <a:pt x="1138955" y="806832"/>
                  <a:pt x="917317" y="806601"/>
                </a:cubicBezTo>
                <a:close/>
                <a:moveTo>
                  <a:pt x="0" y="0"/>
                </a:moveTo>
                <a:lnTo>
                  <a:pt x="12191160" y="0"/>
                </a:lnTo>
                <a:lnTo>
                  <a:pt x="12191160" y="6858000"/>
                </a:lnTo>
                <a:lnTo>
                  <a:pt x="0" y="6858000"/>
                </a:lnTo>
                <a:close/>
              </a:path>
            </a:pathLst>
          </a:custGeom>
          <a:solidFill>
            <a:schemeClr val="accent1"/>
          </a:solidFill>
          <a:ln w="0">
            <a:noFill/>
          </a:ln>
        </p:spPr>
        <p:txBody>
          <a:bodyPr wrap="square">
            <a:noAutofit/>
          </a:bodyPr>
          <a:lstStyle>
            <a:lvl1pPr marL="0" indent="0">
              <a:buNone/>
              <a:defRPr sz="142">
                <a:noFill/>
              </a:defRPr>
            </a:lvl1pPr>
          </a:lstStyle>
          <a:p>
            <a:pPr lvl="0"/>
            <a:r>
              <a:rPr lang="en-US" dirty="0"/>
              <a:t>.</a:t>
            </a:r>
            <a:endParaRPr lang="en-US"/>
          </a:p>
        </p:txBody>
      </p:sp>
      <p:sp>
        <p:nvSpPr>
          <p:cNvPr id="26" name="TextBox 25">
            <a:extLst>
              <a:ext uri="{FF2B5EF4-FFF2-40B4-BE49-F238E27FC236}">
                <a16:creationId xmlns:a16="http://schemas.microsoft.com/office/drawing/2014/main" id="{8C68CE24-B6FC-411C-A2E1-96C776A0DDEC}"/>
              </a:ext>
            </a:extLst>
          </p:cNvPr>
          <p:cNvSpPr txBox="1"/>
          <p:nvPr userDrawn="1"/>
        </p:nvSpPr>
        <p:spPr>
          <a:xfrm>
            <a:off x="51202" y="-384507"/>
            <a:ext cx="12633454" cy="306366"/>
          </a:xfrm>
          <a:prstGeom prst="rect">
            <a:avLst/>
          </a:prstGeom>
          <a:noFill/>
        </p:spPr>
        <p:txBody>
          <a:bodyPr wrap="square" lIns="0" tIns="0" rIns="0" bIns="0" rtlCol="0" anchor="b" anchorCtr="0">
            <a:spAutoFit/>
          </a:bodyPr>
          <a:lstStyle/>
          <a:p>
            <a:pPr marL="0" indent="0" algn="l">
              <a:spcAft>
                <a:spcPts val="853"/>
              </a:spcAft>
              <a:buFont typeface="Arial" panose="020B0604020202020204" pitchFamily="34" charset="0"/>
              <a:buNone/>
            </a:pPr>
            <a:r>
              <a:rPr lang="en-US" sz="1991" dirty="0"/>
              <a:t>You have the option to change the color of the background</a:t>
            </a:r>
            <a:endParaRPr lang="en-US" sz="2276" dirty="0">
              <a:solidFill>
                <a:schemeClr val="tx2"/>
              </a:solidFill>
            </a:endParaRPr>
          </a:p>
        </p:txBody>
      </p:sp>
      <p:sp>
        <p:nvSpPr>
          <p:cNvPr id="14" name="Picture Placeholder 7">
            <a:extLst>
              <a:ext uri="{FF2B5EF4-FFF2-40B4-BE49-F238E27FC236}">
                <a16:creationId xmlns:a16="http://schemas.microsoft.com/office/drawing/2014/main" id="{5CC32904-155C-420E-A54F-A63499340F58}"/>
              </a:ext>
            </a:extLst>
          </p:cNvPr>
          <p:cNvSpPr>
            <a:spLocks noGrp="1" noChangeAspect="1"/>
          </p:cNvSpPr>
          <p:nvPr>
            <p:ph type="pic" sz="quarter" idx="21" hasCustomPrompt="1"/>
          </p:nvPr>
        </p:nvSpPr>
        <p:spPr>
          <a:xfrm>
            <a:off x="2166155" y="5575681"/>
            <a:ext cx="1822776" cy="1822720"/>
          </a:xfrm>
          <a:prstGeom prst="ellipse">
            <a:avLst/>
          </a:prstGeom>
          <a:noFill/>
        </p:spPr>
        <p:txBody>
          <a:bodyPr lIns="0" tIns="0"/>
          <a:lstStyle>
            <a:lvl1pPr marL="0" indent="0" algn="l">
              <a:buNone/>
              <a:defRPr sz="1138">
                <a:solidFill>
                  <a:schemeClr val="bg1"/>
                </a:solidFill>
              </a:defRPr>
            </a:lvl1pPr>
          </a:lstStyle>
          <a:p>
            <a:r>
              <a:rPr lang="en-US" dirty="0"/>
              <a:t>Click icon to add picture or click on frame and insert picture from Templafy Images</a:t>
            </a:r>
          </a:p>
        </p:txBody>
      </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2166155" y="1402880"/>
            <a:ext cx="13013350" cy="3640320"/>
          </a:xfrm>
        </p:spPr>
        <p:txBody>
          <a:bodyPr/>
          <a:lstStyle>
            <a:lvl1pPr marL="0" indent="0">
              <a:lnSpc>
                <a:spcPct val="90000"/>
              </a:lnSpc>
              <a:spcAft>
                <a:spcPts val="0"/>
              </a:spcAft>
              <a:buFont typeface="Arial" panose="020B0604020202020204" pitchFamily="34" charset="0"/>
              <a:buChar char="​"/>
              <a:defRPr sz="4267">
                <a:solidFill>
                  <a:schemeClr val="bg1"/>
                </a:solidFill>
              </a:defRPr>
            </a:lvl1pPr>
            <a:lvl2pPr marL="460775" indent="-460775">
              <a:spcBef>
                <a:spcPts val="1707"/>
              </a:spcBef>
              <a:spcAft>
                <a:spcPts val="0"/>
              </a:spcAft>
              <a:buFont typeface="Arial" panose="020B0604020202020204" pitchFamily="34" charset="0"/>
              <a:buChar char="—"/>
              <a:defRPr sz="2276">
                <a:solidFill>
                  <a:schemeClr val="bg1"/>
                </a:solidFill>
              </a:defRPr>
            </a:lvl2pPr>
            <a:lvl3pPr marL="0" indent="0">
              <a:buFont typeface="Arial" panose="020B0604020202020204" pitchFamily="34" charset="0"/>
              <a:buChar char="​"/>
              <a:defRPr sz="4267">
                <a:solidFill>
                  <a:schemeClr val="bg1"/>
                </a:solidFill>
              </a:defRPr>
            </a:lvl3pPr>
            <a:lvl4pPr>
              <a:defRPr sz="1991" b="0">
                <a:solidFill>
                  <a:schemeClr val="bg1"/>
                </a:solidFill>
              </a:defRPr>
            </a:lvl4pPr>
            <a:lvl5pPr>
              <a:defRPr sz="4267">
                <a:solidFill>
                  <a:schemeClr val="bg1"/>
                </a:solidFill>
              </a:defRPr>
            </a:lvl5pPr>
            <a:lvl6pPr marL="0" indent="0">
              <a:buFont typeface="Arial" panose="020B0604020202020204" pitchFamily="34" charset="0"/>
              <a:buChar char="​"/>
              <a:defRPr sz="1991">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2166157" y="7612712"/>
            <a:ext cx="3613933" cy="358400"/>
          </a:xfrm>
        </p:spPr>
        <p:txBody>
          <a:bodyPr/>
          <a:lstStyle>
            <a:lvl1pPr marL="0" indent="0">
              <a:spcAft>
                <a:spcPts val="0"/>
              </a:spcAft>
              <a:buNone/>
              <a:defRPr sz="1991" b="1">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2166155" y="7975657"/>
            <a:ext cx="2682696" cy="958370"/>
          </a:xfrm>
        </p:spPr>
        <p:txBody>
          <a:bodyPr/>
          <a:lstStyle>
            <a:lvl1pPr marL="0" indent="0">
              <a:spcAft>
                <a:spcPts val="0"/>
              </a:spcAft>
              <a:buNone/>
              <a:defRPr sz="1991" b="0">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75809840"/>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Quote C">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grpSp>
        <p:nvGrpSpPr>
          <p:cNvPr id="19" name="Graphic 20">
            <a:extLst>
              <a:ext uri="{FF2B5EF4-FFF2-40B4-BE49-F238E27FC236}">
                <a16:creationId xmlns:a16="http://schemas.microsoft.com/office/drawing/2014/main" id="{8EC1A1A5-F0BB-954D-B862-473AA5F5BF74}"/>
              </a:ext>
            </a:extLst>
          </p:cNvPr>
          <p:cNvGrpSpPr/>
          <p:nvPr userDrawn="1"/>
        </p:nvGrpSpPr>
        <p:grpSpPr>
          <a:xfrm>
            <a:off x="817341" y="718702"/>
            <a:ext cx="1142038" cy="1142003"/>
            <a:chOff x="464908" y="576000"/>
            <a:chExt cx="1426881" cy="1426881"/>
          </a:xfrm>
          <a:solidFill>
            <a:srgbClr val="FFFFFF"/>
          </a:solidFill>
        </p:grpSpPr>
        <p:sp>
          <p:nvSpPr>
            <p:cNvPr id="20" name="Freeform 19">
              <a:extLst>
                <a:ext uri="{FF2B5EF4-FFF2-40B4-BE49-F238E27FC236}">
                  <a16:creationId xmlns:a16="http://schemas.microsoft.com/office/drawing/2014/main" id="{82D77139-FAA2-A845-B140-8C65CFBE3D00}"/>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1" name="Freeform 20">
              <a:extLst>
                <a:ext uri="{FF2B5EF4-FFF2-40B4-BE49-F238E27FC236}">
                  <a16:creationId xmlns:a16="http://schemas.microsoft.com/office/drawing/2014/main" id="{FD4230FC-97D8-5043-8009-A73FA10A3CC1}"/>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2" name="Freeform 21">
              <a:extLst>
                <a:ext uri="{FF2B5EF4-FFF2-40B4-BE49-F238E27FC236}">
                  <a16:creationId xmlns:a16="http://schemas.microsoft.com/office/drawing/2014/main" id="{3B0FC126-DA26-114C-8626-0288D3FC03EA}"/>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3" y="2456462"/>
            <a:ext cx="13005197" cy="3599360"/>
          </a:xfrm>
        </p:spPr>
        <p:txBody>
          <a:bodyPr/>
          <a:lstStyle>
            <a:lvl1pPr marL="0" indent="0">
              <a:lnSpc>
                <a:spcPct val="90000"/>
              </a:lnSpc>
              <a:spcAft>
                <a:spcPts val="0"/>
              </a:spcAft>
              <a:buFont typeface="Arial" panose="020B0604020202020204" pitchFamily="34" charset="0"/>
              <a:buChar char="​"/>
              <a:defRPr sz="5689">
                <a:solidFill>
                  <a:schemeClr val="tx1"/>
                </a:solidFill>
              </a:defRPr>
            </a:lvl1pPr>
            <a:lvl2pPr marL="460775" indent="-460775">
              <a:spcBef>
                <a:spcPts val="1707"/>
              </a:spcBef>
              <a:spcAft>
                <a:spcPts val="0"/>
              </a:spcAft>
              <a:buFont typeface="Arial" panose="020B0604020202020204" pitchFamily="34" charset="0"/>
              <a:buChar char="—"/>
              <a:defRPr sz="2844">
                <a:solidFill>
                  <a:schemeClr val="tx1"/>
                </a:solidFill>
              </a:defRPr>
            </a:lvl2pPr>
            <a:lvl3pPr marL="0" indent="0">
              <a:buFont typeface="Arial" panose="020B0604020202020204" pitchFamily="34" charset="0"/>
              <a:buChar char="​"/>
              <a:defRPr sz="6258">
                <a:solidFill>
                  <a:schemeClr val="tx1"/>
                </a:solidFill>
              </a:defRPr>
            </a:lvl3pPr>
            <a:lvl4pPr>
              <a:defRPr sz="1991" b="0">
                <a:solidFill>
                  <a:schemeClr val="tx1"/>
                </a:solidFill>
              </a:defRPr>
            </a:lvl4pPr>
            <a:lvl5pPr>
              <a:defRPr sz="6258">
                <a:solidFill>
                  <a:schemeClr val="tx1"/>
                </a:solidFill>
              </a:defRPr>
            </a:lvl5pPr>
            <a:lvl6pPr marL="0" indent="0">
              <a:buFont typeface="Arial" panose="020B0604020202020204" pitchFamily="34" charset="0"/>
              <a:buChar char="​"/>
              <a:defRPr sz="1991">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12907737" y="8158202"/>
            <a:ext cx="2682696" cy="230400"/>
          </a:xfrm>
        </p:spPr>
        <p:txBody>
          <a:bodyPr/>
          <a:lstStyle>
            <a:lvl1pPr marL="0" indent="0">
              <a:spcAft>
                <a:spcPts val="0"/>
              </a:spcAft>
              <a:buNone/>
              <a:defRPr sz="1280"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12907737" y="8360491"/>
            <a:ext cx="2682696" cy="230400"/>
          </a:xfrm>
        </p:spPr>
        <p:txBody>
          <a:bodyPr/>
          <a:lstStyle>
            <a:lvl1pPr marL="0" indent="0">
              <a:spcAft>
                <a:spcPts val="0"/>
              </a:spcAft>
              <a:buNone/>
              <a:defRPr sz="1280"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14" name="Picture Placeholder 7">
            <a:extLst>
              <a:ext uri="{FF2B5EF4-FFF2-40B4-BE49-F238E27FC236}">
                <a16:creationId xmlns:a16="http://schemas.microsoft.com/office/drawing/2014/main" id="{5CC32904-155C-420E-A54F-A63499340F58}"/>
              </a:ext>
            </a:extLst>
          </p:cNvPr>
          <p:cNvSpPr>
            <a:spLocks noGrp="1"/>
          </p:cNvSpPr>
          <p:nvPr>
            <p:ph type="pic" sz="quarter" idx="21" hasCustomPrompt="1"/>
          </p:nvPr>
        </p:nvSpPr>
        <p:spPr>
          <a:xfrm>
            <a:off x="12903597" y="6666240"/>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972319609"/>
      </p:ext>
    </p:extLst>
  </p:cSld>
  <p:clrMapOvr>
    <a:overrideClrMapping bg1="dk1" tx1="lt1" bg2="dk2" tx2="lt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Quote D">
    <p:bg>
      <p:bgRef idx="1001">
        <a:schemeClr val="bg1"/>
      </p:bgRef>
    </p:bg>
    <p:spTree>
      <p:nvGrpSpPr>
        <p:cNvPr id="1" name=""/>
        <p:cNvGrpSpPr/>
        <p:nvPr/>
      </p:nvGrpSpPr>
      <p:grpSpPr>
        <a:xfrm>
          <a:off x="0" y="0"/>
          <a:ext cx="0" cy="0"/>
          <a:chOff x="0" y="0"/>
          <a:chExt cx="0" cy="0"/>
        </a:xfrm>
      </p:grpSpPr>
      <p:sp>
        <p:nvSpPr>
          <p:cNvPr id="21" name="Background">
            <a:extLst>
              <a:ext uri="{FF2B5EF4-FFF2-40B4-BE49-F238E27FC236}">
                <a16:creationId xmlns:a16="http://schemas.microsoft.com/office/drawing/2014/main" id="{10BC9056-C3B7-490F-97CF-35AC92A7ED0B}"/>
              </a:ext>
            </a:extLst>
          </p:cNvPr>
          <p:cNvSpPr/>
          <p:nvPr userDrawn="1"/>
        </p:nvSpPr>
        <p:spPr>
          <a:xfrm>
            <a:off x="0" y="0"/>
            <a:ext cx="17341970" cy="975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grpSp>
        <p:nvGrpSpPr>
          <p:cNvPr id="15" name="Graphic 20">
            <a:extLst>
              <a:ext uri="{FF2B5EF4-FFF2-40B4-BE49-F238E27FC236}">
                <a16:creationId xmlns:a16="http://schemas.microsoft.com/office/drawing/2014/main" id="{5B697348-8B7E-40CB-84B4-49DEB753463A}"/>
              </a:ext>
            </a:extLst>
          </p:cNvPr>
          <p:cNvGrpSpPr/>
          <p:nvPr userDrawn="1"/>
        </p:nvGrpSpPr>
        <p:grpSpPr>
          <a:xfrm>
            <a:off x="721519" y="593292"/>
            <a:ext cx="1142038" cy="1142003"/>
            <a:chOff x="464908" y="576000"/>
            <a:chExt cx="1426881" cy="1426881"/>
          </a:xfrm>
          <a:solidFill>
            <a:srgbClr val="A6A6A6"/>
          </a:solidFill>
        </p:grpSpPr>
        <p:sp>
          <p:nvSpPr>
            <p:cNvPr id="16" name="Freeform 15">
              <a:extLst>
                <a:ext uri="{FF2B5EF4-FFF2-40B4-BE49-F238E27FC236}">
                  <a16:creationId xmlns:a16="http://schemas.microsoft.com/office/drawing/2014/main" id="{CD50304E-6303-4DA2-AE03-634ABA27A30A}"/>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9" name="Freeform 18">
              <a:extLst>
                <a:ext uri="{FF2B5EF4-FFF2-40B4-BE49-F238E27FC236}">
                  <a16:creationId xmlns:a16="http://schemas.microsoft.com/office/drawing/2014/main" id="{627204B4-3EE9-48EF-9B6A-8BA21CD92BBA}"/>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2" name="Freeform 21">
              <a:extLst>
                <a:ext uri="{FF2B5EF4-FFF2-40B4-BE49-F238E27FC236}">
                  <a16:creationId xmlns:a16="http://schemas.microsoft.com/office/drawing/2014/main" id="{D123E08C-D353-4F11-B665-57B948367DDE}"/>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3" y="2456462"/>
            <a:ext cx="13005197" cy="3599360"/>
          </a:xfrm>
        </p:spPr>
        <p:txBody>
          <a:bodyPr/>
          <a:lstStyle>
            <a:lvl1pPr marL="0" indent="0">
              <a:lnSpc>
                <a:spcPct val="90000"/>
              </a:lnSpc>
              <a:spcAft>
                <a:spcPts val="0"/>
              </a:spcAft>
              <a:buFont typeface="Arial" panose="020B0604020202020204" pitchFamily="34" charset="0"/>
              <a:buChar char="​"/>
              <a:defRPr sz="5689">
                <a:solidFill>
                  <a:schemeClr val="accent1"/>
                </a:solidFill>
              </a:defRPr>
            </a:lvl1pPr>
            <a:lvl2pPr marL="460775" indent="-460775">
              <a:spcBef>
                <a:spcPts val="1707"/>
              </a:spcBef>
              <a:spcAft>
                <a:spcPts val="0"/>
              </a:spcAft>
              <a:buFont typeface="Arial" panose="020B0604020202020204" pitchFamily="34" charset="0"/>
              <a:buChar char="—"/>
              <a:defRPr sz="2844">
                <a:solidFill>
                  <a:schemeClr val="accent1"/>
                </a:solidFill>
              </a:defRPr>
            </a:lvl2pPr>
            <a:lvl3pPr marL="0" indent="0">
              <a:buFont typeface="Arial" panose="020B0604020202020204" pitchFamily="34" charset="0"/>
              <a:buChar char="​"/>
              <a:defRPr sz="6258">
                <a:solidFill>
                  <a:schemeClr val="accent1"/>
                </a:solidFill>
              </a:defRPr>
            </a:lvl3pPr>
            <a:lvl4pPr>
              <a:defRPr sz="1991" b="0">
                <a:solidFill>
                  <a:schemeClr val="accent1"/>
                </a:solidFill>
              </a:defRPr>
            </a:lvl4pPr>
            <a:lvl5pPr>
              <a:defRPr sz="6258">
                <a:solidFill>
                  <a:schemeClr val="accent1"/>
                </a:solidFill>
              </a:defRPr>
            </a:lvl5pPr>
            <a:lvl6pPr marL="0" indent="0">
              <a:buFont typeface="Arial" panose="020B0604020202020204" pitchFamily="34" charset="0"/>
              <a:buChar char="​"/>
              <a:defRPr sz="1991">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12907737" y="8158202"/>
            <a:ext cx="2682696" cy="2304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12907737" y="8360491"/>
            <a:ext cx="2682696" cy="2304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14" name="Picture Placeholder 7">
            <a:extLst>
              <a:ext uri="{FF2B5EF4-FFF2-40B4-BE49-F238E27FC236}">
                <a16:creationId xmlns:a16="http://schemas.microsoft.com/office/drawing/2014/main" id="{5CC32904-155C-420E-A54F-A63499340F58}"/>
              </a:ext>
            </a:extLst>
          </p:cNvPr>
          <p:cNvSpPr>
            <a:spLocks noGrp="1"/>
          </p:cNvSpPr>
          <p:nvPr>
            <p:ph type="pic" sz="quarter" idx="21" hasCustomPrompt="1"/>
          </p:nvPr>
        </p:nvSpPr>
        <p:spPr>
          <a:xfrm>
            <a:off x="12903597" y="6666240"/>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03E106DE-BCC8-4AC3-92A1-EADE90838262}"/>
              </a:ext>
            </a:extLst>
          </p:cNvPr>
          <p:cNvSpPr>
            <a:spLocks noGrp="1"/>
          </p:cNvSpPr>
          <p:nvPr>
            <p:ph type="dt" sz="half" idx="22"/>
          </p:nvPr>
        </p:nvSpPr>
        <p:spPr/>
        <p:txBody>
          <a:bodyPr/>
          <a:lstStyle/>
          <a:p>
            <a:endParaRPr lang="en-US" dirty="0"/>
          </a:p>
        </p:txBody>
      </p:sp>
      <p:sp>
        <p:nvSpPr>
          <p:cNvPr id="5" name="Footer Placeholder 4">
            <a:extLst>
              <a:ext uri="{FF2B5EF4-FFF2-40B4-BE49-F238E27FC236}">
                <a16:creationId xmlns:a16="http://schemas.microsoft.com/office/drawing/2014/main" id="{C5F83E34-147C-4701-9571-8803B9281288}"/>
              </a:ext>
            </a:extLst>
          </p:cNvPr>
          <p:cNvSpPr>
            <a:spLocks noGrp="1"/>
          </p:cNvSpPr>
          <p:nvPr>
            <p:ph type="ftr" sz="quarter" idx="23"/>
          </p:nvPr>
        </p:nvSpPr>
        <p:spPr/>
        <p:txBody>
          <a:bodyPr/>
          <a:lstStyle/>
          <a:p>
            <a:endParaRPr lang="en-US" dirty="0"/>
          </a:p>
        </p:txBody>
      </p:sp>
      <p:sp>
        <p:nvSpPr>
          <p:cNvPr id="9" name="Slide Number Placeholder 8">
            <a:extLst>
              <a:ext uri="{FF2B5EF4-FFF2-40B4-BE49-F238E27FC236}">
                <a16:creationId xmlns:a16="http://schemas.microsoft.com/office/drawing/2014/main" id="{6C91F76F-3082-447C-9671-CD07CB5D407C}"/>
              </a:ext>
            </a:extLst>
          </p:cNvPr>
          <p:cNvSpPr>
            <a:spLocks noGrp="1"/>
          </p:cNvSpPr>
          <p:nvPr>
            <p:ph type="sldNum" sz="quarter" idx="24"/>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602916854"/>
      </p:ext>
    </p:extLst>
  </p:cSld>
  <p:clrMapOvr>
    <a:overrideClrMapping bg1="lt1" tx1="dk1" bg2="lt2" tx2="dk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Quote E">
    <p:bg>
      <p:bgRef idx="1001">
        <a:schemeClr val="bg1"/>
      </p:bgRef>
    </p:bg>
    <p:spTree>
      <p:nvGrpSpPr>
        <p:cNvPr id="1" name=""/>
        <p:cNvGrpSpPr/>
        <p:nvPr/>
      </p:nvGrpSpPr>
      <p:grpSpPr>
        <a:xfrm>
          <a:off x="0" y="0"/>
          <a:ext cx="0" cy="0"/>
          <a:chOff x="0" y="0"/>
          <a:chExt cx="0" cy="0"/>
        </a:xfrm>
      </p:grpSpPr>
      <p:sp>
        <p:nvSpPr>
          <p:cNvPr id="16" name="Background">
            <a:extLst>
              <a:ext uri="{FF2B5EF4-FFF2-40B4-BE49-F238E27FC236}">
                <a16:creationId xmlns:a16="http://schemas.microsoft.com/office/drawing/2014/main" id="{7CDAAF14-873A-42F7-B036-57ECCED9AC15}"/>
              </a:ext>
            </a:extLst>
          </p:cNvPr>
          <p:cNvSpPr/>
          <p:nvPr userDrawn="1"/>
        </p:nvSpPr>
        <p:spPr bwMode="white">
          <a:xfrm>
            <a:off x="0" y="0"/>
            <a:ext cx="17341970" cy="975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2" name="Freeform: Shape 21">
            <a:extLst>
              <a:ext uri="{FF2B5EF4-FFF2-40B4-BE49-F238E27FC236}">
                <a16:creationId xmlns:a16="http://schemas.microsoft.com/office/drawing/2014/main" id="{74E905AB-0871-480B-9E27-1BFC8EFB29A2}"/>
              </a:ext>
            </a:extLst>
          </p:cNvPr>
          <p:cNvSpPr>
            <a:spLocks noChangeAspect="1"/>
          </p:cNvSpPr>
          <p:nvPr userDrawn="1"/>
        </p:nvSpPr>
        <p:spPr>
          <a:xfrm>
            <a:off x="0" y="1"/>
            <a:ext cx="8670132" cy="9753600"/>
          </a:xfrm>
          <a:custGeom>
            <a:avLst/>
            <a:gdLst>
              <a:gd name="connsiteX0" fmla="*/ 0 w 6096000"/>
              <a:gd name="connsiteY0" fmla="*/ 0 h 6858000"/>
              <a:gd name="connsiteX1" fmla="*/ 5079930 w 6096000"/>
              <a:gd name="connsiteY1" fmla="*/ 0 h 6858000"/>
              <a:gd name="connsiteX2" fmla="*/ 5183928 w 6096000"/>
              <a:gd name="connsiteY2" fmla="*/ 162221 h 6858000"/>
              <a:gd name="connsiteX3" fmla="*/ 6096000 w 6096000"/>
              <a:gd name="connsiteY3" fmla="*/ 3429000 h 6858000"/>
              <a:gd name="connsiteX4" fmla="*/ 5183928 w 6096000"/>
              <a:gd name="connsiteY4" fmla="*/ 6695780 h 6858000"/>
              <a:gd name="connsiteX5" fmla="*/ 507993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5079930" y="0"/>
                </a:lnTo>
                <a:lnTo>
                  <a:pt x="5183928" y="162221"/>
                </a:lnTo>
                <a:cubicBezTo>
                  <a:pt x="5762706" y="1114762"/>
                  <a:pt x="6096000" y="2232959"/>
                  <a:pt x="6096000" y="3429000"/>
                </a:cubicBezTo>
                <a:cubicBezTo>
                  <a:pt x="6096000" y="4625042"/>
                  <a:pt x="5762706" y="5743239"/>
                  <a:pt x="5183928" y="6695780"/>
                </a:cubicBezTo>
                <a:lnTo>
                  <a:pt x="5079930" y="6858000"/>
                </a:lnTo>
                <a:lnTo>
                  <a:pt x="0" y="6858000"/>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40" dirty="0"/>
          </a:p>
        </p:txBody>
      </p:sp>
      <p:grpSp>
        <p:nvGrpSpPr>
          <p:cNvPr id="17" name="Graphic 20">
            <a:extLst>
              <a:ext uri="{FF2B5EF4-FFF2-40B4-BE49-F238E27FC236}">
                <a16:creationId xmlns:a16="http://schemas.microsoft.com/office/drawing/2014/main" id="{7C27D0A1-2331-4730-AC0D-5C7511CBB14E}"/>
              </a:ext>
            </a:extLst>
          </p:cNvPr>
          <p:cNvGrpSpPr/>
          <p:nvPr userDrawn="1"/>
        </p:nvGrpSpPr>
        <p:grpSpPr>
          <a:xfrm>
            <a:off x="721519" y="593292"/>
            <a:ext cx="1142038" cy="1142003"/>
            <a:chOff x="464908" y="576000"/>
            <a:chExt cx="1426881" cy="1426881"/>
          </a:xfrm>
          <a:solidFill>
            <a:srgbClr val="A6A6A6"/>
          </a:solidFill>
        </p:grpSpPr>
        <p:sp>
          <p:nvSpPr>
            <p:cNvPr id="20" name="Freeform 19">
              <a:extLst>
                <a:ext uri="{FF2B5EF4-FFF2-40B4-BE49-F238E27FC236}">
                  <a16:creationId xmlns:a16="http://schemas.microsoft.com/office/drawing/2014/main" id="{34A502A9-1F24-40AE-A958-045E7B39ABF2}"/>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1" name="Freeform 20">
              <a:extLst>
                <a:ext uri="{FF2B5EF4-FFF2-40B4-BE49-F238E27FC236}">
                  <a16:creationId xmlns:a16="http://schemas.microsoft.com/office/drawing/2014/main" id="{3A3CFC4F-445E-4385-8A54-CB4DAADE0C14}"/>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25" name="Freeform 24">
              <a:extLst>
                <a:ext uri="{FF2B5EF4-FFF2-40B4-BE49-F238E27FC236}">
                  <a16:creationId xmlns:a16="http://schemas.microsoft.com/office/drawing/2014/main" id="{9AA6365B-DA87-418C-AD9A-D833FD6AF15D}"/>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grpSp>
        <p:nvGrpSpPr>
          <p:cNvPr id="29" name="Graphic 20">
            <a:extLst>
              <a:ext uri="{FF2B5EF4-FFF2-40B4-BE49-F238E27FC236}">
                <a16:creationId xmlns:a16="http://schemas.microsoft.com/office/drawing/2014/main" id="{A07B0E16-6993-4DC8-A0AF-B0DC48F9A8BD}"/>
              </a:ext>
            </a:extLst>
          </p:cNvPr>
          <p:cNvGrpSpPr/>
          <p:nvPr userDrawn="1"/>
        </p:nvGrpSpPr>
        <p:grpSpPr>
          <a:xfrm>
            <a:off x="9538852" y="593292"/>
            <a:ext cx="1142038" cy="1142003"/>
            <a:chOff x="464908" y="576000"/>
            <a:chExt cx="1426881" cy="1426881"/>
          </a:xfrm>
          <a:solidFill>
            <a:srgbClr val="A6A6A6"/>
          </a:solidFill>
        </p:grpSpPr>
        <p:sp>
          <p:nvSpPr>
            <p:cNvPr id="30" name="Freeform 29">
              <a:extLst>
                <a:ext uri="{FF2B5EF4-FFF2-40B4-BE49-F238E27FC236}">
                  <a16:creationId xmlns:a16="http://schemas.microsoft.com/office/drawing/2014/main" id="{C63864A4-FF1A-4303-8786-8C7B8D3CDF63}"/>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31" name="Freeform 30">
              <a:extLst>
                <a:ext uri="{FF2B5EF4-FFF2-40B4-BE49-F238E27FC236}">
                  <a16:creationId xmlns:a16="http://schemas.microsoft.com/office/drawing/2014/main" id="{C1246227-80AD-4443-B7C9-F19C14CA7932}"/>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32" name="Freeform 31">
              <a:extLst>
                <a:ext uri="{FF2B5EF4-FFF2-40B4-BE49-F238E27FC236}">
                  <a16:creationId xmlns:a16="http://schemas.microsoft.com/office/drawing/2014/main" id="{410B0E56-7A19-4E42-BA37-327CBA1F632A}"/>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2" y="2456462"/>
            <a:ext cx="6502599" cy="4439040"/>
          </a:xfrm>
        </p:spPr>
        <p:txBody>
          <a:bodyPr/>
          <a:lstStyle>
            <a:lvl1pPr marL="0" indent="0">
              <a:lnSpc>
                <a:spcPct val="90000"/>
              </a:lnSpc>
              <a:spcAft>
                <a:spcPts val="0"/>
              </a:spcAft>
              <a:buFont typeface="Arial" panose="020B0604020202020204" pitchFamily="34" charset="0"/>
              <a:buChar char="​"/>
              <a:defRPr sz="5689">
                <a:solidFill>
                  <a:schemeClr val="accent1"/>
                </a:solidFill>
              </a:defRPr>
            </a:lvl1pPr>
            <a:lvl2pPr marL="460775" indent="-460775">
              <a:spcBef>
                <a:spcPts val="1707"/>
              </a:spcBef>
              <a:spcAft>
                <a:spcPts val="0"/>
              </a:spcAft>
              <a:buFont typeface="Arial" panose="020B0604020202020204" pitchFamily="34" charset="0"/>
              <a:buChar char="—"/>
              <a:defRPr sz="2844">
                <a:solidFill>
                  <a:schemeClr val="accent1"/>
                </a:solidFill>
              </a:defRPr>
            </a:lvl2pPr>
            <a:lvl3pPr marL="0" indent="0">
              <a:buFont typeface="Arial" panose="020B0604020202020204" pitchFamily="34" charset="0"/>
              <a:buChar char="​"/>
              <a:defRPr sz="6258">
                <a:solidFill>
                  <a:schemeClr val="accent1"/>
                </a:solidFill>
              </a:defRPr>
            </a:lvl3pPr>
            <a:lvl4pPr>
              <a:defRPr sz="1991" b="0">
                <a:solidFill>
                  <a:schemeClr val="accent1"/>
                </a:solidFill>
              </a:defRPr>
            </a:lvl4pPr>
            <a:lvl5pPr>
              <a:defRPr sz="6258">
                <a:solidFill>
                  <a:schemeClr val="accent1"/>
                </a:solidFill>
              </a:defRPr>
            </a:lvl5pPr>
            <a:lvl6pPr marL="0" indent="0">
              <a:buFont typeface="Arial" panose="020B0604020202020204" pitchFamily="34" charset="0"/>
              <a:buChar char="​"/>
              <a:defRPr sz="1991">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5788628" y="8577709"/>
            <a:ext cx="2682696" cy="2304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5788628" y="8779997"/>
            <a:ext cx="2682696" cy="2304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24" name="Text Placeholder 8">
            <a:extLst>
              <a:ext uri="{FF2B5EF4-FFF2-40B4-BE49-F238E27FC236}">
                <a16:creationId xmlns:a16="http://schemas.microsoft.com/office/drawing/2014/main" id="{D0632870-3EB8-4D97-85F4-34AA447F16DE}"/>
              </a:ext>
            </a:extLst>
          </p:cNvPr>
          <p:cNvSpPr>
            <a:spLocks noGrp="1"/>
          </p:cNvSpPr>
          <p:nvPr>
            <p:ph type="body" sz="quarter" idx="25" hasCustomPrompt="1"/>
          </p:nvPr>
        </p:nvSpPr>
        <p:spPr>
          <a:xfrm>
            <a:off x="9538853" y="2456462"/>
            <a:ext cx="6502599" cy="4439040"/>
          </a:xfrm>
        </p:spPr>
        <p:txBody>
          <a:bodyPr/>
          <a:lstStyle>
            <a:lvl1pPr marL="0" indent="0">
              <a:lnSpc>
                <a:spcPct val="90000"/>
              </a:lnSpc>
              <a:spcAft>
                <a:spcPts val="0"/>
              </a:spcAft>
              <a:buFont typeface="Arial" panose="020B0604020202020204" pitchFamily="34" charset="0"/>
              <a:buChar char="​"/>
              <a:defRPr sz="5689">
                <a:solidFill>
                  <a:schemeClr val="accent1"/>
                </a:solidFill>
              </a:defRPr>
            </a:lvl1pPr>
            <a:lvl2pPr marL="460775" indent="-460775">
              <a:spcBef>
                <a:spcPts val="1707"/>
              </a:spcBef>
              <a:spcAft>
                <a:spcPts val="0"/>
              </a:spcAft>
              <a:buFont typeface="Arial" panose="020B0604020202020204" pitchFamily="34" charset="0"/>
              <a:buChar char="—"/>
              <a:defRPr sz="2844">
                <a:solidFill>
                  <a:schemeClr val="accent1"/>
                </a:solidFill>
              </a:defRPr>
            </a:lvl2pPr>
            <a:lvl3pPr marL="0" indent="0">
              <a:buFont typeface="Arial" panose="020B0604020202020204" pitchFamily="34" charset="0"/>
              <a:buChar char="​"/>
              <a:defRPr sz="6258">
                <a:solidFill>
                  <a:schemeClr val="accent1"/>
                </a:solidFill>
              </a:defRPr>
            </a:lvl3pPr>
            <a:lvl4pPr>
              <a:defRPr sz="1991" b="0">
                <a:solidFill>
                  <a:schemeClr val="accent1"/>
                </a:solidFill>
              </a:defRPr>
            </a:lvl4pPr>
            <a:lvl5pPr>
              <a:defRPr sz="6258">
                <a:solidFill>
                  <a:schemeClr val="accent1"/>
                </a:solidFill>
              </a:defRPr>
            </a:lvl5pPr>
            <a:lvl6pPr marL="0" indent="0">
              <a:buFont typeface="Arial" panose="020B0604020202020204" pitchFamily="34" charset="0"/>
              <a:buChar char="​"/>
              <a:defRPr sz="1991">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26" name="Text Placeholder 4">
            <a:extLst>
              <a:ext uri="{FF2B5EF4-FFF2-40B4-BE49-F238E27FC236}">
                <a16:creationId xmlns:a16="http://schemas.microsoft.com/office/drawing/2014/main" id="{D5ADF468-F64C-4A6C-A713-49FD36D43E82}"/>
              </a:ext>
            </a:extLst>
          </p:cNvPr>
          <p:cNvSpPr>
            <a:spLocks noGrp="1"/>
          </p:cNvSpPr>
          <p:nvPr>
            <p:ph type="body" sz="quarter" idx="26" hasCustomPrompt="1"/>
          </p:nvPr>
        </p:nvSpPr>
        <p:spPr>
          <a:xfrm>
            <a:off x="14505404" y="8577709"/>
            <a:ext cx="2682696" cy="2304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 name="Text Placeholder 4">
            <a:extLst>
              <a:ext uri="{FF2B5EF4-FFF2-40B4-BE49-F238E27FC236}">
                <a16:creationId xmlns:a16="http://schemas.microsoft.com/office/drawing/2014/main" id="{2D14A8DC-2228-4B00-8810-F351F7724B4C}"/>
              </a:ext>
            </a:extLst>
          </p:cNvPr>
          <p:cNvSpPr>
            <a:spLocks noGrp="1"/>
          </p:cNvSpPr>
          <p:nvPr>
            <p:ph type="body" sz="quarter" idx="27" hasCustomPrompt="1"/>
          </p:nvPr>
        </p:nvSpPr>
        <p:spPr>
          <a:xfrm>
            <a:off x="14505404" y="8779997"/>
            <a:ext cx="2682696" cy="2304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14" name="Picture Placeholder 7">
            <a:extLst>
              <a:ext uri="{FF2B5EF4-FFF2-40B4-BE49-F238E27FC236}">
                <a16:creationId xmlns:a16="http://schemas.microsoft.com/office/drawing/2014/main" id="{5CC32904-155C-420E-A54F-A63499340F58}"/>
              </a:ext>
            </a:extLst>
          </p:cNvPr>
          <p:cNvSpPr>
            <a:spLocks noGrp="1"/>
          </p:cNvSpPr>
          <p:nvPr>
            <p:ph type="pic" sz="quarter" idx="21" hasCustomPrompt="1"/>
          </p:nvPr>
        </p:nvSpPr>
        <p:spPr>
          <a:xfrm>
            <a:off x="5784487" y="7106561"/>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28" name="Picture Placeholder 7">
            <a:extLst>
              <a:ext uri="{FF2B5EF4-FFF2-40B4-BE49-F238E27FC236}">
                <a16:creationId xmlns:a16="http://schemas.microsoft.com/office/drawing/2014/main" id="{145A5099-7660-4781-9E00-E9CD3A9546C2}"/>
              </a:ext>
            </a:extLst>
          </p:cNvPr>
          <p:cNvSpPr>
            <a:spLocks noGrp="1"/>
          </p:cNvSpPr>
          <p:nvPr>
            <p:ph type="pic" sz="quarter" idx="28" hasCustomPrompt="1"/>
          </p:nvPr>
        </p:nvSpPr>
        <p:spPr>
          <a:xfrm>
            <a:off x="14505405" y="7106561"/>
            <a:ext cx="1341481" cy="1341440"/>
          </a:xfrm>
          <a:prstGeom prst="ellipse">
            <a:avLst/>
          </a:prstGeom>
          <a:noFill/>
        </p:spPr>
        <p:txBody>
          <a:bodyPr lIns="0" tIns="0"/>
          <a:lstStyle>
            <a:lvl1pPr marL="0" indent="0" algn="l">
              <a:buNone/>
              <a:defRPr sz="1138">
                <a:solidFill>
                  <a:schemeClr val="tx1"/>
                </a:solidFill>
              </a:defRPr>
            </a:lvl1pPr>
          </a:lstStyle>
          <a:p>
            <a:r>
              <a:rPr lang="en-US" dirty="0"/>
              <a:t>Click icon to add picture or click on frame and insert picture from Templafy Images</a:t>
            </a:r>
          </a:p>
        </p:txBody>
      </p:sp>
      <p:sp>
        <p:nvSpPr>
          <p:cNvPr id="2" name="Date Placeholder 1">
            <a:extLst>
              <a:ext uri="{FF2B5EF4-FFF2-40B4-BE49-F238E27FC236}">
                <a16:creationId xmlns:a16="http://schemas.microsoft.com/office/drawing/2014/main" id="{FFE6556C-414D-4725-80CC-7F77F9F776C5}"/>
              </a:ext>
            </a:extLst>
          </p:cNvPr>
          <p:cNvSpPr>
            <a:spLocks noGrp="1"/>
          </p:cNvSpPr>
          <p:nvPr>
            <p:ph type="dt" sz="half" idx="29"/>
          </p:nvPr>
        </p:nvSpPr>
        <p:spPr/>
        <p:txBody>
          <a:bodyPr/>
          <a:lstStyle/>
          <a:p>
            <a:endParaRPr lang="en-US" dirty="0"/>
          </a:p>
        </p:txBody>
      </p:sp>
      <p:sp>
        <p:nvSpPr>
          <p:cNvPr id="4" name="Footer Placeholder 3">
            <a:extLst>
              <a:ext uri="{FF2B5EF4-FFF2-40B4-BE49-F238E27FC236}">
                <a16:creationId xmlns:a16="http://schemas.microsoft.com/office/drawing/2014/main" id="{DEE0C608-3695-4797-932F-037483EC25E5}"/>
              </a:ext>
            </a:extLst>
          </p:cNvPr>
          <p:cNvSpPr>
            <a:spLocks noGrp="1"/>
          </p:cNvSpPr>
          <p:nvPr>
            <p:ph type="ftr" sz="quarter" idx="30"/>
          </p:nvPr>
        </p:nvSpPr>
        <p:spPr/>
        <p:txBody>
          <a:bodyPr/>
          <a:lstStyle/>
          <a:p>
            <a:endParaRPr lang="en-US" dirty="0"/>
          </a:p>
        </p:txBody>
      </p:sp>
      <p:sp>
        <p:nvSpPr>
          <p:cNvPr id="6" name="Slide Number Placeholder 5">
            <a:extLst>
              <a:ext uri="{FF2B5EF4-FFF2-40B4-BE49-F238E27FC236}">
                <a16:creationId xmlns:a16="http://schemas.microsoft.com/office/drawing/2014/main" id="{3F46DDF5-087B-4EF9-A068-C291F1949B4D}"/>
              </a:ext>
            </a:extLst>
          </p:cNvPr>
          <p:cNvSpPr>
            <a:spLocks noGrp="1"/>
          </p:cNvSpPr>
          <p:nvPr>
            <p:ph type="sldNum" sz="quarter" idx="31"/>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192043970"/>
      </p:ext>
    </p:extLst>
  </p:cSld>
  <p:clrMapOvr>
    <a:overrideClrMapping bg1="lt1" tx1="dk1" bg2="lt2" tx2="dk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Quote F">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15" name="Freeform: Shape 14">
            <a:extLst>
              <a:ext uri="{FF2B5EF4-FFF2-40B4-BE49-F238E27FC236}">
                <a16:creationId xmlns:a16="http://schemas.microsoft.com/office/drawing/2014/main" id="{BA1FF692-EB28-4680-B552-16DBF1E2FCA7}"/>
              </a:ext>
            </a:extLst>
          </p:cNvPr>
          <p:cNvSpPr/>
          <p:nvPr userDrawn="1"/>
        </p:nvSpPr>
        <p:spPr bwMode="ltGray">
          <a:xfrm>
            <a:off x="8670131" y="1"/>
            <a:ext cx="8670132" cy="9753600"/>
          </a:xfrm>
          <a:custGeom>
            <a:avLst/>
            <a:gdLst>
              <a:gd name="connsiteX0" fmla="*/ 1016070 w 6096000"/>
              <a:gd name="connsiteY0" fmla="*/ 0 h 6858000"/>
              <a:gd name="connsiteX1" fmla="*/ 6096000 w 6096000"/>
              <a:gd name="connsiteY1" fmla="*/ 0 h 6858000"/>
              <a:gd name="connsiteX2" fmla="*/ 6096000 w 6096000"/>
              <a:gd name="connsiteY2" fmla="*/ 6858000 h 6858000"/>
              <a:gd name="connsiteX3" fmla="*/ 1016070 w 6096000"/>
              <a:gd name="connsiteY3" fmla="*/ 6858000 h 6858000"/>
              <a:gd name="connsiteX4" fmla="*/ 912073 w 6096000"/>
              <a:gd name="connsiteY4" fmla="*/ 6695780 h 6858000"/>
              <a:gd name="connsiteX5" fmla="*/ 0 w 6096000"/>
              <a:gd name="connsiteY5" fmla="*/ 3429000 h 6858000"/>
              <a:gd name="connsiteX6" fmla="*/ 912073 w 6096000"/>
              <a:gd name="connsiteY6" fmla="*/ 1622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1016070" y="0"/>
                </a:moveTo>
                <a:lnTo>
                  <a:pt x="6096000" y="0"/>
                </a:lnTo>
                <a:lnTo>
                  <a:pt x="6096000" y="6858000"/>
                </a:lnTo>
                <a:lnTo>
                  <a:pt x="1016070" y="6858000"/>
                </a:lnTo>
                <a:lnTo>
                  <a:pt x="912073" y="6695780"/>
                </a:lnTo>
                <a:cubicBezTo>
                  <a:pt x="333295" y="5743239"/>
                  <a:pt x="0" y="4625042"/>
                  <a:pt x="0" y="3429000"/>
                </a:cubicBezTo>
                <a:cubicBezTo>
                  <a:pt x="0" y="2232959"/>
                  <a:pt x="333295" y="1114762"/>
                  <a:pt x="912073" y="16222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40" dirty="0"/>
          </a:p>
        </p:txBody>
      </p:sp>
      <p:grpSp>
        <p:nvGrpSpPr>
          <p:cNvPr id="10" name="Graphic 20">
            <a:extLst>
              <a:ext uri="{FF2B5EF4-FFF2-40B4-BE49-F238E27FC236}">
                <a16:creationId xmlns:a16="http://schemas.microsoft.com/office/drawing/2014/main" id="{E2461250-4C24-49E3-B72D-38798BF0A002}"/>
              </a:ext>
            </a:extLst>
          </p:cNvPr>
          <p:cNvGrpSpPr/>
          <p:nvPr userDrawn="1"/>
        </p:nvGrpSpPr>
        <p:grpSpPr>
          <a:xfrm>
            <a:off x="10230072" y="636932"/>
            <a:ext cx="1142038" cy="1142003"/>
            <a:chOff x="464908" y="576000"/>
            <a:chExt cx="1426881" cy="1426881"/>
          </a:xfrm>
          <a:solidFill>
            <a:schemeClr val="tx1"/>
          </a:solidFill>
        </p:grpSpPr>
        <p:sp>
          <p:nvSpPr>
            <p:cNvPr id="11" name="Freeform 10">
              <a:extLst>
                <a:ext uri="{FF2B5EF4-FFF2-40B4-BE49-F238E27FC236}">
                  <a16:creationId xmlns:a16="http://schemas.microsoft.com/office/drawing/2014/main" id="{6920BA7C-21D8-47E9-85F6-0DED35A3EBBC}"/>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2" name="Freeform 11">
              <a:extLst>
                <a:ext uri="{FF2B5EF4-FFF2-40B4-BE49-F238E27FC236}">
                  <a16:creationId xmlns:a16="http://schemas.microsoft.com/office/drawing/2014/main" id="{E72A886F-2CCA-4401-82FD-E0F92C8D9A0B}"/>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3" name="Freeform 12">
              <a:extLst>
                <a:ext uri="{FF2B5EF4-FFF2-40B4-BE49-F238E27FC236}">
                  <a16:creationId xmlns:a16="http://schemas.microsoft.com/office/drawing/2014/main" id="{6DA9CA94-B81A-4B1D-B57C-6AA95DF92A2D}"/>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grpSp>
        <p:nvGrpSpPr>
          <p:cNvPr id="14" name="Graphic 20">
            <a:extLst>
              <a:ext uri="{FF2B5EF4-FFF2-40B4-BE49-F238E27FC236}">
                <a16:creationId xmlns:a16="http://schemas.microsoft.com/office/drawing/2014/main" id="{FFFB5CBD-92C1-4308-B443-9199880B0A87}"/>
              </a:ext>
            </a:extLst>
          </p:cNvPr>
          <p:cNvGrpSpPr/>
          <p:nvPr userDrawn="1"/>
        </p:nvGrpSpPr>
        <p:grpSpPr>
          <a:xfrm>
            <a:off x="817340" y="636932"/>
            <a:ext cx="1142038" cy="1142003"/>
            <a:chOff x="464908" y="576000"/>
            <a:chExt cx="1426881" cy="1426881"/>
          </a:xfrm>
          <a:solidFill>
            <a:schemeClr val="tx1"/>
          </a:solidFill>
        </p:grpSpPr>
        <p:sp>
          <p:nvSpPr>
            <p:cNvPr id="17" name="Freeform 16">
              <a:extLst>
                <a:ext uri="{FF2B5EF4-FFF2-40B4-BE49-F238E27FC236}">
                  <a16:creationId xmlns:a16="http://schemas.microsoft.com/office/drawing/2014/main" id="{49161581-D64A-4E1B-8992-70EE136EA7E4}"/>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8" name="Freeform 17">
              <a:extLst>
                <a:ext uri="{FF2B5EF4-FFF2-40B4-BE49-F238E27FC236}">
                  <a16:creationId xmlns:a16="http://schemas.microsoft.com/office/drawing/2014/main" id="{93CB89A9-BC3B-4AE6-912B-4C25FC3D8DDA}"/>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9" name="Freeform 18">
              <a:extLst>
                <a:ext uri="{FF2B5EF4-FFF2-40B4-BE49-F238E27FC236}">
                  <a16:creationId xmlns:a16="http://schemas.microsoft.com/office/drawing/2014/main" id="{BB163B01-BD97-488E-96DD-3599F84E1E41}"/>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817341" y="2456461"/>
            <a:ext cx="6717645" cy="6066650"/>
          </a:xfrm>
        </p:spPr>
        <p:txBody>
          <a:bodyPr/>
          <a:lstStyle>
            <a:lvl1pPr marL="0" indent="0">
              <a:lnSpc>
                <a:spcPct val="100000"/>
              </a:lnSpc>
              <a:spcAft>
                <a:spcPts val="853"/>
              </a:spcAft>
              <a:buFont typeface="Arial" panose="020B0604020202020204" pitchFamily="34" charset="0"/>
              <a:buChar char="​"/>
              <a:defRPr sz="1991">
                <a:solidFill>
                  <a:schemeClr val="tx1"/>
                </a:solidFill>
              </a:defRPr>
            </a:lvl1pPr>
            <a:lvl2pPr marL="255986" indent="-255986">
              <a:spcBef>
                <a:spcPts val="427"/>
              </a:spcBef>
              <a:spcAft>
                <a:spcPts val="0"/>
              </a:spcAft>
              <a:buFont typeface="Arial" panose="020B0604020202020204" pitchFamily="34" charset="0"/>
              <a:buChar char="—"/>
              <a:defRPr sz="1422">
                <a:solidFill>
                  <a:schemeClr val="tx1"/>
                </a:solidFill>
              </a:defRPr>
            </a:lvl2pPr>
            <a:lvl3pPr marL="0" indent="0">
              <a:buFont typeface="Arial" panose="020B0604020202020204" pitchFamily="34" charset="0"/>
              <a:buChar char="​"/>
              <a:defRPr sz="1991">
                <a:solidFill>
                  <a:schemeClr val="tx1"/>
                </a:solidFill>
              </a:defRPr>
            </a:lvl3pPr>
            <a:lvl4pPr>
              <a:lnSpc>
                <a:spcPct val="100000"/>
              </a:lnSpc>
              <a:defRPr sz="1991" b="0">
                <a:solidFill>
                  <a:schemeClr val="tx1"/>
                </a:solidFill>
                <a:latin typeface="+mn-lt"/>
              </a:defRPr>
            </a:lvl4pPr>
            <a:lvl5pPr>
              <a:lnSpc>
                <a:spcPct val="100000"/>
              </a:lnSpc>
              <a:defRPr sz="1991">
                <a:solidFill>
                  <a:schemeClr val="tx1"/>
                </a:solidFill>
                <a:latin typeface="+mn-lt"/>
              </a:defRPr>
            </a:lvl5pPr>
            <a:lvl6pPr marL="0" indent="0">
              <a:lnSpc>
                <a:spcPct val="100000"/>
              </a:lnSpc>
              <a:buFont typeface="Arial" panose="020B0604020202020204" pitchFamily="34" charset="0"/>
              <a:buChar char="​"/>
              <a:defRPr sz="1991">
                <a:solidFill>
                  <a:schemeClr val="tx1"/>
                </a:solidFill>
                <a:latin typeface="+mn-lt"/>
              </a:defRPr>
            </a:lvl6pPr>
            <a:lvl7pPr>
              <a:lnSpc>
                <a:spcPct val="100000"/>
              </a:lnSpc>
              <a:defRPr sz="1991">
                <a:solidFill>
                  <a:schemeClr val="tx1"/>
                </a:solidFill>
                <a:latin typeface="+mn-lt"/>
              </a:defRPr>
            </a:lvl7pPr>
            <a:lvl8pPr>
              <a:lnSpc>
                <a:spcPct val="100000"/>
              </a:lnSpc>
              <a:spcAft>
                <a:spcPts val="853"/>
              </a:spcAft>
              <a:defRPr sz="1991">
                <a:solidFill>
                  <a:schemeClr val="tx1"/>
                </a:solidFill>
                <a:latin typeface="+mn-lt"/>
              </a:defRPr>
            </a:lvl8pPr>
            <a:lvl9pPr>
              <a:lnSpc>
                <a:spcPct val="100000"/>
              </a:lnSpc>
              <a:spcAft>
                <a:spcPts val="853"/>
              </a:spcAft>
              <a:defRPr sz="1991">
                <a:solidFill>
                  <a:schemeClr val="tx1"/>
                </a:solidFill>
                <a:latin typeface="+mn-lt"/>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5" name="Text Placeholder 4">
            <a:extLst>
              <a:ext uri="{FF2B5EF4-FFF2-40B4-BE49-F238E27FC236}">
                <a16:creationId xmlns:a16="http://schemas.microsoft.com/office/drawing/2014/main" id="{F40D1205-D3D9-43DE-94B7-A87752AC2765}"/>
              </a:ext>
            </a:extLst>
          </p:cNvPr>
          <p:cNvSpPr>
            <a:spLocks noGrp="1"/>
          </p:cNvSpPr>
          <p:nvPr>
            <p:ph type="body" sz="quarter" idx="17" hasCustomPrompt="1"/>
          </p:nvPr>
        </p:nvSpPr>
        <p:spPr>
          <a:xfrm>
            <a:off x="10230071" y="2456463"/>
            <a:ext cx="6292672" cy="60666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dirty="0"/>
              <a:t>Click to add text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2" name="Date Placeholder 1">
            <a:extLst>
              <a:ext uri="{FF2B5EF4-FFF2-40B4-BE49-F238E27FC236}">
                <a16:creationId xmlns:a16="http://schemas.microsoft.com/office/drawing/2014/main" id="{7AA11D4A-21E8-428F-A8D6-CA3F2E60C316}"/>
              </a:ext>
            </a:extLst>
          </p:cNvPr>
          <p:cNvSpPr>
            <a:spLocks noGrp="1"/>
          </p:cNvSpPr>
          <p:nvPr>
            <p:ph type="dt" sz="half" idx="18"/>
          </p:nvPr>
        </p:nvSpPr>
        <p:spPr/>
        <p:txBody>
          <a:bodyPr/>
          <a:lstStyle>
            <a:lvl1pPr>
              <a:defRPr>
                <a:solidFill>
                  <a:schemeClr val="tx1"/>
                </a:solidFill>
              </a:defRPr>
            </a:lvl1pPr>
          </a:lstStyle>
          <a:p>
            <a:endParaRPr lang="en-US" dirty="0"/>
          </a:p>
        </p:txBody>
      </p:sp>
      <p:sp>
        <p:nvSpPr>
          <p:cNvPr id="3" name="Footer Placeholder 2">
            <a:extLst>
              <a:ext uri="{FF2B5EF4-FFF2-40B4-BE49-F238E27FC236}">
                <a16:creationId xmlns:a16="http://schemas.microsoft.com/office/drawing/2014/main" id="{F859CF01-69AB-427A-8263-995CF96438F0}"/>
              </a:ext>
            </a:extLst>
          </p:cNvPr>
          <p:cNvSpPr>
            <a:spLocks noGrp="1"/>
          </p:cNvSpPr>
          <p:nvPr>
            <p:ph type="ftr" sz="quarter" idx="19"/>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0C239F13-2C2A-4ECE-BF03-E300AF8DEF3F}"/>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69814483"/>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Quote G">
    <p:bg>
      <p:bgRef idx="1001">
        <a:schemeClr val="bg1"/>
      </p:bgRef>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5D61251E-B90A-452C-BA24-BBAA7DEDDAA3}"/>
              </a:ext>
            </a:extLst>
          </p:cNvPr>
          <p:cNvSpPr txBox="1"/>
          <p:nvPr userDrawn="1"/>
        </p:nvSpPr>
        <p:spPr>
          <a:xfrm>
            <a:off x="51201" y="-384507"/>
            <a:ext cx="16625254"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7" name="Text Placeholder 26">
            <a:extLst>
              <a:ext uri="{FF2B5EF4-FFF2-40B4-BE49-F238E27FC236}">
                <a16:creationId xmlns:a16="http://schemas.microsoft.com/office/drawing/2014/main" id="{48D9B77A-6F0E-4B8C-83AF-5BAF002EB7DE}"/>
              </a:ext>
            </a:extLst>
          </p:cNvPr>
          <p:cNvSpPr>
            <a:spLocks noGrp="1"/>
          </p:cNvSpPr>
          <p:nvPr>
            <p:ph type="body" sz="quarter" idx="22" hasCustomPrompt="1"/>
          </p:nvPr>
        </p:nvSpPr>
        <p:spPr bwMode="ltGray">
          <a:xfrm>
            <a:off x="1195" y="1"/>
            <a:ext cx="17339068" cy="9753600"/>
          </a:xfrm>
          <a:custGeom>
            <a:avLst/>
            <a:gdLst>
              <a:gd name="connsiteX0" fmla="*/ 994686 w 12191160"/>
              <a:gd name="connsiteY0" fmla="*/ 1233009 h 6858000"/>
              <a:gd name="connsiteX1" fmla="*/ 1069964 w 12191160"/>
              <a:gd name="connsiteY1" fmla="*/ 1233009 h 6858000"/>
              <a:gd name="connsiteX2" fmla="*/ 1069964 w 12191160"/>
              <a:gd name="connsiteY2" fmla="*/ 1308287 h 6858000"/>
              <a:gd name="connsiteX3" fmla="*/ 994686 w 12191160"/>
              <a:gd name="connsiteY3" fmla="*/ 1308287 h 6858000"/>
              <a:gd name="connsiteX4" fmla="*/ 766759 w 12191160"/>
              <a:gd name="connsiteY4" fmla="*/ 1233008 h 6858000"/>
              <a:gd name="connsiteX5" fmla="*/ 842037 w 12191160"/>
              <a:gd name="connsiteY5" fmla="*/ 1233008 h 6858000"/>
              <a:gd name="connsiteX6" fmla="*/ 839946 w 12191160"/>
              <a:gd name="connsiteY6" fmla="*/ 1308287 h 6858000"/>
              <a:gd name="connsiteX7" fmla="*/ 766759 w 12191160"/>
              <a:gd name="connsiteY7" fmla="*/ 1308287 h 6858000"/>
              <a:gd name="connsiteX8" fmla="*/ 1028664 w 12191160"/>
              <a:gd name="connsiteY8" fmla="*/ 1056284 h 6858000"/>
              <a:gd name="connsiteX9" fmla="*/ 1019360 w 12191160"/>
              <a:gd name="connsiteY9" fmla="*/ 1061959 h 6858000"/>
              <a:gd name="connsiteX10" fmla="*/ 944500 w 12191160"/>
              <a:gd name="connsiteY10" fmla="*/ 1209170 h 6858000"/>
              <a:gd name="connsiteX11" fmla="*/ 944500 w 12191160"/>
              <a:gd name="connsiteY11" fmla="*/ 1313724 h 6858000"/>
              <a:gd name="connsiteX12" fmla="*/ 990503 w 12191160"/>
              <a:gd name="connsiteY12" fmla="*/ 1359727 h 6858000"/>
              <a:gd name="connsiteX13" fmla="*/ 1074146 w 12191160"/>
              <a:gd name="connsiteY13" fmla="*/ 1359727 h 6858000"/>
              <a:gd name="connsiteX14" fmla="*/ 1120150 w 12191160"/>
              <a:gd name="connsiteY14" fmla="*/ 1313724 h 6858000"/>
              <a:gd name="connsiteX15" fmla="*/ 1120150 w 12191160"/>
              <a:gd name="connsiteY15" fmla="*/ 1230081 h 6858000"/>
              <a:gd name="connsiteX16" fmla="*/ 1075418 w 12191160"/>
              <a:gd name="connsiteY16" fmla="*/ 1182840 h 6858000"/>
              <a:gd name="connsiteX17" fmla="*/ 1074146 w 12191160"/>
              <a:gd name="connsiteY17" fmla="*/ 1182822 h 6858000"/>
              <a:gd name="connsiteX18" fmla="*/ 995104 w 12191160"/>
              <a:gd name="connsiteY18" fmla="*/ 1182822 h 6858000"/>
              <a:gd name="connsiteX19" fmla="*/ 1044871 w 12191160"/>
              <a:gd name="connsiteY19" fmla="*/ 1103780 h 6858000"/>
              <a:gd name="connsiteX20" fmla="*/ 1060516 w 12191160"/>
              <a:gd name="connsiteY20" fmla="*/ 1071928 h 6858000"/>
              <a:gd name="connsiteX21" fmla="*/ 1028664 w 12191160"/>
              <a:gd name="connsiteY21" fmla="*/ 1056284 h 6858000"/>
              <a:gd name="connsiteX22" fmla="*/ 798646 w 12191160"/>
              <a:gd name="connsiteY22" fmla="*/ 1056284 h 6858000"/>
              <a:gd name="connsiteX23" fmla="*/ 789342 w 12191160"/>
              <a:gd name="connsiteY23" fmla="*/ 1061958 h 6858000"/>
              <a:gd name="connsiteX24" fmla="*/ 714482 w 12191160"/>
              <a:gd name="connsiteY24" fmla="*/ 1207915 h 6858000"/>
              <a:gd name="connsiteX25" fmla="*/ 714482 w 12191160"/>
              <a:gd name="connsiteY25" fmla="*/ 1312468 h 6858000"/>
              <a:gd name="connsiteX26" fmla="*/ 760485 w 12191160"/>
              <a:gd name="connsiteY26" fmla="*/ 1358472 h 6858000"/>
              <a:gd name="connsiteX27" fmla="*/ 844129 w 12191160"/>
              <a:gd name="connsiteY27" fmla="*/ 1358472 h 6858000"/>
              <a:gd name="connsiteX28" fmla="*/ 892176 w 12191160"/>
              <a:gd name="connsiteY28" fmla="*/ 1314607 h 6858000"/>
              <a:gd name="connsiteX29" fmla="*/ 892223 w 12191160"/>
              <a:gd name="connsiteY29" fmla="*/ 1312468 h 6858000"/>
              <a:gd name="connsiteX30" fmla="*/ 892223 w 12191160"/>
              <a:gd name="connsiteY30" fmla="*/ 1228826 h 6858000"/>
              <a:gd name="connsiteX31" fmla="*/ 846267 w 12191160"/>
              <a:gd name="connsiteY31" fmla="*/ 1182775 h 6858000"/>
              <a:gd name="connsiteX32" fmla="*/ 844129 w 12191160"/>
              <a:gd name="connsiteY32" fmla="*/ 1182823 h 6858000"/>
              <a:gd name="connsiteX33" fmla="*/ 844129 w 12191160"/>
              <a:gd name="connsiteY33" fmla="*/ 1182822 h 6858000"/>
              <a:gd name="connsiteX34" fmla="*/ 766759 w 12191160"/>
              <a:gd name="connsiteY34" fmla="*/ 1182822 h 6858000"/>
              <a:gd name="connsiteX35" fmla="*/ 814853 w 12191160"/>
              <a:gd name="connsiteY35" fmla="*/ 1103780 h 6858000"/>
              <a:gd name="connsiteX36" fmla="*/ 830498 w 12191160"/>
              <a:gd name="connsiteY36" fmla="*/ 1071928 h 6858000"/>
              <a:gd name="connsiteX37" fmla="*/ 798646 w 12191160"/>
              <a:gd name="connsiteY37" fmla="*/ 1056284 h 6858000"/>
              <a:gd name="connsiteX38" fmla="*/ 917317 w 12191160"/>
              <a:gd name="connsiteY38" fmla="*/ 856616 h 6858000"/>
              <a:gd name="connsiteX39" fmla="*/ 1268616 w 12191160"/>
              <a:gd name="connsiteY39" fmla="*/ 1207916 h 6858000"/>
              <a:gd name="connsiteX40" fmla="*/ 917317 w 12191160"/>
              <a:gd name="connsiteY40" fmla="*/ 1559215 h 6858000"/>
              <a:gd name="connsiteX41" fmla="*/ 566017 w 12191160"/>
              <a:gd name="connsiteY41" fmla="*/ 1207916 h 6858000"/>
              <a:gd name="connsiteX42" fmla="*/ 917317 w 12191160"/>
              <a:gd name="connsiteY42" fmla="*/ 856616 h 6858000"/>
              <a:gd name="connsiteX43" fmla="*/ 917317 w 12191160"/>
              <a:gd name="connsiteY43" fmla="*/ 806430 h 6858000"/>
              <a:gd name="connsiteX44" fmla="*/ 515831 w 12191160"/>
              <a:gd name="connsiteY44" fmla="*/ 1207916 h 6858000"/>
              <a:gd name="connsiteX45" fmla="*/ 917317 w 12191160"/>
              <a:gd name="connsiteY45" fmla="*/ 1609401 h 6858000"/>
              <a:gd name="connsiteX46" fmla="*/ 1318802 w 12191160"/>
              <a:gd name="connsiteY46" fmla="*/ 1207916 h 6858000"/>
              <a:gd name="connsiteX47" fmla="*/ 917317 w 12191160"/>
              <a:gd name="connsiteY47" fmla="*/ 806430 h 6858000"/>
              <a:gd name="connsiteX48" fmla="*/ 0 w 12191160"/>
              <a:gd name="connsiteY48" fmla="*/ 0 h 6858000"/>
              <a:gd name="connsiteX49" fmla="*/ 12191160 w 12191160"/>
              <a:gd name="connsiteY49" fmla="*/ 0 h 6858000"/>
              <a:gd name="connsiteX50" fmla="*/ 12191160 w 12191160"/>
              <a:gd name="connsiteY50" fmla="*/ 6858000 h 6858000"/>
              <a:gd name="connsiteX51" fmla="*/ 0 w 12191160"/>
              <a:gd name="connsiteY5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160" h="6858000">
                <a:moveTo>
                  <a:pt x="994686" y="1233009"/>
                </a:moveTo>
                <a:lnTo>
                  <a:pt x="1069964" y="1233009"/>
                </a:lnTo>
                <a:lnTo>
                  <a:pt x="1069964" y="1308287"/>
                </a:lnTo>
                <a:lnTo>
                  <a:pt x="994686" y="1308287"/>
                </a:lnTo>
                <a:close/>
                <a:moveTo>
                  <a:pt x="766759" y="1233008"/>
                </a:moveTo>
                <a:lnTo>
                  <a:pt x="842037" y="1233008"/>
                </a:lnTo>
                <a:lnTo>
                  <a:pt x="839946" y="1308287"/>
                </a:lnTo>
                <a:lnTo>
                  <a:pt x="766759" y="1308287"/>
                </a:lnTo>
                <a:close/>
                <a:moveTo>
                  <a:pt x="1028664" y="1056284"/>
                </a:moveTo>
                <a:cubicBezTo>
                  <a:pt x="1025184" y="1057471"/>
                  <a:pt x="1022008" y="1059408"/>
                  <a:pt x="1019360" y="1061959"/>
                </a:cubicBezTo>
                <a:cubicBezTo>
                  <a:pt x="966247" y="1093743"/>
                  <a:pt x="944500" y="1115490"/>
                  <a:pt x="944500" y="1209170"/>
                </a:cubicBezTo>
                <a:lnTo>
                  <a:pt x="944500" y="1313724"/>
                </a:lnTo>
                <a:cubicBezTo>
                  <a:pt x="944500" y="1339131"/>
                  <a:pt x="965096" y="1359727"/>
                  <a:pt x="990503" y="1359727"/>
                </a:cubicBezTo>
                <a:lnTo>
                  <a:pt x="1074146" y="1359727"/>
                </a:lnTo>
                <a:cubicBezTo>
                  <a:pt x="1099553" y="1359727"/>
                  <a:pt x="1120150" y="1339131"/>
                  <a:pt x="1120150" y="1313724"/>
                </a:cubicBezTo>
                <a:lnTo>
                  <a:pt x="1120150" y="1230081"/>
                </a:lnTo>
                <a:cubicBezTo>
                  <a:pt x="1120843" y="1204683"/>
                  <a:pt x="1100815" y="1183532"/>
                  <a:pt x="1075418" y="1182840"/>
                </a:cubicBezTo>
                <a:cubicBezTo>
                  <a:pt x="1074994" y="1182828"/>
                  <a:pt x="1074570" y="1182822"/>
                  <a:pt x="1074146" y="1182822"/>
                </a:cubicBezTo>
                <a:lnTo>
                  <a:pt x="995104" y="1182822"/>
                </a:lnTo>
                <a:cubicBezTo>
                  <a:pt x="991365" y="1148124"/>
                  <a:pt x="1011966" y="1115406"/>
                  <a:pt x="1044871" y="1103780"/>
                </a:cubicBezTo>
                <a:cubicBezTo>
                  <a:pt x="1057987" y="1099305"/>
                  <a:pt x="1064991" y="1085043"/>
                  <a:pt x="1060516" y="1071928"/>
                </a:cubicBezTo>
                <a:cubicBezTo>
                  <a:pt x="1056040" y="1058812"/>
                  <a:pt x="1041779" y="1051808"/>
                  <a:pt x="1028664" y="1056284"/>
                </a:cubicBezTo>
                <a:close/>
                <a:moveTo>
                  <a:pt x="798646" y="1056284"/>
                </a:moveTo>
                <a:cubicBezTo>
                  <a:pt x="795166" y="1057471"/>
                  <a:pt x="791990" y="1059408"/>
                  <a:pt x="789342" y="1061958"/>
                </a:cubicBezTo>
                <a:cubicBezTo>
                  <a:pt x="736229" y="1092488"/>
                  <a:pt x="714482" y="1114235"/>
                  <a:pt x="714482" y="1207915"/>
                </a:cubicBezTo>
                <a:lnTo>
                  <a:pt x="714482" y="1312468"/>
                </a:lnTo>
                <a:cubicBezTo>
                  <a:pt x="714482" y="1337876"/>
                  <a:pt x="735079" y="1358472"/>
                  <a:pt x="760485" y="1358472"/>
                </a:cubicBezTo>
                <a:lnTo>
                  <a:pt x="844129" y="1358472"/>
                </a:lnTo>
                <a:cubicBezTo>
                  <a:pt x="869509" y="1359627"/>
                  <a:pt x="891020" y="1339988"/>
                  <a:pt x="892176" y="1314607"/>
                </a:cubicBezTo>
                <a:cubicBezTo>
                  <a:pt x="892208" y="1313895"/>
                  <a:pt x="892224" y="1313182"/>
                  <a:pt x="892223" y="1312468"/>
                </a:cubicBezTo>
                <a:lnTo>
                  <a:pt x="892223" y="1228826"/>
                </a:lnTo>
                <a:cubicBezTo>
                  <a:pt x="892249" y="1203419"/>
                  <a:pt x="871674" y="1182801"/>
                  <a:pt x="846267" y="1182775"/>
                </a:cubicBezTo>
                <a:cubicBezTo>
                  <a:pt x="845554" y="1182774"/>
                  <a:pt x="844841" y="1182790"/>
                  <a:pt x="844129" y="1182823"/>
                </a:cubicBezTo>
                <a:lnTo>
                  <a:pt x="844129" y="1182822"/>
                </a:lnTo>
                <a:lnTo>
                  <a:pt x="766759" y="1182822"/>
                </a:lnTo>
                <a:cubicBezTo>
                  <a:pt x="762795" y="1148569"/>
                  <a:pt x="782611" y="1116003"/>
                  <a:pt x="814853" y="1103780"/>
                </a:cubicBezTo>
                <a:cubicBezTo>
                  <a:pt x="827969" y="1099305"/>
                  <a:pt x="834974" y="1085043"/>
                  <a:pt x="830498" y="1071928"/>
                </a:cubicBezTo>
                <a:cubicBezTo>
                  <a:pt x="826022" y="1058812"/>
                  <a:pt x="811762" y="1051808"/>
                  <a:pt x="798646" y="1056284"/>
                </a:cubicBezTo>
                <a:close/>
                <a:moveTo>
                  <a:pt x="917317" y="856616"/>
                </a:moveTo>
                <a:cubicBezTo>
                  <a:pt x="1111334" y="856616"/>
                  <a:pt x="1268616" y="1013898"/>
                  <a:pt x="1268616" y="1207916"/>
                </a:cubicBezTo>
                <a:cubicBezTo>
                  <a:pt x="1268386" y="1401838"/>
                  <a:pt x="1111239" y="1558985"/>
                  <a:pt x="917317" y="1559215"/>
                </a:cubicBezTo>
                <a:cubicBezTo>
                  <a:pt x="723299" y="1559215"/>
                  <a:pt x="566017" y="1401933"/>
                  <a:pt x="566017" y="1207916"/>
                </a:cubicBezTo>
                <a:cubicBezTo>
                  <a:pt x="566017" y="1013898"/>
                  <a:pt x="723299" y="856616"/>
                  <a:pt x="917317" y="856616"/>
                </a:cubicBezTo>
                <a:close/>
                <a:moveTo>
                  <a:pt x="917317" y="806430"/>
                </a:moveTo>
                <a:cubicBezTo>
                  <a:pt x="695582" y="806430"/>
                  <a:pt x="515831" y="986181"/>
                  <a:pt x="515831" y="1207916"/>
                </a:cubicBezTo>
                <a:cubicBezTo>
                  <a:pt x="515831" y="1429650"/>
                  <a:pt x="695582" y="1609401"/>
                  <a:pt x="917317" y="1609401"/>
                </a:cubicBezTo>
                <a:cubicBezTo>
                  <a:pt x="1139051" y="1609401"/>
                  <a:pt x="1318802" y="1429650"/>
                  <a:pt x="1318802" y="1207916"/>
                </a:cubicBezTo>
                <a:cubicBezTo>
                  <a:pt x="1318572" y="986277"/>
                  <a:pt x="1138955" y="806661"/>
                  <a:pt x="917317" y="806430"/>
                </a:cubicBezTo>
                <a:close/>
                <a:moveTo>
                  <a:pt x="0" y="0"/>
                </a:moveTo>
                <a:lnTo>
                  <a:pt x="12191160" y="0"/>
                </a:lnTo>
                <a:lnTo>
                  <a:pt x="12191160" y="6858000"/>
                </a:lnTo>
                <a:lnTo>
                  <a:pt x="0" y="6858000"/>
                </a:lnTo>
                <a:close/>
              </a:path>
            </a:pathLst>
          </a:cu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5" name="Picture Placeholder 14">
            <a:extLst>
              <a:ext uri="{FF2B5EF4-FFF2-40B4-BE49-F238E27FC236}">
                <a16:creationId xmlns:a16="http://schemas.microsoft.com/office/drawing/2014/main" id="{4722D0F7-C14A-47DF-8ECA-75D66820B738}"/>
              </a:ext>
            </a:extLst>
          </p:cNvPr>
          <p:cNvSpPr>
            <a:spLocks noGrp="1"/>
          </p:cNvSpPr>
          <p:nvPr>
            <p:ph type="pic" sz="quarter" idx="23" hasCustomPrompt="1"/>
          </p:nvPr>
        </p:nvSpPr>
        <p:spPr bwMode="white">
          <a:xfrm>
            <a:off x="0" y="-1"/>
            <a:ext cx="17341970" cy="9758720"/>
          </a:xfrm>
          <a:custGeom>
            <a:avLst/>
            <a:gdLst>
              <a:gd name="connsiteX0" fmla="*/ 995526 w 12193200"/>
              <a:gd name="connsiteY0" fmla="*/ 1233181 h 6861600"/>
              <a:gd name="connsiteX1" fmla="*/ 1070804 w 12193200"/>
              <a:gd name="connsiteY1" fmla="*/ 1233181 h 6861600"/>
              <a:gd name="connsiteX2" fmla="*/ 1070804 w 12193200"/>
              <a:gd name="connsiteY2" fmla="*/ 1308459 h 6861600"/>
              <a:gd name="connsiteX3" fmla="*/ 995526 w 12193200"/>
              <a:gd name="connsiteY3" fmla="*/ 1308459 h 6861600"/>
              <a:gd name="connsiteX4" fmla="*/ 767599 w 12193200"/>
              <a:gd name="connsiteY4" fmla="*/ 1233180 h 6861600"/>
              <a:gd name="connsiteX5" fmla="*/ 842877 w 12193200"/>
              <a:gd name="connsiteY5" fmla="*/ 1233180 h 6861600"/>
              <a:gd name="connsiteX6" fmla="*/ 840786 w 12193200"/>
              <a:gd name="connsiteY6" fmla="*/ 1308459 h 6861600"/>
              <a:gd name="connsiteX7" fmla="*/ 767599 w 12193200"/>
              <a:gd name="connsiteY7" fmla="*/ 1308459 h 6861600"/>
              <a:gd name="connsiteX8" fmla="*/ 1029504 w 12193200"/>
              <a:gd name="connsiteY8" fmla="*/ 1056456 h 6861600"/>
              <a:gd name="connsiteX9" fmla="*/ 1020200 w 12193200"/>
              <a:gd name="connsiteY9" fmla="*/ 1062131 h 6861600"/>
              <a:gd name="connsiteX10" fmla="*/ 945340 w 12193200"/>
              <a:gd name="connsiteY10" fmla="*/ 1209342 h 6861600"/>
              <a:gd name="connsiteX11" fmla="*/ 945340 w 12193200"/>
              <a:gd name="connsiteY11" fmla="*/ 1313896 h 6861600"/>
              <a:gd name="connsiteX12" fmla="*/ 991343 w 12193200"/>
              <a:gd name="connsiteY12" fmla="*/ 1359899 h 6861600"/>
              <a:gd name="connsiteX13" fmla="*/ 1074986 w 12193200"/>
              <a:gd name="connsiteY13" fmla="*/ 1359899 h 6861600"/>
              <a:gd name="connsiteX14" fmla="*/ 1120990 w 12193200"/>
              <a:gd name="connsiteY14" fmla="*/ 1313896 h 6861600"/>
              <a:gd name="connsiteX15" fmla="*/ 1120990 w 12193200"/>
              <a:gd name="connsiteY15" fmla="*/ 1230253 h 6861600"/>
              <a:gd name="connsiteX16" fmla="*/ 1076258 w 12193200"/>
              <a:gd name="connsiteY16" fmla="*/ 1183012 h 6861600"/>
              <a:gd name="connsiteX17" fmla="*/ 1074986 w 12193200"/>
              <a:gd name="connsiteY17" fmla="*/ 1182994 h 6861600"/>
              <a:gd name="connsiteX18" fmla="*/ 995944 w 12193200"/>
              <a:gd name="connsiteY18" fmla="*/ 1182994 h 6861600"/>
              <a:gd name="connsiteX19" fmla="*/ 1045711 w 12193200"/>
              <a:gd name="connsiteY19" fmla="*/ 1103952 h 6861600"/>
              <a:gd name="connsiteX20" fmla="*/ 1061356 w 12193200"/>
              <a:gd name="connsiteY20" fmla="*/ 1072100 h 6861600"/>
              <a:gd name="connsiteX21" fmla="*/ 1029504 w 12193200"/>
              <a:gd name="connsiteY21" fmla="*/ 1056456 h 6861600"/>
              <a:gd name="connsiteX22" fmla="*/ 799486 w 12193200"/>
              <a:gd name="connsiteY22" fmla="*/ 1056456 h 6861600"/>
              <a:gd name="connsiteX23" fmla="*/ 790182 w 12193200"/>
              <a:gd name="connsiteY23" fmla="*/ 1062130 h 6861600"/>
              <a:gd name="connsiteX24" fmla="*/ 715322 w 12193200"/>
              <a:gd name="connsiteY24" fmla="*/ 1208087 h 6861600"/>
              <a:gd name="connsiteX25" fmla="*/ 715322 w 12193200"/>
              <a:gd name="connsiteY25" fmla="*/ 1312640 h 6861600"/>
              <a:gd name="connsiteX26" fmla="*/ 761325 w 12193200"/>
              <a:gd name="connsiteY26" fmla="*/ 1358644 h 6861600"/>
              <a:gd name="connsiteX27" fmla="*/ 844969 w 12193200"/>
              <a:gd name="connsiteY27" fmla="*/ 1358644 h 6861600"/>
              <a:gd name="connsiteX28" fmla="*/ 893016 w 12193200"/>
              <a:gd name="connsiteY28" fmla="*/ 1314779 h 6861600"/>
              <a:gd name="connsiteX29" fmla="*/ 893063 w 12193200"/>
              <a:gd name="connsiteY29" fmla="*/ 1312640 h 6861600"/>
              <a:gd name="connsiteX30" fmla="*/ 893063 w 12193200"/>
              <a:gd name="connsiteY30" fmla="*/ 1228998 h 6861600"/>
              <a:gd name="connsiteX31" fmla="*/ 847107 w 12193200"/>
              <a:gd name="connsiteY31" fmla="*/ 1182947 h 6861600"/>
              <a:gd name="connsiteX32" fmla="*/ 844969 w 12193200"/>
              <a:gd name="connsiteY32" fmla="*/ 1182995 h 6861600"/>
              <a:gd name="connsiteX33" fmla="*/ 844969 w 12193200"/>
              <a:gd name="connsiteY33" fmla="*/ 1182994 h 6861600"/>
              <a:gd name="connsiteX34" fmla="*/ 767599 w 12193200"/>
              <a:gd name="connsiteY34" fmla="*/ 1182994 h 6861600"/>
              <a:gd name="connsiteX35" fmla="*/ 815693 w 12193200"/>
              <a:gd name="connsiteY35" fmla="*/ 1103952 h 6861600"/>
              <a:gd name="connsiteX36" fmla="*/ 831338 w 12193200"/>
              <a:gd name="connsiteY36" fmla="*/ 1072100 h 6861600"/>
              <a:gd name="connsiteX37" fmla="*/ 799486 w 12193200"/>
              <a:gd name="connsiteY37" fmla="*/ 1056456 h 6861600"/>
              <a:gd name="connsiteX38" fmla="*/ 918157 w 12193200"/>
              <a:gd name="connsiteY38" fmla="*/ 856788 h 6861600"/>
              <a:gd name="connsiteX39" fmla="*/ 1269456 w 12193200"/>
              <a:gd name="connsiteY39" fmla="*/ 1208088 h 6861600"/>
              <a:gd name="connsiteX40" fmla="*/ 918157 w 12193200"/>
              <a:gd name="connsiteY40" fmla="*/ 1559387 h 6861600"/>
              <a:gd name="connsiteX41" fmla="*/ 566857 w 12193200"/>
              <a:gd name="connsiteY41" fmla="*/ 1208088 h 6861600"/>
              <a:gd name="connsiteX42" fmla="*/ 918157 w 12193200"/>
              <a:gd name="connsiteY42" fmla="*/ 856788 h 6861600"/>
              <a:gd name="connsiteX43" fmla="*/ 918157 w 12193200"/>
              <a:gd name="connsiteY43" fmla="*/ 806602 h 6861600"/>
              <a:gd name="connsiteX44" fmla="*/ 516671 w 12193200"/>
              <a:gd name="connsiteY44" fmla="*/ 1208088 h 6861600"/>
              <a:gd name="connsiteX45" fmla="*/ 918157 w 12193200"/>
              <a:gd name="connsiteY45" fmla="*/ 1609573 h 6861600"/>
              <a:gd name="connsiteX46" fmla="*/ 1319642 w 12193200"/>
              <a:gd name="connsiteY46" fmla="*/ 1208088 h 6861600"/>
              <a:gd name="connsiteX47" fmla="*/ 918157 w 12193200"/>
              <a:gd name="connsiteY47" fmla="*/ 806602 h 6861600"/>
              <a:gd name="connsiteX48" fmla="*/ 0 w 12193200"/>
              <a:gd name="connsiteY48" fmla="*/ 0 h 6861600"/>
              <a:gd name="connsiteX49" fmla="*/ 12193200 w 12193200"/>
              <a:gd name="connsiteY49" fmla="*/ 0 h 6861600"/>
              <a:gd name="connsiteX50" fmla="*/ 12193200 w 12193200"/>
              <a:gd name="connsiteY50" fmla="*/ 6861600 h 6861600"/>
              <a:gd name="connsiteX51" fmla="*/ 0 w 12193200"/>
              <a:gd name="connsiteY51"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3200" h="6861600">
                <a:moveTo>
                  <a:pt x="995526" y="1233181"/>
                </a:moveTo>
                <a:lnTo>
                  <a:pt x="1070804" y="1233181"/>
                </a:lnTo>
                <a:lnTo>
                  <a:pt x="1070804" y="1308459"/>
                </a:lnTo>
                <a:lnTo>
                  <a:pt x="995526" y="1308459"/>
                </a:lnTo>
                <a:close/>
                <a:moveTo>
                  <a:pt x="767599" y="1233180"/>
                </a:moveTo>
                <a:lnTo>
                  <a:pt x="842877" y="1233180"/>
                </a:lnTo>
                <a:lnTo>
                  <a:pt x="840786" y="1308459"/>
                </a:lnTo>
                <a:lnTo>
                  <a:pt x="767599" y="1308459"/>
                </a:lnTo>
                <a:close/>
                <a:moveTo>
                  <a:pt x="1029504" y="1056456"/>
                </a:moveTo>
                <a:cubicBezTo>
                  <a:pt x="1026024" y="1057643"/>
                  <a:pt x="1022848" y="1059580"/>
                  <a:pt x="1020200" y="1062131"/>
                </a:cubicBezTo>
                <a:cubicBezTo>
                  <a:pt x="967087" y="1093915"/>
                  <a:pt x="945340" y="1115662"/>
                  <a:pt x="945340" y="1209342"/>
                </a:cubicBezTo>
                <a:lnTo>
                  <a:pt x="945340" y="1313896"/>
                </a:lnTo>
                <a:cubicBezTo>
                  <a:pt x="945340" y="1339303"/>
                  <a:pt x="965936" y="1359899"/>
                  <a:pt x="991343" y="1359899"/>
                </a:cubicBezTo>
                <a:lnTo>
                  <a:pt x="1074986" y="1359899"/>
                </a:lnTo>
                <a:cubicBezTo>
                  <a:pt x="1100393" y="1359899"/>
                  <a:pt x="1120990" y="1339303"/>
                  <a:pt x="1120990" y="1313896"/>
                </a:cubicBezTo>
                <a:lnTo>
                  <a:pt x="1120990" y="1230253"/>
                </a:lnTo>
                <a:cubicBezTo>
                  <a:pt x="1121683" y="1204855"/>
                  <a:pt x="1101655" y="1183704"/>
                  <a:pt x="1076258" y="1183012"/>
                </a:cubicBezTo>
                <a:cubicBezTo>
                  <a:pt x="1075834" y="1183000"/>
                  <a:pt x="1075410" y="1182994"/>
                  <a:pt x="1074986" y="1182994"/>
                </a:cubicBezTo>
                <a:lnTo>
                  <a:pt x="995944" y="1182994"/>
                </a:lnTo>
                <a:cubicBezTo>
                  <a:pt x="992205" y="1148296"/>
                  <a:pt x="1012806" y="1115578"/>
                  <a:pt x="1045711" y="1103952"/>
                </a:cubicBezTo>
                <a:cubicBezTo>
                  <a:pt x="1058827" y="1099477"/>
                  <a:pt x="1065831" y="1085215"/>
                  <a:pt x="1061356" y="1072100"/>
                </a:cubicBezTo>
                <a:cubicBezTo>
                  <a:pt x="1056880" y="1058984"/>
                  <a:pt x="1042619" y="1051980"/>
                  <a:pt x="1029504" y="1056456"/>
                </a:cubicBezTo>
                <a:close/>
                <a:moveTo>
                  <a:pt x="799486" y="1056456"/>
                </a:moveTo>
                <a:cubicBezTo>
                  <a:pt x="796006" y="1057643"/>
                  <a:pt x="792830" y="1059580"/>
                  <a:pt x="790182" y="1062130"/>
                </a:cubicBezTo>
                <a:cubicBezTo>
                  <a:pt x="737069" y="1092660"/>
                  <a:pt x="715322" y="1114407"/>
                  <a:pt x="715322" y="1208087"/>
                </a:cubicBezTo>
                <a:lnTo>
                  <a:pt x="715322" y="1312640"/>
                </a:lnTo>
                <a:cubicBezTo>
                  <a:pt x="715322" y="1338048"/>
                  <a:pt x="735919" y="1358644"/>
                  <a:pt x="761325" y="1358644"/>
                </a:cubicBezTo>
                <a:lnTo>
                  <a:pt x="844969" y="1358644"/>
                </a:lnTo>
                <a:cubicBezTo>
                  <a:pt x="870349" y="1359799"/>
                  <a:pt x="891860" y="1340160"/>
                  <a:pt x="893016" y="1314779"/>
                </a:cubicBezTo>
                <a:cubicBezTo>
                  <a:pt x="893048" y="1314067"/>
                  <a:pt x="893064" y="1313354"/>
                  <a:pt x="893063" y="1312640"/>
                </a:cubicBezTo>
                <a:lnTo>
                  <a:pt x="893063" y="1228998"/>
                </a:lnTo>
                <a:cubicBezTo>
                  <a:pt x="893089" y="1203591"/>
                  <a:pt x="872514" y="1182973"/>
                  <a:pt x="847107" y="1182947"/>
                </a:cubicBezTo>
                <a:cubicBezTo>
                  <a:pt x="846394" y="1182946"/>
                  <a:pt x="845681" y="1182962"/>
                  <a:pt x="844969" y="1182995"/>
                </a:cubicBezTo>
                <a:lnTo>
                  <a:pt x="844969" y="1182994"/>
                </a:lnTo>
                <a:lnTo>
                  <a:pt x="767599" y="1182994"/>
                </a:lnTo>
                <a:cubicBezTo>
                  <a:pt x="763635" y="1148741"/>
                  <a:pt x="783451" y="1116175"/>
                  <a:pt x="815693" y="1103952"/>
                </a:cubicBezTo>
                <a:cubicBezTo>
                  <a:pt x="828809" y="1099477"/>
                  <a:pt x="835814" y="1085215"/>
                  <a:pt x="831338" y="1072100"/>
                </a:cubicBezTo>
                <a:cubicBezTo>
                  <a:pt x="826862" y="1058984"/>
                  <a:pt x="812602" y="1051980"/>
                  <a:pt x="799486" y="1056456"/>
                </a:cubicBezTo>
                <a:close/>
                <a:moveTo>
                  <a:pt x="918157" y="856788"/>
                </a:moveTo>
                <a:cubicBezTo>
                  <a:pt x="1112174" y="856788"/>
                  <a:pt x="1269456" y="1014070"/>
                  <a:pt x="1269456" y="1208088"/>
                </a:cubicBezTo>
                <a:cubicBezTo>
                  <a:pt x="1269226" y="1402010"/>
                  <a:pt x="1112079" y="1559157"/>
                  <a:pt x="918157" y="1559387"/>
                </a:cubicBezTo>
                <a:cubicBezTo>
                  <a:pt x="724139" y="1559387"/>
                  <a:pt x="566857" y="1402105"/>
                  <a:pt x="566857" y="1208088"/>
                </a:cubicBezTo>
                <a:cubicBezTo>
                  <a:pt x="566857" y="1014070"/>
                  <a:pt x="724139" y="856788"/>
                  <a:pt x="918157" y="856788"/>
                </a:cubicBezTo>
                <a:close/>
                <a:moveTo>
                  <a:pt x="918157" y="806602"/>
                </a:moveTo>
                <a:cubicBezTo>
                  <a:pt x="696422" y="806602"/>
                  <a:pt x="516671" y="986353"/>
                  <a:pt x="516671" y="1208088"/>
                </a:cubicBezTo>
                <a:cubicBezTo>
                  <a:pt x="516671" y="1429822"/>
                  <a:pt x="696422" y="1609573"/>
                  <a:pt x="918157" y="1609573"/>
                </a:cubicBezTo>
                <a:cubicBezTo>
                  <a:pt x="1139891" y="1609573"/>
                  <a:pt x="1319642" y="1429822"/>
                  <a:pt x="1319642" y="1208088"/>
                </a:cubicBezTo>
                <a:cubicBezTo>
                  <a:pt x="1319412" y="986449"/>
                  <a:pt x="1139795" y="806833"/>
                  <a:pt x="918157" y="806602"/>
                </a:cubicBezTo>
                <a:close/>
                <a:moveTo>
                  <a:pt x="0" y="0"/>
                </a:moveTo>
                <a:lnTo>
                  <a:pt x="12193200" y="0"/>
                </a:lnTo>
                <a:lnTo>
                  <a:pt x="12193200" y="6861600"/>
                </a:lnTo>
                <a:lnTo>
                  <a:pt x="0" y="6861600"/>
                </a:lnTo>
                <a:close/>
              </a:path>
            </a:pathLst>
          </a:custGeom>
          <a:noFill/>
        </p:spPr>
        <p:txBody>
          <a:bodyPr wrap="square" lIns="144000" tIns="36000" bIns="0" anchor="t" anchorCtr="0">
            <a:noAutofit/>
          </a:bodyPr>
          <a:lstStyle>
            <a:lvl1pPr marL="0" indent="0" algn="l">
              <a:spcAft>
                <a:spcPts val="0"/>
              </a:spcAft>
              <a:buNone/>
              <a:defRPr sz="2276">
                <a:solidFill>
                  <a:schemeClr val="bg1"/>
                </a:solidFill>
              </a:defRPr>
            </a:lvl1pPr>
          </a:lstStyle>
          <a:p>
            <a:r>
              <a:rPr lang="en-US" dirty="0"/>
              <a:t>Click on frame and insert picture using the Insert tab - Pictures or from Templafy Images.</a:t>
            </a:r>
            <a:br>
              <a:rPr lang="en-GB" dirty="0"/>
            </a:br>
            <a:r>
              <a:rPr lang="en-US" dirty="0"/>
              <a:t>Right click on picture and choose Send to Back to get overlay in front</a:t>
            </a:r>
          </a:p>
        </p:txBody>
      </p:sp>
      <p:sp>
        <p:nvSpPr>
          <p:cNvPr id="14" name="Picture Placeholder person">
            <a:extLst>
              <a:ext uri="{FF2B5EF4-FFF2-40B4-BE49-F238E27FC236}">
                <a16:creationId xmlns:a16="http://schemas.microsoft.com/office/drawing/2014/main" id="{5CC32904-155C-420E-A54F-A63499340F58}"/>
              </a:ext>
            </a:extLst>
          </p:cNvPr>
          <p:cNvSpPr>
            <a:spLocks noGrp="1" noChangeAspect="1"/>
          </p:cNvSpPr>
          <p:nvPr>
            <p:ph type="pic" sz="quarter" idx="21" hasCustomPrompt="1"/>
          </p:nvPr>
        </p:nvSpPr>
        <p:spPr>
          <a:xfrm>
            <a:off x="2166155" y="5258240"/>
            <a:ext cx="1822776" cy="1822720"/>
          </a:xfrm>
          <a:prstGeom prst="ellipse">
            <a:avLst/>
          </a:prstGeom>
          <a:noFill/>
        </p:spPr>
        <p:txBody>
          <a:bodyPr lIns="0" tIns="0"/>
          <a:lstStyle>
            <a:lvl1pPr marL="0" indent="0" algn="l">
              <a:buNone/>
              <a:defRPr sz="1138">
                <a:solidFill>
                  <a:schemeClr val="bg1"/>
                </a:solidFill>
              </a:defRPr>
            </a:lvl1pPr>
          </a:lstStyle>
          <a:p>
            <a:r>
              <a:rPr lang="en-US" dirty="0"/>
              <a:t>Click icon to add picture or click on frame and insert picture from Templafy Images</a:t>
            </a:r>
          </a:p>
        </p:txBody>
      </p:sp>
      <p:sp>
        <p:nvSpPr>
          <p:cNvPr id="23" name="Text Placeholder 8">
            <a:extLst>
              <a:ext uri="{FF2B5EF4-FFF2-40B4-BE49-F238E27FC236}">
                <a16:creationId xmlns:a16="http://schemas.microsoft.com/office/drawing/2014/main" id="{BEC7628F-4255-46B0-97E8-36FE19AE348C}"/>
              </a:ext>
            </a:extLst>
          </p:cNvPr>
          <p:cNvSpPr>
            <a:spLocks noGrp="1"/>
          </p:cNvSpPr>
          <p:nvPr>
            <p:ph type="body" sz="quarter" idx="13" hasCustomPrompt="1"/>
          </p:nvPr>
        </p:nvSpPr>
        <p:spPr>
          <a:xfrm>
            <a:off x="2166157" y="1402880"/>
            <a:ext cx="8050603" cy="3640320"/>
          </a:xfrm>
        </p:spPr>
        <p:txBody>
          <a:bodyPr/>
          <a:lstStyle>
            <a:lvl1pPr marL="0" indent="0">
              <a:lnSpc>
                <a:spcPct val="90000"/>
              </a:lnSpc>
              <a:spcAft>
                <a:spcPts val="0"/>
              </a:spcAft>
              <a:buFont typeface="Arial" panose="020B0604020202020204" pitchFamily="34" charset="0"/>
              <a:buChar char="​"/>
              <a:defRPr sz="4267">
                <a:solidFill>
                  <a:schemeClr val="bg1"/>
                </a:solidFill>
              </a:defRPr>
            </a:lvl1pPr>
            <a:lvl2pPr marL="460775" indent="-460775">
              <a:spcBef>
                <a:spcPts val="1707"/>
              </a:spcBef>
              <a:spcAft>
                <a:spcPts val="0"/>
              </a:spcAft>
              <a:buFont typeface="Arial" panose="020B0604020202020204" pitchFamily="34" charset="0"/>
              <a:buChar char="—"/>
              <a:defRPr sz="2276">
                <a:solidFill>
                  <a:schemeClr val="bg1"/>
                </a:solidFill>
              </a:defRPr>
            </a:lvl2pPr>
            <a:lvl3pPr marL="0" indent="0">
              <a:buFont typeface="Arial" panose="020B0604020202020204" pitchFamily="34" charset="0"/>
              <a:buChar char="​"/>
              <a:defRPr sz="4267">
                <a:solidFill>
                  <a:schemeClr val="bg1"/>
                </a:solidFill>
              </a:defRPr>
            </a:lvl3pPr>
            <a:lvl4pPr>
              <a:defRPr sz="1991" b="0">
                <a:solidFill>
                  <a:schemeClr val="bg1"/>
                </a:solidFill>
              </a:defRPr>
            </a:lvl4pPr>
            <a:lvl5pPr>
              <a:defRPr sz="4267">
                <a:solidFill>
                  <a:schemeClr val="bg1"/>
                </a:solidFill>
              </a:defRPr>
            </a:lvl5pPr>
            <a:lvl6pPr marL="0" indent="0">
              <a:buFont typeface="Arial" panose="020B0604020202020204" pitchFamily="34" charset="0"/>
              <a:buChar char="​"/>
              <a:defRPr sz="1991">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Click to add quote                             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Text Placeholder 4">
            <a:extLst>
              <a:ext uri="{FF2B5EF4-FFF2-40B4-BE49-F238E27FC236}">
                <a16:creationId xmlns:a16="http://schemas.microsoft.com/office/drawing/2014/main" id="{E16D4D4A-5E5B-4C43-B30A-1278F6398AF6}"/>
              </a:ext>
            </a:extLst>
          </p:cNvPr>
          <p:cNvSpPr>
            <a:spLocks noGrp="1"/>
          </p:cNvSpPr>
          <p:nvPr>
            <p:ph type="body" sz="quarter" idx="19" hasCustomPrompt="1"/>
          </p:nvPr>
        </p:nvSpPr>
        <p:spPr>
          <a:xfrm>
            <a:off x="2166157" y="7293891"/>
            <a:ext cx="3613933" cy="358400"/>
          </a:xfrm>
        </p:spPr>
        <p:txBody>
          <a:bodyPr/>
          <a:lstStyle>
            <a:lvl1pPr marL="0" indent="0">
              <a:spcAft>
                <a:spcPts val="0"/>
              </a:spcAft>
              <a:buNone/>
              <a:defRPr sz="1991" b="1">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 name="Text Placeholder 4">
            <a:extLst>
              <a:ext uri="{FF2B5EF4-FFF2-40B4-BE49-F238E27FC236}">
                <a16:creationId xmlns:a16="http://schemas.microsoft.com/office/drawing/2014/main" id="{91C44013-1FF9-4908-A9B8-D73A8DF35656}"/>
              </a:ext>
            </a:extLst>
          </p:cNvPr>
          <p:cNvSpPr>
            <a:spLocks noGrp="1"/>
          </p:cNvSpPr>
          <p:nvPr>
            <p:ph type="body" sz="quarter" idx="20" hasCustomPrompt="1"/>
          </p:nvPr>
        </p:nvSpPr>
        <p:spPr>
          <a:xfrm>
            <a:off x="2166156" y="7657851"/>
            <a:ext cx="2684498" cy="837235"/>
          </a:xfrm>
        </p:spPr>
        <p:txBody>
          <a:bodyPr/>
          <a:lstStyle>
            <a:lvl1pPr marL="0" indent="0">
              <a:spcAft>
                <a:spcPts val="0"/>
              </a:spcAft>
              <a:buNone/>
              <a:defRPr sz="1991" b="0">
                <a:solidFill>
                  <a:schemeClr val="bg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Company</a:t>
            </a:r>
            <a:endParaRPr lang="en-US"/>
          </a:p>
        </p:txBody>
      </p:sp>
      <p:sp>
        <p:nvSpPr>
          <p:cNvPr id="4" name="Date Placeholder 3">
            <a:extLst>
              <a:ext uri="{FF2B5EF4-FFF2-40B4-BE49-F238E27FC236}">
                <a16:creationId xmlns:a16="http://schemas.microsoft.com/office/drawing/2014/main" id="{0B7C3FFD-033C-41EA-9F99-BA134DE4C2BD}"/>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930D4A70-1CAF-42DC-92D9-74079589B936}"/>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27281F30-C26F-4464-8AA3-DD12C5EA439F}"/>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006205947"/>
      </p:ext>
    </p:extLst>
  </p:cSld>
  <p:clrMapOvr>
    <a:overrideClrMapping bg1="lt1" tx1="dk1" bg2="lt2" tx2="dk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Questions">
    <p:bg>
      <p:bgPr>
        <a:solidFill>
          <a:schemeClr val="tx1"/>
        </a:solidFill>
        <a:effectLst/>
      </p:bgPr>
    </p:bg>
    <p:spTree>
      <p:nvGrpSpPr>
        <p:cNvPr id="1" name=""/>
        <p:cNvGrpSpPr/>
        <p:nvPr/>
      </p:nvGrpSpPr>
      <p:grpSpPr>
        <a:xfrm>
          <a:off x="0" y="0"/>
          <a:ext cx="0" cy="0"/>
          <a:chOff x="0" y="0"/>
          <a:chExt cx="0" cy="0"/>
        </a:xfrm>
      </p:grpSpPr>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9" name="Title 8">
            <a:extLst>
              <a:ext uri="{FF2B5EF4-FFF2-40B4-BE49-F238E27FC236}">
                <a16:creationId xmlns:a16="http://schemas.microsoft.com/office/drawing/2014/main" id="{779DE34F-928D-407C-84A9-4B1141BDC16B}"/>
              </a:ext>
            </a:extLst>
          </p:cNvPr>
          <p:cNvSpPr>
            <a:spLocks noGrp="1"/>
          </p:cNvSpPr>
          <p:nvPr>
            <p:ph type="title" hasCustomPrompt="1"/>
          </p:nvPr>
        </p:nvSpPr>
        <p:spPr/>
        <p:txBody>
          <a:bodyPr/>
          <a:lstStyle>
            <a:lvl1pPr>
              <a:defRPr sz="7679">
                <a:solidFill>
                  <a:schemeClr val="tx1"/>
                </a:solidFill>
              </a:defRPr>
            </a:lvl1pPr>
          </a:lstStyle>
          <a:p>
            <a:r>
              <a:rPr lang="en-US" noProof="0" dirty="0"/>
              <a:t>Click to add Questions?</a:t>
            </a:r>
            <a:br>
              <a:rPr lang="en-GB" noProof="0" dirty="0"/>
            </a:br>
            <a:endParaRPr lang="en-US" dirty="0"/>
          </a:p>
        </p:txBody>
      </p:sp>
      <p:sp>
        <p:nvSpPr>
          <p:cNvPr id="4" name="Date Placeholder 3">
            <a:extLst>
              <a:ext uri="{FF2B5EF4-FFF2-40B4-BE49-F238E27FC236}">
                <a16:creationId xmlns:a16="http://schemas.microsoft.com/office/drawing/2014/main" id="{AC8586BC-4FE7-4AD4-8630-E230539813E0}"/>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9F0E3183-3776-48DF-A360-D69E6761519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Slide Number Placeholder 7">
            <a:extLst>
              <a:ext uri="{FF2B5EF4-FFF2-40B4-BE49-F238E27FC236}">
                <a16:creationId xmlns:a16="http://schemas.microsoft.com/office/drawing/2014/main" id="{FA0DE040-B8A6-4766-9FB3-DA28A9B0510D}"/>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153605449"/>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hank you slide">
    <p:bg>
      <p:bgPr>
        <a:solidFill>
          <a:schemeClr val="tx1"/>
        </a:solidFill>
        <a:effectLst/>
      </p:bgPr>
    </p:bg>
    <p:spTree>
      <p:nvGrpSpPr>
        <p:cNvPr id="1" name=""/>
        <p:cNvGrpSpPr/>
        <p:nvPr/>
      </p:nvGrpSpPr>
      <p:grpSpPr>
        <a:xfrm>
          <a:off x="0" y="0"/>
          <a:ext cx="0" cy="0"/>
          <a:chOff x="0" y="0"/>
          <a:chExt cx="0" cy="0"/>
        </a:xfrm>
      </p:grpSpPr>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4" name="Date Placeholder 3" hidden="1">
            <a:extLst>
              <a:ext uri="{FF2B5EF4-FFF2-40B4-BE49-F238E27FC236}">
                <a16:creationId xmlns:a16="http://schemas.microsoft.com/office/drawing/2014/main" id="{6F3992D2-E43B-4ECF-8812-54E72BE00A12}"/>
              </a:ext>
            </a:extLst>
          </p:cNvPr>
          <p:cNvSpPr>
            <a:spLocks noGrp="1"/>
          </p:cNvSpPr>
          <p:nvPr>
            <p:ph type="dt" sz="half" idx="2"/>
          </p:nvPr>
        </p:nvSpPr>
        <p:spPr>
          <a:xfrm>
            <a:off x="0" y="9753600"/>
            <a:ext cx="0" cy="0"/>
          </a:xfrm>
          <a:prstGeom prst="rect">
            <a:avLst/>
          </a:prstGeom>
        </p:spPr>
        <p:txBody>
          <a:bodyPr vert="horz" lIns="0" tIns="0" rIns="0" bIns="0" rtlCol="0" anchor="b" anchorCtr="0"/>
          <a:lstStyle>
            <a:lvl1pPr algn="l">
              <a:defRPr sz="142">
                <a:noFill/>
              </a:defRPr>
            </a:lvl1pPr>
          </a:lstStyle>
          <a:p>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11" name="TextBox 24">
            <a:extLst>
              <a:ext uri="{FF2B5EF4-FFF2-40B4-BE49-F238E27FC236}">
                <a16:creationId xmlns:a16="http://schemas.microsoft.com/office/drawing/2014/main" id="{7B01990F-4AEC-4CAB-B19A-6D4CEB98FEB1}"/>
              </a:ext>
            </a:extLst>
          </p:cNvPr>
          <p:cNvSpPr txBox="1"/>
          <p:nvPr userDrawn="1"/>
        </p:nvSpPr>
        <p:spPr>
          <a:xfrm>
            <a:off x="817339" y="8916556"/>
            <a:ext cx="15703520" cy="437684"/>
          </a:xfrm>
          <a:prstGeom prst="rect">
            <a:avLst/>
          </a:prstGeom>
          <a:noFill/>
        </p:spPr>
        <p:txBody>
          <a:bodyPr wrap="square" lIns="0" tIns="0" rIns="0" bIns="0" rtlCol="0" anchor="b" anchorCtr="0">
            <a:spAutoFit/>
          </a:bodyPr>
          <a:lstStyle/>
          <a:p>
            <a:pPr algn="l"/>
            <a:r>
              <a:rPr lang="en-US" sz="1422" dirty="0">
                <a:solidFill>
                  <a:schemeClr val="accent2"/>
                </a:solidFill>
                <a:latin typeface="Arial" panose="020B0604020202020204" pitchFamily="34" charset="0"/>
                <a:cs typeface="Arial" panose="020B0604020202020204" pitchFamily="34" charset="0"/>
              </a:rPr>
              <a:t>© 2025 Dentons. Dentons is a global legal practice providing client services worldwide through its member firms and affiliates. This publication is not designed to provide legal advice and you should not take, or refrain from taking, action based on its content. Please see dentons.com for Legal Notices.</a:t>
            </a:r>
            <a:endParaRPr lang="en-US" sz="3640" dirty="0"/>
          </a:p>
        </p:txBody>
      </p:sp>
      <p:sp>
        <p:nvSpPr>
          <p:cNvPr id="2" name="Title 1"/>
          <p:cNvSpPr>
            <a:spLocks noGrp="1"/>
          </p:cNvSpPr>
          <p:nvPr>
            <p:ph type="ctrTitle" hasCustomPrompt="1"/>
          </p:nvPr>
        </p:nvSpPr>
        <p:spPr>
          <a:xfrm>
            <a:off x="819225" y="2314241"/>
            <a:ext cx="15703520" cy="1576960"/>
          </a:xfrm>
        </p:spPr>
        <p:txBody>
          <a:bodyPr anchor="t" anchorCtr="0"/>
          <a:lstStyle>
            <a:lvl1pPr algn="l">
              <a:defRPr sz="11377">
                <a:solidFill>
                  <a:schemeClr val="tx1"/>
                </a:solidFill>
              </a:defRPr>
            </a:lvl1pPr>
          </a:lstStyle>
          <a:p>
            <a:r>
              <a:rPr lang="en-US" noProof="0" dirty="0"/>
              <a:t>Click to add Thank you</a:t>
            </a:r>
            <a:endParaRPr lang="en-US" dirty="0"/>
          </a:p>
        </p:txBody>
      </p:sp>
      <p:sp>
        <p:nvSpPr>
          <p:cNvPr id="5" name="Text Placeholder 4">
            <a:extLst>
              <a:ext uri="{FF2B5EF4-FFF2-40B4-BE49-F238E27FC236}">
                <a16:creationId xmlns:a16="http://schemas.microsoft.com/office/drawing/2014/main" id="{930C7E96-8DD8-49E7-9823-6926CCAB0C5C}"/>
              </a:ext>
            </a:extLst>
          </p:cNvPr>
          <p:cNvSpPr>
            <a:spLocks noGrp="1"/>
          </p:cNvSpPr>
          <p:nvPr>
            <p:ph type="body" sz="quarter" idx="18" hasCustomPrompt="1"/>
          </p:nvPr>
        </p:nvSpPr>
        <p:spPr>
          <a:xfrm>
            <a:off x="817343" y="6768090"/>
            <a:ext cx="15703325" cy="1760454"/>
          </a:xfrm>
        </p:spPr>
        <p:txBody>
          <a:bodyPr anchor="b" anchorCtr="0"/>
          <a:lstStyle>
            <a:lvl1pPr marL="0" indent="0">
              <a:buNone/>
              <a:defRPr>
                <a:solidFill>
                  <a:schemeClr val="accent2"/>
                </a:solidFill>
              </a:defRPr>
            </a:lvl1pPr>
          </a:lstStyle>
          <a:p>
            <a:pPr lvl="0"/>
            <a:r>
              <a:rPr lang="en-US" dirty="0"/>
              <a:t>Across over 80 countries, Dentons helps you grow, protect, operate and finance your organization by providing uniquely global and deeply local legal solutions. Polycentric, purpose-driven and committed to inclusion, diversity, equity and sustainability, we focus on what matters most to you. www.dentons.com.</a:t>
            </a:r>
          </a:p>
        </p:txBody>
      </p:sp>
      <p:pic>
        <p:nvPicPr>
          <p:cNvPr id="3" name="Graphic 2">
            <a:extLst>
              <a:ext uri="{FF2B5EF4-FFF2-40B4-BE49-F238E27FC236}">
                <a16:creationId xmlns:a16="http://schemas.microsoft.com/office/drawing/2014/main" id="{9AB2B0AE-BCC2-3536-5970-9638B3CA23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201649660"/>
      </p:ext>
    </p:extLst>
  </p:cSld>
  <p:clrMapOvr>
    <a:overrideClrMapping bg1="dk1" tx1="lt1" bg2="dk2"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hank you slide - contact">
    <p:bg>
      <p:bgPr>
        <a:solidFill>
          <a:schemeClr val="tx1"/>
        </a:solidFill>
        <a:effectLst/>
      </p:bgPr>
    </p:bg>
    <p:spTree>
      <p:nvGrpSpPr>
        <p:cNvPr id="1" name=""/>
        <p:cNvGrpSpPr/>
        <p:nvPr/>
      </p:nvGrpSpPr>
      <p:grpSpPr>
        <a:xfrm>
          <a:off x="0" y="0"/>
          <a:ext cx="0" cy="0"/>
          <a:chOff x="0" y="0"/>
          <a:chExt cx="0" cy="0"/>
        </a:xfrm>
      </p:grpSpPr>
      <p:sp>
        <p:nvSpPr>
          <p:cNvPr id="13" name="Slide Number Placeholder 10" hidden="1">
            <a:extLst>
              <a:ext uri="{FF2B5EF4-FFF2-40B4-BE49-F238E27FC236}">
                <a16:creationId xmlns:a16="http://schemas.microsoft.com/office/drawing/2014/main" id="{714F8B58-5B54-40CA-B779-ABC1C0CA9F71}"/>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14" name="Date Placeholder 3" hidden="1">
            <a:extLst>
              <a:ext uri="{FF2B5EF4-FFF2-40B4-BE49-F238E27FC236}">
                <a16:creationId xmlns:a16="http://schemas.microsoft.com/office/drawing/2014/main" id="{6F3992D2-E43B-4ECF-8812-54E72BE00A12}"/>
              </a:ext>
            </a:extLst>
          </p:cNvPr>
          <p:cNvSpPr>
            <a:spLocks noGrp="1"/>
          </p:cNvSpPr>
          <p:nvPr>
            <p:ph type="dt" sz="half" idx="2"/>
          </p:nvPr>
        </p:nvSpPr>
        <p:spPr>
          <a:xfrm>
            <a:off x="0" y="9753600"/>
            <a:ext cx="0" cy="0"/>
          </a:xfrm>
          <a:prstGeom prst="rect">
            <a:avLst/>
          </a:prstGeom>
        </p:spPr>
        <p:txBody>
          <a:bodyPr vert="horz" lIns="0" tIns="0" rIns="0" bIns="0" rtlCol="0" anchor="b" anchorCtr="0"/>
          <a:lstStyle>
            <a:lvl1pPr algn="l">
              <a:defRPr sz="142">
                <a:noFill/>
              </a:defRPr>
            </a:lvl1pPr>
          </a:lstStyle>
          <a:p>
            <a:endParaRPr lang="en-US" dirty="0"/>
          </a:p>
        </p:txBody>
      </p:sp>
      <p:sp>
        <p:nvSpPr>
          <p:cNvPr id="12" name="Footer Placeholder 8" hidden="1">
            <a:extLst>
              <a:ext uri="{FF2B5EF4-FFF2-40B4-BE49-F238E27FC236}">
                <a16:creationId xmlns:a16="http://schemas.microsoft.com/office/drawing/2014/main" id="{7FFC0449-92BF-472B-90CF-9DF76E28F3A4}"/>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7" name="Background"/>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25" name="TextBox 24">
            <a:extLst>
              <a:ext uri="{FF2B5EF4-FFF2-40B4-BE49-F238E27FC236}">
                <a16:creationId xmlns:a16="http://schemas.microsoft.com/office/drawing/2014/main" id="{3ED47F72-3F0A-4F71-BD69-FC3C0F08BA61}"/>
              </a:ext>
            </a:extLst>
          </p:cNvPr>
          <p:cNvSpPr txBox="1"/>
          <p:nvPr userDrawn="1"/>
        </p:nvSpPr>
        <p:spPr>
          <a:xfrm>
            <a:off x="817339" y="8916556"/>
            <a:ext cx="15703520" cy="437684"/>
          </a:xfrm>
          <a:prstGeom prst="rect">
            <a:avLst/>
          </a:prstGeom>
          <a:noFill/>
        </p:spPr>
        <p:txBody>
          <a:bodyPr wrap="square" lIns="0" tIns="0" rIns="0" bIns="0" rtlCol="0" anchor="b" anchorCtr="0">
            <a:spAutoFit/>
          </a:bodyPr>
          <a:lstStyle/>
          <a:p>
            <a:pPr algn="l"/>
            <a:r>
              <a:rPr lang="en-US" sz="1422" dirty="0">
                <a:solidFill>
                  <a:schemeClr val="accent2"/>
                </a:solidFill>
                <a:latin typeface="Arial" panose="020B0604020202020204" pitchFamily="34" charset="0"/>
                <a:cs typeface="Arial" panose="020B0604020202020204" pitchFamily="34" charset="0"/>
              </a:rPr>
              <a:t>© 2025 Dentons. Dentons is a global legal practice providing client services worldwide through its member firms and affiliates. This publication is not designed to provide legal advice and you should not take, or refrain from taking, action based on its content. Please see dentons.com for Legal Notices.</a:t>
            </a:r>
            <a:endParaRPr lang="en-US" sz="3640" dirty="0"/>
          </a:p>
        </p:txBody>
      </p:sp>
      <p:sp>
        <p:nvSpPr>
          <p:cNvPr id="2" name="Title 1"/>
          <p:cNvSpPr>
            <a:spLocks noGrp="1"/>
          </p:cNvSpPr>
          <p:nvPr>
            <p:ph type="ctrTitle" hasCustomPrompt="1"/>
          </p:nvPr>
        </p:nvSpPr>
        <p:spPr>
          <a:xfrm>
            <a:off x="819225" y="2314241"/>
            <a:ext cx="15703520" cy="1576960"/>
          </a:xfrm>
        </p:spPr>
        <p:txBody>
          <a:bodyPr anchor="t" anchorCtr="0"/>
          <a:lstStyle>
            <a:lvl1pPr algn="l">
              <a:defRPr sz="11377">
                <a:solidFill>
                  <a:schemeClr val="tx1"/>
                </a:solidFill>
              </a:defRPr>
            </a:lvl1pPr>
          </a:lstStyle>
          <a:p>
            <a:r>
              <a:rPr lang="en-US" noProof="0" dirty="0"/>
              <a:t>Click to add Thank you</a:t>
            </a:r>
            <a:endParaRPr lang="en-US" dirty="0"/>
          </a:p>
        </p:txBody>
      </p:sp>
      <p:sp>
        <p:nvSpPr>
          <p:cNvPr id="11" name="Text Placeholder 4">
            <a:extLst>
              <a:ext uri="{FF2B5EF4-FFF2-40B4-BE49-F238E27FC236}">
                <a16:creationId xmlns:a16="http://schemas.microsoft.com/office/drawing/2014/main" id="{C19AF7F1-0BF9-409B-918F-46F671AD15CD}"/>
              </a:ext>
            </a:extLst>
          </p:cNvPr>
          <p:cNvSpPr>
            <a:spLocks noGrp="1"/>
          </p:cNvSpPr>
          <p:nvPr>
            <p:ph type="body" sz="quarter" idx="20" hasCustomPrompt="1"/>
          </p:nvPr>
        </p:nvSpPr>
        <p:spPr>
          <a:xfrm>
            <a:off x="81922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5" name="Text Placeholder 4">
            <a:extLst>
              <a:ext uri="{FF2B5EF4-FFF2-40B4-BE49-F238E27FC236}">
                <a16:creationId xmlns:a16="http://schemas.microsoft.com/office/drawing/2014/main" id="{897DB623-0C46-4E31-9B3D-A4E3B376B1CB}"/>
              </a:ext>
            </a:extLst>
          </p:cNvPr>
          <p:cNvSpPr>
            <a:spLocks noGrp="1"/>
          </p:cNvSpPr>
          <p:nvPr>
            <p:ph type="body" sz="quarter" idx="21" hasCustomPrompt="1"/>
          </p:nvPr>
        </p:nvSpPr>
        <p:spPr>
          <a:xfrm>
            <a:off x="81922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6" name="Text Placeholder 4">
            <a:extLst>
              <a:ext uri="{FF2B5EF4-FFF2-40B4-BE49-F238E27FC236}">
                <a16:creationId xmlns:a16="http://schemas.microsoft.com/office/drawing/2014/main" id="{F2906DCD-2B0F-4728-A8A1-C0AD7EB45939}"/>
              </a:ext>
            </a:extLst>
          </p:cNvPr>
          <p:cNvSpPr>
            <a:spLocks noGrp="1"/>
          </p:cNvSpPr>
          <p:nvPr>
            <p:ph type="body" sz="quarter" idx="22" hasCustomPrompt="1"/>
          </p:nvPr>
        </p:nvSpPr>
        <p:spPr>
          <a:xfrm>
            <a:off x="81922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7" name="Text Placeholder 4">
            <a:extLst>
              <a:ext uri="{FF2B5EF4-FFF2-40B4-BE49-F238E27FC236}">
                <a16:creationId xmlns:a16="http://schemas.microsoft.com/office/drawing/2014/main" id="{D9C40F45-C8FB-4593-B142-685ACA65F3C6}"/>
              </a:ext>
            </a:extLst>
          </p:cNvPr>
          <p:cNvSpPr>
            <a:spLocks noGrp="1"/>
          </p:cNvSpPr>
          <p:nvPr>
            <p:ph type="body" sz="quarter" idx="23" hasCustomPrompt="1"/>
          </p:nvPr>
        </p:nvSpPr>
        <p:spPr>
          <a:xfrm>
            <a:off x="81922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8" name="Text Placeholder 4">
            <a:extLst>
              <a:ext uri="{FF2B5EF4-FFF2-40B4-BE49-F238E27FC236}">
                <a16:creationId xmlns:a16="http://schemas.microsoft.com/office/drawing/2014/main" id="{CAFED6DD-3B35-472F-B681-C1E6183595F0}"/>
              </a:ext>
            </a:extLst>
          </p:cNvPr>
          <p:cNvSpPr>
            <a:spLocks noGrp="1"/>
          </p:cNvSpPr>
          <p:nvPr>
            <p:ph type="body" sz="quarter" idx="24" hasCustomPrompt="1"/>
          </p:nvPr>
        </p:nvSpPr>
        <p:spPr>
          <a:xfrm>
            <a:off x="4857216" y="6923537"/>
            <a:ext cx="2682696" cy="230400"/>
          </a:xfrm>
        </p:spPr>
        <p:txBody>
          <a:bodyPr/>
          <a:lstStyle>
            <a:lvl1pPr marL="0" indent="0">
              <a:spcAft>
                <a:spcPts val="0"/>
              </a:spcAft>
              <a:buNone/>
              <a:defRPr sz="1422" b="1">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9" name="Text Placeholder 4">
            <a:extLst>
              <a:ext uri="{FF2B5EF4-FFF2-40B4-BE49-F238E27FC236}">
                <a16:creationId xmlns:a16="http://schemas.microsoft.com/office/drawing/2014/main" id="{7E01C488-FA11-4159-B89D-F8372D464CFF}"/>
              </a:ext>
            </a:extLst>
          </p:cNvPr>
          <p:cNvSpPr>
            <a:spLocks noGrp="1"/>
          </p:cNvSpPr>
          <p:nvPr>
            <p:ph type="body" sz="quarter" idx="25" hasCustomPrompt="1"/>
          </p:nvPr>
        </p:nvSpPr>
        <p:spPr>
          <a:xfrm>
            <a:off x="4857216" y="7140729"/>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1" name="Text Placeholder 4">
            <a:extLst>
              <a:ext uri="{FF2B5EF4-FFF2-40B4-BE49-F238E27FC236}">
                <a16:creationId xmlns:a16="http://schemas.microsoft.com/office/drawing/2014/main" id="{367AAD53-9ADD-4EE3-A944-B576C3A985BE}"/>
              </a:ext>
            </a:extLst>
          </p:cNvPr>
          <p:cNvSpPr>
            <a:spLocks noGrp="1"/>
          </p:cNvSpPr>
          <p:nvPr>
            <p:ph type="body" sz="quarter" idx="26" hasCustomPrompt="1"/>
          </p:nvPr>
        </p:nvSpPr>
        <p:spPr>
          <a:xfrm>
            <a:off x="4857216" y="7357922"/>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2" name="Text Placeholder 4">
            <a:extLst>
              <a:ext uri="{FF2B5EF4-FFF2-40B4-BE49-F238E27FC236}">
                <a16:creationId xmlns:a16="http://schemas.microsoft.com/office/drawing/2014/main" id="{85ABF3C8-0DD8-4A25-9781-63B9667CEA65}"/>
              </a:ext>
            </a:extLst>
          </p:cNvPr>
          <p:cNvSpPr>
            <a:spLocks noGrp="1"/>
          </p:cNvSpPr>
          <p:nvPr>
            <p:ph type="body" sz="quarter" idx="27" hasCustomPrompt="1"/>
          </p:nvPr>
        </p:nvSpPr>
        <p:spPr>
          <a:xfrm>
            <a:off x="4857216" y="7575115"/>
            <a:ext cx="2682696" cy="230400"/>
          </a:xfrm>
        </p:spPr>
        <p:txBody>
          <a:bodyPr/>
          <a:lstStyle>
            <a:lvl1pPr marL="0" indent="0">
              <a:spcAft>
                <a:spcPts val="0"/>
              </a:spcAft>
              <a:buNone/>
              <a:defRPr sz="1422" b="0">
                <a:solidFill>
                  <a:schemeClr val="tx1"/>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3" name="Picture Placeholder 7">
            <a:extLst>
              <a:ext uri="{FF2B5EF4-FFF2-40B4-BE49-F238E27FC236}">
                <a16:creationId xmlns:a16="http://schemas.microsoft.com/office/drawing/2014/main" id="{5719FB03-DCB2-4268-A5D1-0FF88C31B7DD}"/>
              </a:ext>
            </a:extLst>
          </p:cNvPr>
          <p:cNvSpPr>
            <a:spLocks noGrp="1"/>
          </p:cNvSpPr>
          <p:nvPr>
            <p:ph type="pic" sz="quarter" idx="13" hasCustomPrompt="1"/>
          </p:nvPr>
        </p:nvSpPr>
        <p:spPr>
          <a:xfrm>
            <a:off x="81922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sp>
        <p:nvSpPr>
          <p:cNvPr id="24" name="Picture Placeholder 7">
            <a:extLst>
              <a:ext uri="{FF2B5EF4-FFF2-40B4-BE49-F238E27FC236}">
                <a16:creationId xmlns:a16="http://schemas.microsoft.com/office/drawing/2014/main" id="{944D4923-1893-4575-984F-40E83D718BA0}"/>
              </a:ext>
            </a:extLst>
          </p:cNvPr>
          <p:cNvSpPr>
            <a:spLocks noGrp="1"/>
          </p:cNvSpPr>
          <p:nvPr>
            <p:ph type="pic" sz="quarter" idx="18" hasCustomPrompt="1"/>
          </p:nvPr>
        </p:nvSpPr>
        <p:spPr>
          <a:xfrm>
            <a:off x="4857217" y="4976641"/>
            <a:ext cx="1792055" cy="1792000"/>
          </a:xfrm>
          <a:prstGeom prst="ellipse">
            <a:avLst/>
          </a:prstGeom>
          <a:noFill/>
        </p:spPr>
        <p:txBody>
          <a:bodyPr lIns="0" tIns="0"/>
          <a:lstStyle>
            <a:lvl1pPr marL="0" indent="0" algn="l">
              <a:buNone/>
              <a:defRPr sz="1564">
                <a:solidFill>
                  <a:schemeClr val="tx1"/>
                </a:solidFill>
              </a:defRPr>
            </a:lvl1pPr>
          </a:lstStyle>
          <a:p>
            <a:r>
              <a:rPr lang="en-US" dirty="0"/>
              <a:t>Click icon to add picture or click on frame and insert picture from Templafy Images</a:t>
            </a:r>
          </a:p>
        </p:txBody>
      </p:sp>
      <p:pic>
        <p:nvPicPr>
          <p:cNvPr id="3" name="Graphic 2">
            <a:extLst>
              <a:ext uri="{FF2B5EF4-FFF2-40B4-BE49-F238E27FC236}">
                <a16:creationId xmlns:a16="http://schemas.microsoft.com/office/drawing/2014/main" id="{62EA8E19-DDFC-7718-F470-D733E23F18D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9225" y="815718"/>
            <a:ext cx="2174758" cy="546202"/>
          </a:xfrm>
          <a:prstGeom prst="rect">
            <a:avLst/>
          </a:prstGeom>
        </p:spPr>
      </p:pic>
    </p:spTree>
    <p:extLst>
      <p:ext uri="{BB962C8B-B14F-4D97-AF65-F5344CB8AC3E}">
        <p14:creationId xmlns:p14="http://schemas.microsoft.com/office/powerpoint/2010/main" val="3802149221"/>
      </p:ext>
    </p:extLst>
  </p:cSld>
  <p:clrMapOvr>
    <a:overrideClrMapping bg1="dk1" tx1="lt1" bg2="dk2" tx2="lt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iography 1 person">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D6DD6EC-908F-48BF-823A-D55BB46DAF87}"/>
              </a:ext>
            </a:extLst>
          </p:cNvPr>
          <p:cNvSpPr>
            <a:spLocks noChangeAspect="1"/>
          </p:cNvSpPr>
          <p:nvPr userDrawn="1"/>
        </p:nvSpPr>
        <p:spPr bwMode="invGray">
          <a:xfrm>
            <a:off x="2" y="1"/>
            <a:ext cx="6188759" cy="9753600"/>
          </a:xfrm>
          <a:custGeom>
            <a:avLst/>
            <a:gdLst>
              <a:gd name="connsiteX0" fmla="*/ 0 w 4351338"/>
              <a:gd name="connsiteY0" fmla="*/ 0 h 6858000"/>
              <a:gd name="connsiteX1" fmla="*/ 3335268 w 4351338"/>
              <a:gd name="connsiteY1" fmla="*/ 0 h 6858000"/>
              <a:gd name="connsiteX2" fmla="*/ 3439266 w 4351338"/>
              <a:gd name="connsiteY2" fmla="*/ 162221 h 6858000"/>
              <a:gd name="connsiteX3" fmla="*/ 4351338 w 4351338"/>
              <a:gd name="connsiteY3" fmla="*/ 3429000 h 6858000"/>
              <a:gd name="connsiteX4" fmla="*/ 3439266 w 4351338"/>
              <a:gd name="connsiteY4" fmla="*/ 6695780 h 6858000"/>
              <a:gd name="connsiteX5" fmla="*/ 3335268 w 4351338"/>
              <a:gd name="connsiteY5" fmla="*/ 6858000 h 6858000"/>
              <a:gd name="connsiteX6" fmla="*/ 0 w 43513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1338" h="6858000">
                <a:moveTo>
                  <a:pt x="0" y="0"/>
                </a:moveTo>
                <a:lnTo>
                  <a:pt x="3335268" y="0"/>
                </a:lnTo>
                <a:lnTo>
                  <a:pt x="3439266" y="162221"/>
                </a:lnTo>
                <a:cubicBezTo>
                  <a:pt x="4018044" y="1114762"/>
                  <a:pt x="4351338" y="2232959"/>
                  <a:pt x="4351338" y="3429000"/>
                </a:cubicBezTo>
                <a:cubicBezTo>
                  <a:pt x="4351338" y="4625042"/>
                  <a:pt x="4018044" y="5743239"/>
                  <a:pt x="3439266" y="6695780"/>
                </a:cubicBezTo>
                <a:lnTo>
                  <a:pt x="3335268"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40" dirty="0"/>
          </a:p>
        </p:txBody>
      </p:sp>
      <p:sp>
        <p:nvSpPr>
          <p:cNvPr id="2" name="Title 1">
            <a:extLst>
              <a:ext uri="{FF2B5EF4-FFF2-40B4-BE49-F238E27FC236}">
                <a16:creationId xmlns:a16="http://schemas.microsoft.com/office/drawing/2014/main" id="{5174413F-D7BF-4DE6-99B6-2AF447CF4DFA}"/>
              </a:ext>
            </a:extLst>
          </p:cNvPr>
          <p:cNvSpPr>
            <a:spLocks noGrp="1"/>
          </p:cNvSpPr>
          <p:nvPr>
            <p:ph type="title" hasCustomPrompt="1"/>
          </p:nvPr>
        </p:nvSpPr>
        <p:spPr>
          <a:xfrm>
            <a:off x="819223" y="2456462"/>
            <a:ext cx="4961432" cy="2550898"/>
          </a:xfrm>
        </p:spPr>
        <p:txBody>
          <a:bodyPr/>
          <a:lstStyle>
            <a:lvl1pPr>
              <a:defRPr>
                <a:solidFill>
                  <a:schemeClr val="accent2"/>
                </a:solidFill>
              </a:defRPr>
            </a:lvl1pPr>
          </a:lstStyle>
          <a:p>
            <a:r>
              <a:rPr lang="en-US" noProof="0" dirty="0"/>
              <a:t>Click to add title</a:t>
            </a:r>
            <a:endParaRPr lang="en-US" dirty="0"/>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7127594" y="3982135"/>
            <a:ext cx="2457675"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7127594" y="417607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7127594" y="4370004"/>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7127594" y="456394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 name="Text Placeholder 14">
            <a:extLst>
              <a:ext uri="{FF2B5EF4-FFF2-40B4-BE49-F238E27FC236}">
                <a16:creationId xmlns:a16="http://schemas.microsoft.com/office/drawing/2014/main" id="{F08E60EB-D02A-4344-B356-3A7D4172F235}"/>
              </a:ext>
            </a:extLst>
          </p:cNvPr>
          <p:cNvSpPr>
            <a:spLocks noGrp="1"/>
          </p:cNvSpPr>
          <p:nvPr>
            <p:ph type="body" sz="quarter" idx="24" hasCustomPrompt="1"/>
          </p:nvPr>
        </p:nvSpPr>
        <p:spPr>
          <a:xfrm>
            <a:off x="9808087" y="2456463"/>
            <a:ext cx="5780657" cy="256001"/>
          </a:xfrm>
        </p:spPr>
        <p:txBody>
          <a:bodyPr/>
          <a:lstStyle>
            <a:lvl1pPr marL="0" indent="0">
              <a:buNone/>
              <a:defRPr sz="1422" b="1" cap="all" baseline="0">
                <a:solidFill>
                  <a:schemeClr val="accent1"/>
                </a:solidFill>
              </a:defRPr>
            </a:lvl1pPr>
            <a:lvl2pPr marL="0" indent="0">
              <a:buNone/>
              <a:defRPr lang="en-US" sz="1422" b="1" kern="1200" cap="all" baseline="0" dirty="0" smtClean="0">
                <a:solidFill>
                  <a:schemeClr val="accent1"/>
                </a:solidFill>
                <a:latin typeface="+mn-lt"/>
                <a:ea typeface="+mn-ea"/>
                <a:cs typeface="+mn-cs"/>
              </a:defRPr>
            </a:lvl2pPr>
            <a:lvl3pPr marL="0" indent="0">
              <a:buNone/>
              <a:defRPr lang="en-US" sz="1422" b="1" kern="1200" cap="all" baseline="0" dirty="0" smtClean="0">
                <a:solidFill>
                  <a:schemeClr val="accent1"/>
                </a:solidFill>
                <a:latin typeface="+mn-lt"/>
                <a:ea typeface="+mn-ea"/>
                <a:cs typeface="+mn-cs"/>
              </a:defRPr>
            </a:lvl3pPr>
            <a:lvl4pPr>
              <a:buNone/>
              <a:defRPr lang="en-US" sz="1422" b="1" kern="1200" cap="all" baseline="0" dirty="0" smtClean="0">
                <a:solidFill>
                  <a:schemeClr val="accent1"/>
                </a:solidFill>
                <a:latin typeface="+mn-lt"/>
                <a:ea typeface="+mn-ea"/>
                <a:cs typeface="+mn-cs"/>
              </a:defRPr>
            </a:lvl4pPr>
            <a:lvl5pPr>
              <a:buNone/>
              <a:defRPr lang="en-US" sz="1422" b="1" kern="1200" cap="all" baseline="0" dirty="0">
                <a:solidFill>
                  <a:schemeClr val="accent1"/>
                </a:solidFill>
                <a:latin typeface="+mn-lt"/>
                <a:ea typeface="+mn-ea"/>
                <a:cs typeface="+mn-cs"/>
              </a:defRPr>
            </a:lvl5pPr>
            <a:lvl6pPr>
              <a:defRPr lang="en-US" sz="1422" b="1" kern="1200" cap="all" baseline="0" dirty="0" smtClean="0">
                <a:solidFill>
                  <a:schemeClr val="accent1"/>
                </a:solidFill>
                <a:latin typeface="+mn-lt"/>
                <a:ea typeface="+mn-ea"/>
                <a:cs typeface="+mn-cs"/>
              </a:defRPr>
            </a:lvl6pPr>
            <a:lvl7pPr>
              <a:defRPr lang="en-US" sz="1422" b="1" kern="1200" cap="all" baseline="0" dirty="0" smtClean="0">
                <a:solidFill>
                  <a:schemeClr val="accent1"/>
                </a:solidFill>
                <a:latin typeface="+mn-lt"/>
                <a:ea typeface="+mn-ea"/>
                <a:cs typeface="+mn-cs"/>
              </a:defRPr>
            </a:lvl7pPr>
            <a:lvl8pPr>
              <a:defRPr lang="en-US" sz="1422" b="1" kern="1200" cap="all" baseline="0" dirty="0" smtClean="0">
                <a:solidFill>
                  <a:schemeClr val="accent1"/>
                </a:solidFill>
                <a:latin typeface="+mn-lt"/>
                <a:ea typeface="+mn-ea"/>
                <a:cs typeface="+mn-cs"/>
              </a:defRPr>
            </a:lvl8pPr>
            <a:lvl9pPr>
              <a:lnSpc>
                <a:spcPct val="100000"/>
              </a:lnSpc>
              <a:spcAft>
                <a:spcPts val="853"/>
              </a:spcAft>
              <a:defRPr lang="en-US" sz="1422" b="1" kern="1200" cap="all" baseline="0" dirty="0">
                <a:solidFill>
                  <a:schemeClr val="accent1"/>
                </a:solidFill>
                <a:latin typeface="+mn-lt"/>
                <a:ea typeface="+mn-ea"/>
                <a:cs typeface="+mn-cs"/>
              </a:defRPr>
            </a:lvl9pPr>
          </a:lstStyle>
          <a:p>
            <a:pPr lvl="0"/>
            <a:r>
              <a:rPr lang="en-US" dirty="0"/>
              <a:t>Click to add </a:t>
            </a:r>
            <a:r>
              <a:rPr lang="en-US" sz="1422" b="1" dirty="0">
                <a:solidFill>
                  <a:schemeClr val="accent1"/>
                </a:solidFill>
                <a:latin typeface="Arial" panose="020B0604020202020204" pitchFamily="34" charset="0"/>
                <a:cs typeface="Arial" panose="020B0604020202020204" pitchFamily="34" charset="0"/>
              </a:rPr>
              <a:t>PRACTICE/SECTOR </a:t>
            </a:r>
            <a:endParaRPr lang="en-US" dirty="0"/>
          </a:p>
          <a:p>
            <a:pPr lvl="1"/>
            <a:endParaRPr lang="en-US" dirty="0"/>
          </a:p>
        </p:txBody>
      </p:sp>
      <p:sp>
        <p:nvSpPr>
          <p:cNvPr id="17" name="Text Placeholder 16">
            <a:extLst>
              <a:ext uri="{FF2B5EF4-FFF2-40B4-BE49-F238E27FC236}">
                <a16:creationId xmlns:a16="http://schemas.microsoft.com/office/drawing/2014/main" id="{C7125548-193F-47D9-8E06-0359FB40B865}"/>
              </a:ext>
            </a:extLst>
          </p:cNvPr>
          <p:cNvSpPr>
            <a:spLocks noGrp="1"/>
          </p:cNvSpPr>
          <p:nvPr>
            <p:ph type="body" sz="quarter" idx="25" hasCustomPrompt="1"/>
          </p:nvPr>
        </p:nvSpPr>
        <p:spPr>
          <a:xfrm>
            <a:off x="9808087" y="2776128"/>
            <a:ext cx="5780657" cy="5746985"/>
          </a:xfrm>
        </p:spPr>
        <p:txBody>
          <a:bodyPr/>
          <a:lstStyle>
            <a:lvl1pPr marL="153592" indent="-153592">
              <a:spcAft>
                <a:spcPts val="427"/>
              </a:spcAft>
              <a:defRPr sz="1422"/>
            </a:lvl1pPr>
            <a:lvl2pPr marL="307183" indent="-153592">
              <a:spcAft>
                <a:spcPts val="427"/>
              </a:spcAft>
              <a:defRPr sz="1422"/>
            </a:lvl2pPr>
            <a:lvl3pPr marL="460775" indent="-153592">
              <a:spcAft>
                <a:spcPts val="427"/>
              </a:spcAft>
              <a:defRPr sz="1422"/>
            </a:lvl3pPr>
            <a:lvl4pPr>
              <a:spcAft>
                <a:spcPts val="43"/>
              </a:spcAft>
              <a:defRPr sz="1422"/>
            </a:lvl4pPr>
            <a:lvl5pPr>
              <a:spcAft>
                <a:spcPts val="43"/>
              </a:spcAft>
              <a:defRPr sz="1422"/>
            </a:lvl5pPr>
            <a:lvl6pPr>
              <a:spcAft>
                <a:spcPts val="43"/>
              </a:spcAft>
              <a:defRPr sz="1422" b="0"/>
            </a:lvl6pPr>
            <a:lvl7pPr>
              <a:spcAft>
                <a:spcPts val="43"/>
              </a:spcAft>
              <a:defRPr sz="1422"/>
            </a:lvl7pPr>
            <a:lvl8pPr>
              <a:spcAft>
                <a:spcPts val="43"/>
              </a:spcAft>
              <a:defRPr sz="1422"/>
            </a:lvl8pPr>
            <a:lvl9pPr>
              <a:lnSpc>
                <a:spcPct val="100000"/>
              </a:lnSpc>
              <a:spcAft>
                <a:spcPts val="427"/>
              </a:spcAft>
              <a:defRPr sz="1422">
                <a:latin typeface="+mn-lt"/>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7127592" y="2401281"/>
            <a:ext cx="1433644" cy="1433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12" name="Date Placeholder 11">
            <a:extLst>
              <a:ext uri="{FF2B5EF4-FFF2-40B4-BE49-F238E27FC236}">
                <a16:creationId xmlns:a16="http://schemas.microsoft.com/office/drawing/2014/main" id="{22FEA212-4746-4B6E-9B5D-4D873590C5DD}"/>
              </a:ext>
            </a:extLst>
          </p:cNvPr>
          <p:cNvSpPr>
            <a:spLocks noGrp="1"/>
          </p:cNvSpPr>
          <p:nvPr>
            <p:ph type="dt" sz="half" idx="26"/>
          </p:nvPr>
        </p:nvSpPr>
        <p:spPr/>
        <p:txBody>
          <a:bodyPr/>
          <a:lstStyle>
            <a:lvl1pPr>
              <a:defRPr>
                <a:solidFill>
                  <a:schemeClr val="bg1"/>
                </a:solidFill>
              </a:defRPr>
            </a:lvl1pPr>
          </a:lstStyle>
          <a:p>
            <a:endParaRPr lang="en-US" dirty="0"/>
          </a:p>
        </p:txBody>
      </p:sp>
      <p:sp>
        <p:nvSpPr>
          <p:cNvPr id="13" name="Footer Placeholder 12">
            <a:extLst>
              <a:ext uri="{FF2B5EF4-FFF2-40B4-BE49-F238E27FC236}">
                <a16:creationId xmlns:a16="http://schemas.microsoft.com/office/drawing/2014/main" id="{97F6958A-FE05-46B0-8B90-06A15B9C705D}"/>
              </a:ext>
            </a:extLst>
          </p:cNvPr>
          <p:cNvSpPr>
            <a:spLocks noGrp="1"/>
          </p:cNvSpPr>
          <p:nvPr>
            <p:ph type="ftr" sz="quarter" idx="27"/>
          </p:nvPr>
        </p:nvSpPr>
        <p:spPr/>
        <p:txBody>
          <a:bodyPr/>
          <a:lstStyle/>
          <a:p>
            <a:endParaRPr lang="en-US" dirty="0"/>
          </a:p>
        </p:txBody>
      </p:sp>
      <p:sp>
        <p:nvSpPr>
          <p:cNvPr id="14" name="Slide Number Placeholder 13">
            <a:extLst>
              <a:ext uri="{FF2B5EF4-FFF2-40B4-BE49-F238E27FC236}">
                <a16:creationId xmlns:a16="http://schemas.microsoft.com/office/drawing/2014/main" id="{8C7E7BC1-AAEE-4D73-B6E5-BB2902E96C8F}"/>
              </a:ext>
            </a:extLst>
          </p:cNvPr>
          <p:cNvSpPr>
            <a:spLocks noGrp="1"/>
          </p:cNvSpPr>
          <p:nvPr>
            <p:ph type="sldNum" sz="quarter" idx="28"/>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7785311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iography 2 persons">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24" name="Subtitle">
            <a:extLst>
              <a:ext uri="{FF2B5EF4-FFF2-40B4-BE49-F238E27FC236}">
                <a16:creationId xmlns:a16="http://schemas.microsoft.com/office/drawing/2014/main" id="{275E5F19-1986-495B-963D-A89BB9541B0F}"/>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819227" y="3957872"/>
            <a:ext cx="2457675"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819227" y="4151808"/>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819227" y="434574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819227" y="4539677"/>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 name="Text Placeholder 14">
            <a:extLst>
              <a:ext uri="{FF2B5EF4-FFF2-40B4-BE49-F238E27FC236}">
                <a16:creationId xmlns:a16="http://schemas.microsoft.com/office/drawing/2014/main" id="{F08E60EB-D02A-4344-B356-3A7D4172F235}"/>
              </a:ext>
            </a:extLst>
          </p:cNvPr>
          <p:cNvSpPr>
            <a:spLocks noGrp="1"/>
          </p:cNvSpPr>
          <p:nvPr>
            <p:ph type="body" sz="quarter" idx="24" hasCustomPrompt="1"/>
          </p:nvPr>
        </p:nvSpPr>
        <p:spPr>
          <a:xfrm>
            <a:off x="3501923" y="2456463"/>
            <a:ext cx="4300931" cy="256001"/>
          </a:xfrm>
        </p:spPr>
        <p:txBody>
          <a:bodyPr/>
          <a:lstStyle>
            <a:lvl1pPr marL="0" indent="0">
              <a:buNone/>
              <a:defRPr sz="1422" b="1" cap="all" baseline="0">
                <a:solidFill>
                  <a:schemeClr val="accent1"/>
                </a:solidFill>
              </a:defRPr>
            </a:lvl1pPr>
            <a:lvl2pPr marL="0" indent="0">
              <a:buNone/>
              <a:defRPr lang="en-US" sz="1422" b="1" kern="1200" cap="all" baseline="0" dirty="0" smtClean="0">
                <a:solidFill>
                  <a:schemeClr val="accent1"/>
                </a:solidFill>
                <a:latin typeface="+mn-lt"/>
                <a:ea typeface="+mn-ea"/>
                <a:cs typeface="+mn-cs"/>
              </a:defRPr>
            </a:lvl2pPr>
            <a:lvl3pPr marL="0" indent="0">
              <a:buNone/>
              <a:defRPr lang="en-US" sz="1422" b="1" kern="1200" cap="all" baseline="0" dirty="0" smtClean="0">
                <a:solidFill>
                  <a:schemeClr val="accent1"/>
                </a:solidFill>
                <a:latin typeface="+mn-lt"/>
                <a:ea typeface="+mn-ea"/>
                <a:cs typeface="+mn-cs"/>
              </a:defRPr>
            </a:lvl3pPr>
            <a:lvl4pPr>
              <a:buNone/>
              <a:defRPr lang="en-US" sz="1422" b="1" kern="1200" cap="all" baseline="0" dirty="0" smtClean="0">
                <a:solidFill>
                  <a:schemeClr val="accent1"/>
                </a:solidFill>
                <a:latin typeface="+mn-lt"/>
                <a:ea typeface="+mn-ea"/>
                <a:cs typeface="+mn-cs"/>
              </a:defRPr>
            </a:lvl4pPr>
            <a:lvl5pPr>
              <a:buNone/>
              <a:defRPr lang="en-US" sz="1422" b="1" kern="1200" cap="all" baseline="0" dirty="0">
                <a:solidFill>
                  <a:schemeClr val="accent1"/>
                </a:solidFill>
                <a:latin typeface="+mn-lt"/>
                <a:ea typeface="+mn-ea"/>
                <a:cs typeface="+mn-cs"/>
              </a:defRPr>
            </a:lvl5pPr>
            <a:lvl6pPr>
              <a:defRPr lang="en-US" sz="1422" b="1" kern="1200" cap="all" baseline="0" dirty="0" smtClean="0">
                <a:solidFill>
                  <a:schemeClr val="accent1"/>
                </a:solidFill>
                <a:latin typeface="+mn-lt"/>
                <a:ea typeface="+mn-ea"/>
                <a:cs typeface="+mn-cs"/>
              </a:defRPr>
            </a:lvl6pPr>
            <a:lvl7pPr>
              <a:defRPr lang="en-US" sz="1422" b="1" kern="1200" cap="all" baseline="0" dirty="0" smtClean="0">
                <a:solidFill>
                  <a:schemeClr val="accent1"/>
                </a:solidFill>
                <a:latin typeface="+mn-lt"/>
                <a:ea typeface="+mn-ea"/>
                <a:cs typeface="+mn-cs"/>
              </a:defRPr>
            </a:lvl7pPr>
            <a:lvl8pPr>
              <a:defRPr lang="en-US" sz="1422" b="1" kern="1200" cap="all" baseline="0" dirty="0" smtClean="0">
                <a:solidFill>
                  <a:schemeClr val="accent1"/>
                </a:solidFill>
                <a:latin typeface="+mn-lt"/>
                <a:ea typeface="+mn-ea"/>
                <a:cs typeface="+mn-cs"/>
              </a:defRPr>
            </a:lvl8pPr>
            <a:lvl9pPr>
              <a:lnSpc>
                <a:spcPct val="100000"/>
              </a:lnSpc>
              <a:spcAft>
                <a:spcPts val="853"/>
              </a:spcAft>
              <a:defRPr lang="en-US" sz="1422" b="1" kern="1200" cap="all" baseline="0" dirty="0">
                <a:solidFill>
                  <a:schemeClr val="accent1"/>
                </a:solidFill>
                <a:latin typeface="+mn-lt"/>
                <a:ea typeface="+mn-ea"/>
                <a:cs typeface="+mn-cs"/>
              </a:defRPr>
            </a:lvl9pPr>
          </a:lstStyle>
          <a:p>
            <a:pPr lvl="0"/>
            <a:r>
              <a:rPr lang="en-US" dirty="0"/>
              <a:t>Click to add </a:t>
            </a:r>
            <a:r>
              <a:rPr lang="en-US" sz="1422" b="1" dirty="0">
                <a:solidFill>
                  <a:schemeClr val="accent1"/>
                </a:solidFill>
                <a:latin typeface="Arial" panose="020B0604020202020204" pitchFamily="34" charset="0"/>
                <a:cs typeface="Arial" panose="020B0604020202020204" pitchFamily="34" charset="0"/>
              </a:rPr>
              <a:t>PRACTICE/SECTOR </a:t>
            </a:r>
            <a:endParaRPr lang="en-US" dirty="0"/>
          </a:p>
          <a:p>
            <a:pPr lvl="1"/>
            <a:endParaRPr lang="en-US" dirty="0"/>
          </a:p>
        </p:txBody>
      </p:sp>
      <p:sp>
        <p:nvSpPr>
          <p:cNvPr id="17" name="Text Placeholder 16">
            <a:extLst>
              <a:ext uri="{FF2B5EF4-FFF2-40B4-BE49-F238E27FC236}">
                <a16:creationId xmlns:a16="http://schemas.microsoft.com/office/drawing/2014/main" id="{C7125548-193F-47D9-8E06-0359FB40B865}"/>
              </a:ext>
            </a:extLst>
          </p:cNvPr>
          <p:cNvSpPr>
            <a:spLocks noGrp="1"/>
          </p:cNvSpPr>
          <p:nvPr>
            <p:ph type="body" sz="quarter" idx="25" hasCustomPrompt="1"/>
          </p:nvPr>
        </p:nvSpPr>
        <p:spPr>
          <a:xfrm>
            <a:off x="3501923" y="2775041"/>
            <a:ext cx="4300931" cy="5746985"/>
          </a:xfrm>
        </p:spPr>
        <p:txBody>
          <a:bodyPr/>
          <a:lstStyle>
            <a:lvl1pPr marL="153592" indent="-153592">
              <a:spcAft>
                <a:spcPts val="427"/>
              </a:spcAft>
              <a:defRPr sz="1422"/>
            </a:lvl1pPr>
            <a:lvl2pPr marL="307183" indent="-153592">
              <a:spcAft>
                <a:spcPts val="427"/>
              </a:spcAft>
              <a:defRPr sz="1422"/>
            </a:lvl2pPr>
            <a:lvl3pPr marL="460775" indent="-153592">
              <a:spcAft>
                <a:spcPts val="427"/>
              </a:spcAft>
              <a:defRPr sz="1422"/>
            </a:lvl3pPr>
            <a:lvl4pPr>
              <a:spcAft>
                <a:spcPts val="43"/>
              </a:spcAft>
              <a:defRPr sz="1422"/>
            </a:lvl4pPr>
            <a:lvl5pPr>
              <a:spcAft>
                <a:spcPts val="43"/>
              </a:spcAft>
              <a:defRPr sz="1422"/>
            </a:lvl5pPr>
            <a:lvl6pPr>
              <a:spcAft>
                <a:spcPts val="43"/>
              </a:spcAft>
              <a:defRPr sz="1422" b="0"/>
            </a:lvl6pPr>
            <a:lvl7pPr>
              <a:spcAft>
                <a:spcPts val="43"/>
              </a:spcAft>
              <a:defRPr sz="1422"/>
            </a:lvl7pPr>
            <a:lvl8pPr>
              <a:spcAft>
                <a:spcPts val="43"/>
              </a:spcAft>
              <a:defRPr sz="1422"/>
            </a:lvl8pPr>
            <a:lvl9pPr>
              <a:lnSpc>
                <a:spcPct val="100000"/>
              </a:lnSpc>
              <a:spcAft>
                <a:spcPts val="427"/>
              </a:spcAft>
              <a:defRPr sz="1422">
                <a:latin typeface="+mn-lt"/>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6" name="Text Placeholder 4">
            <a:extLst>
              <a:ext uri="{FF2B5EF4-FFF2-40B4-BE49-F238E27FC236}">
                <a16:creationId xmlns:a16="http://schemas.microsoft.com/office/drawing/2014/main" id="{E4650D57-E571-42EC-98B9-E61F8CA17CC4}"/>
              </a:ext>
            </a:extLst>
          </p:cNvPr>
          <p:cNvSpPr>
            <a:spLocks noGrp="1"/>
          </p:cNvSpPr>
          <p:nvPr>
            <p:ph type="body" sz="quarter" idx="26" hasCustomPrompt="1"/>
          </p:nvPr>
        </p:nvSpPr>
        <p:spPr>
          <a:xfrm>
            <a:off x="8881774" y="3957872"/>
            <a:ext cx="2457675"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8" name="Text Placeholder 4">
            <a:extLst>
              <a:ext uri="{FF2B5EF4-FFF2-40B4-BE49-F238E27FC236}">
                <a16:creationId xmlns:a16="http://schemas.microsoft.com/office/drawing/2014/main" id="{607BFD7A-4619-4695-9B5B-657D2202EE4A}"/>
              </a:ext>
            </a:extLst>
          </p:cNvPr>
          <p:cNvSpPr>
            <a:spLocks noGrp="1"/>
          </p:cNvSpPr>
          <p:nvPr>
            <p:ph type="body" sz="quarter" idx="27" hasCustomPrompt="1"/>
          </p:nvPr>
        </p:nvSpPr>
        <p:spPr>
          <a:xfrm>
            <a:off x="8881774" y="4151808"/>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9" name="Text Placeholder 4">
            <a:extLst>
              <a:ext uri="{FF2B5EF4-FFF2-40B4-BE49-F238E27FC236}">
                <a16:creationId xmlns:a16="http://schemas.microsoft.com/office/drawing/2014/main" id="{99638A0D-4686-4B14-8E7E-D867B1D701AA}"/>
              </a:ext>
            </a:extLst>
          </p:cNvPr>
          <p:cNvSpPr>
            <a:spLocks noGrp="1"/>
          </p:cNvSpPr>
          <p:nvPr>
            <p:ph type="body" sz="quarter" idx="28" hasCustomPrompt="1"/>
          </p:nvPr>
        </p:nvSpPr>
        <p:spPr>
          <a:xfrm>
            <a:off x="8881774" y="4345741"/>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0" name="Text Placeholder 4">
            <a:extLst>
              <a:ext uri="{FF2B5EF4-FFF2-40B4-BE49-F238E27FC236}">
                <a16:creationId xmlns:a16="http://schemas.microsoft.com/office/drawing/2014/main" id="{AF791D00-2DDC-47B1-87BF-C3F295F019B0}"/>
              </a:ext>
            </a:extLst>
          </p:cNvPr>
          <p:cNvSpPr>
            <a:spLocks noGrp="1"/>
          </p:cNvSpPr>
          <p:nvPr>
            <p:ph type="body" sz="quarter" idx="29" hasCustomPrompt="1"/>
          </p:nvPr>
        </p:nvSpPr>
        <p:spPr>
          <a:xfrm>
            <a:off x="8881774" y="4539677"/>
            <a:ext cx="2457675"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2" name="Text Placeholder 14">
            <a:extLst>
              <a:ext uri="{FF2B5EF4-FFF2-40B4-BE49-F238E27FC236}">
                <a16:creationId xmlns:a16="http://schemas.microsoft.com/office/drawing/2014/main" id="{27562B96-831A-4266-B1D6-4F28EB1F1A2F}"/>
              </a:ext>
            </a:extLst>
          </p:cNvPr>
          <p:cNvSpPr>
            <a:spLocks noGrp="1"/>
          </p:cNvSpPr>
          <p:nvPr>
            <p:ph type="body" sz="quarter" idx="31" hasCustomPrompt="1"/>
          </p:nvPr>
        </p:nvSpPr>
        <p:spPr>
          <a:xfrm>
            <a:off x="11564470" y="2457601"/>
            <a:ext cx="4300931" cy="256001"/>
          </a:xfrm>
        </p:spPr>
        <p:txBody>
          <a:bodyPr/>
          <a:lstStyle>
            <a:lvl1pPr marL="0" indent="0">
              <a:buNone/>
              <a:defRPr sz="1422" b="1" cap="all" baseline="0">
                <a:solidFill>
                  <a:schemeClr val="accent1"/>
                </a:solidFill>
              </a:defRPr>
            </a:lvl1pPr>
            <a:lvl2pPr marL="0" indent="0">
              <a:buNone/>
              <a:defRPr lang="en-US" sz="1422" b="1" kern="1200" cap="all" baseline="0" dirty="0" smtClean="0">
                <a:solidFill>
                  <a:schemeClr val="accent1"/>
                </a:solidFill>
                <a:latin typeface="+mn-lt"/>
                <a:ea typeface="+mn-ea"/>
                <a:cs typeface="+mn-cs"/>
              </a:defRPr>
            </a:lvl2pPr>
            <a:lvl3pPr marL="0" indent="0">
              <a:buNone/>
              <a:defRPr lang="en-US" sz="1422" b="1" kern="1200" cap="all" baseline="0" dirty="0" smtClean="0">
                <a:solidFill>
                  <a:schemeClr val="accent1"/>
                </a:solidFill>
                <a:latin typeface="+mn-lt"/>
                <a:ea typeface="+mn-ea"/>
                <a:cs typeface="+mn-cs"/>
              </a:defRPr>
            </a:lvl3pPr>
            <a:lvl4pPr>
              <a:buNone/>
              <a:defRPr lang="en-US" sz="1422" b="1" kern="1200" cap="all" baseline="0" dirty="0" smtClean="0">
                <a:solidFill>
                  <a:schemeClr val="accent1"/>
                </a:solidFill>
                <a:latin typeface="+mn-lt"/>
                <a:ea typeface="+mn-ea"/>
                <a:cs typeface="+mn-cs"/>
              </a:defRPr>
            </a:lvl4pPr>
            <a:lvl5pPr>
              <a:buNone/>
              <a:defRPr lang="en-US" sz="1422" b="1" kern="1200" cap="all" baseline="0" dirty="0">
                <a:solidFill>
                  <a:schemeClr val="accent1"/>
                </a:solidFill>
                <a:latin typeface="+mn-lt"/>
                <a:ea typeface="+mn-ea"/>
                <a:cs typeface="+mn-cs"/>
              </a:defRPr>
            </a:lvl5pPr>
            <a:lvl6pPr>
              <a:defRPr lang="en-US" sz="1422" b="1" kern="1200" cap="all" baseline="0" dirty="0" smtClean="0">
                <a:solidFill>
                  <a:schemeClr val="accent1"/>
                </a:solidFill>
                <a:latin typeface="+mn-lt"/>
                <a:ea typeface="+mn-ea"/>
                <a:cs typeface="+mn-cs"/>
              </a:defRPr>
            </a:lvl6pPr>
            <a:lvl7pPr>
              <a:defRPr lang="en-US" sz="1422" b="1" kern="1200" cap="all" baseline="0" dirty="0" smtClean="0">
                <a:solidFill>
                  <a:schemeClr val="accent1"/>
                </a:solidFill>
                <a:latin typeface="+mn-lt"/>
                <a:ea typeface="+mn-ea"/>
                <a:cs typeface="+mn-cs"/>
              </a:defRPr>
            </a:lvl7pPr>
            <a:lvl8pPr>
              <a:defRPr lang="en-US" sz="1422" b="1" kern="1200" cap="all" baseline="0" dirty="0" smtClean="0">
                <a:solidFill>
                  <a:schemeClr val="accent1"/>
                </a:solidFill>
                <a:latin typeface="+mn-lt"/>
                <a:ea typeface="+mn-ea"/>
                <a:cs typeface="+mn-cs"/>
              </a:defRPr>
            </a:lvl8pPr>
            <a:lvl9pPr>
              <a:lnSpc>
                <a:spcPct val="100000"/>
              </a:lnSpc>
              <a:spcAft>
                <a:spcPts val="853"/>
              </a:spcAft>
              <a:defRPr lang="en-US" sz="1422" b="1" kern="1200" cap="all" baseline="0" dirty="0">
                <a:solidFill>
                  <a:schemeClr val="accent1"/>
                </a:solidFill>
                <a:latin typeface="+mn-lt"/>
                <a:ea typeface="+mn-ea"/>
                <a:cs typeface="+mn-cs"/>
              </a:defRPr>
            </a:lvl9pPr>
          </a:lstStyle>
          <a:p>
            <a:pPr lvl="0"/>
            <a:r>
              <a:rPr lang="en-US" dirty="0"/>
              <a:t>Click to add </a:t>
            </a:r>
            <a:r>
              <a:rPr lang="en-US" sz="1422" b="1" dirty="0">
                <a:solidFill>
                  <a:schemeClr val="accent1"/>
                </a:solidFill>
                <a:latin typeface="Arial" panose="020B0604020202020204" pitchFamily="34" charset="0"/>
                <a:cs typeface="Arial" panose="020B0604020202020204" pitchFamily="34" charset="0"/>
              </a:rPr>
              <a:t>PRACTICE/SECTOR </a:t>
            </a:r>
            <a:endParaRPr lang="en-US" dirty="0"/>
          </a:p>
          <a:p>
            <a:pPr lvl="1"/>
            <a:endParaRPr lang="en-US" dirty="0"/>
          </a:p>
        </p:txBody>
      </p:sp>
      <p:sp>
        <p:nvSpPr>
          <p:cNvPr id="23" name="Text Placeholder 16">
            <a:extLst>
              <a:ext uri="{FF2B5EF4-FFF2-40B4-BE49-F238E27FC236}">
                <a16:creationId xmlns:a16="http://schemas.microsoft.com/office/drawing/2014/main" id="{2BB8B504-BF73-4669-9236-CEA6F164F035}"/>
              </a:ext>
            </a:extLst>
          </p:cNvPr>
          <p:cNvSpPr>
            <a:spLocks noGrp="1"/>
          </p:cNvSpPr>
          <p:nvPr>
            <p:ph type="body" sz="quarter" idx="32" hasCustomPrompt="1"/>
          </p:nvPr>
        </p:nvSpPr>
        <p:spPr>
          <a:xfrm>
            <a:off x="11564470" y="2775041"/>
            <a:ext cx="4300931" cy="5746985"/>
          </a:xfrm>
        </p:spPr>
        <p:txBody>
          <a:bodyPr/>
          <a:lstStyle>
            <a:lvl1pPr marL="153592" indent="-153592">
              <a:spcAft>
                <a:spcPts val="427"/>
              </a:spcAft>
              <a:defRPr sz="1422"/>
            </a:lvl1pPr>
            <a:lvl2pPr marL="307183" indent="-153592">
              <a:spcAft>
                <a:spcPts val="427"/>
              </a:spcAft>
              <a:defRPr sz="1422"/>
            </a:lvl2pPr>
            <a:lvl3pPr marL="460775" indent="-153592">
              <a:spcAft>
                <a:spcPts val="427"/>
              </a:spcAft>
              <a:defRPr sz="1422"/>
            </a:lvl3pPr>
            <a:lvl4pPr>
              <a:spcAft>
                <a:spcPts val="43"/>
              </a:spcAft>
              <a:defRPr sz="1422"/>
            </a:lvl4pPr>
            <a:lvl5pPr>
              <a:spcAft>
                <a:spcPts val="43"/>
              </a:spcAft>
              <a:defRPr sz="1422"/>
            </a:lvl5pPr>
            <a:lvl6pPr>
              <a:spcAft>
                <a:spcPts val="43"/>
              </a:spcAft>
              <a:defRPr sz="1422" b="0"/>
            </a:lvl6pPr>
            <a:lvl7pPr>
              <a:spcAft>
                <a:spcPts val="43"/>
              </a:spcAft>
              <a:defRPr sz="1422"/>
            </a:lvl7pPr>
            <a:lvl8pPr>
              <a:spcAft>
                <a:spcPts val="43"/>
              </a:spcAft>
              <a:defRPr sz="1422"/>
            </a:lvl8pPr>
            <a:lvl9pPr>
              <a:lnSpc>
                <a:spcPct val="100000"/>
              </a:lnSpc>
              <a:spcAft>
                <a:spcPts val="427"/>
              </a:spcAft>
              <a:defRPr sz="1422">
                <a:latin typeface="+mn-lt"/>
              </a:defRPr>
            </a:lvl9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819227" y="2457600"/>
            <a:ext cx="1341481" cy="1341440"/>
          </a:xfrm>
          <a:prstGeom prst="ellipse">
            <a:avLst/>
          </a:prstGeom>
          <a:noFill/>
        </p:spPr>
        <p:txBody>
          <a:bodyPr lIns="0" tIns="0" b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21" name="Picture Placeholder 7">
            <a:extLst>
              <a:ext uri="{FF2B5EF4-FFF2-40B4-BE49-F238E27FC236}">
                <a16:creationId xmlns:a16="http://schemas.microsoft.com/office/drawing/2014/main" id="{D9434157-C0CA-46C1-B739-37770036697E}"/>
              </a:ext>
            </a:extLst>
          </p:cNvPr>
          <p:cNvSpPr>
            <a:spLocks noGrp="1"/>
          </p:cNvSpPr>
          <p:nvPr>
            <p:ph type="pic" sz="quarter" idx="30" hasCustomPrompt="1"/>
          </p:nvPr>
        </p:nvSpPr>
        <p:spPr>
          <a:xfrm>
            <a:off x="8881774" y="2457600"/>
            <a:ext cx="1341481" cy="1341440"/>
          </a:xfrm>
          <a:prstGeom prst="ellipse">
            <a:avLst/>
          </a:prstGeom>
          <a:noFill/>
        </p:spPr>
        <p:txBody>
          <a:bodyPr lIns="0" tIns="0" b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2" name="Date Placeholder 1">
            <a:extLst>
              <a:ext uri="{FF2B5EF4-FFF2-40B4-BE49-F238E27FC236}">
                <a16:creationId xmlns:a16="http://schemas.microsoft.com/office/drawing/2014/main" id="{D8E2A6BF-B01A-4FCE-A81A-3B15F30F19FA}"/>
              </a:ext>
            </a:extLst>
          </p:cNvPr>
          <p:cNvSpPr>
            <a:spLocks noGrp="1"/>
          </p:cNvSpPr>
          <p:nvPr>
            <p:ph type="dt" sz="half" idx="220"/>
          </p:nvPr>
        </p:nvSpPr>
        <p:spPr/>
        <p:txBody>
          <a:bodyPr/>
          <a:lstStyle/>
          <a:p>
            <a:endParaRPr lang="en-US" dirty="0"/>
          </a:p>
        </p:txBody>
      </p:sp>
      <p:sp>
        <p:nvSpPr>
          <p:cNvPr id="3" name="Footer Placeholder 2">
            <a:extLst>
              <a:ext uri="{FF2B5EF4-FFF2-40B4-BE49-F238E27FC236}">
                <a16:creationId xmlns:a16="http://schemas.microsoft.com/office/drawing/2014/main" id="{26C515EC-F25F-48E5-87E3-A9EBCC906E74}"/>
              </a:ext>
            </a:extLst>
          </p:cNvPr>
          <p:cNvSpPr>
            <a:spLocks noGrp="1"/>
          </p:cNvSpPr>
          <p:nvPr>
            <p:ph type="ftr" sz="quarter" idx="221"/>
          </p:nvPr>
        </p:nvSpPr>
        <p:spPr/>
        <p:txBody>
          <a:bodyPr/>
          <a:lstStyle/>
          <a:p>
            <a:endParaRPr lang="en-US" dirty="0"/>
          </a:p>
        </p:txBody>
      </p:sp>
      <p:sp>
        <p:nvSpPr>
          <p:cNvPr id="4" name="Slide Number Placeholder 3">
            <a:extLst>
              <a:ext uri="{FF2B5EF4-FFF2-40B4-BE49-F238E27FC236}">
                <a16:creationId xmlns:a16="http://schemas.microsoft.com/office/drawing/2014/main" id="{2FEE7A63-8B77-4E27-9972-4EC7CF874BD0}"/>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61802117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am 10 persons">
    <p:spTree>
      <p:nvGrpSpPr>
        <p:cNvPr id="1" name=""/>
        <p:cNvGrpSpPr/>
        <p:nvPr/>
      </p:nvGrpSpPr>
      <p:grpSpPr>
        <a:xfrm>
          <a:off x="0" y="0"/>
          <a:ext cx="0" cy="0"/>
          <a:chOff x="0" y="0"/>
          <a:chExt cx="0" cy="0"/>
        </a:xfrm>
      </p:grpSpPr>
      <p:sp>
        <p:nvSpPr>
          <p:cNvPr id="110" name="Rectangle: Rounded Corners 109">
            <a:extLst>
              <a:ext uri="{FF2B5EF4-FFF2-40B4-BE49-F238E27FC236}">
                <a16:creationId xmlns:a16="http://schemas.microsoft.com/office/drawing/2014/main" id="{F311E7C9-D99A-4738-B510-AFC86D7D3C25}"/>
              </a:ext>
            </a:extLst>
          </p:cNvPr>
          <p:cNvSpPr/>
          <p:nvPr userDrawn="1"/>
        </p:nvSpPr>
        <p:spPr>
          <a:xfrm>
            <a:off x="10484207"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5" name="Rectangle: Rounded Corners 24">
            <a:extLst>
              <a:ext uri="{FF2B5EF4-FFF2-40B4-BE49-F238E27FC236}">
                <a16:creationId xmlns:a16="http://schemas.microsoft.com/office/drawing/2014/main" id="{0BCAAC33-1A06-4BCB-93B5-5EADAA334877}"/>
              </a:ext>
            </a:extLst>
          </p:cNvPr>
          <p:cNvSpPr/>
          <p:nvPr/>
        </p:nvSpPr>
        <p:spPr>
          <a:xfrm>
            <a:off x="817975" y="2469927"/>
            <a:ext cx="2810966" cy="2626559"/>
          </a:xfrm>
          <a:prstGeom prst="roundRect">
            <a:avLst>
              <a:gd name="adj" fmla="val 6755"/>
            </a:avLst>
          </a:prstGeom>
          <a:solidFill>
            <a:srgbClr val="F4F4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9" name="Rectangle: Rounded Corners 28">
            <a:extLst>
              <a:ext uri="{FF2B5EF4-FFF2-40B4-BE49-F238E27FC236}">
                <a16:creationId xmlns:a16="http://schemas.microsoft.com/office/drawing/2014/main" id="{DD9DA348-77BA-4EF8-9D1A-DC5E35A347E3}"/>
              </a:ext>
            </a:extLst>
          </p:cNvPr>
          <p:cNvSpPr/>
          <p:nvPr/>
        </p:nvSpPr>
        <p:spPr>
          <a:xfrm>
            <a:off x="4040052"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3" name="Rectangle: Rounded Corners 32">
            <a:extLst>
              <a:ext uri="{FF2B5EF4-FFF2-40B4-BE49-F238E27FC236}">
                <a16:creationId xmlns:a16="http://schemas.microsoft.com/office/drawing/2014/main" id="{3EFEA431-E8C3-4237-8477-F3B095765ECF}"/>
              </a:ext>
            </a:extLst>
          </p:cNvPr>
          <p:cNvSpPr/>
          <p:nvPr/>
        </p:nvSpPr>
        <p:spPr>
          <a:xfrm>
            <a:off x="7262130"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05069C5F-18D7-426F-ACDC-61FC529DDC68}"/>
              </a:ext>
            </a:extLst>
          </p:cNvPr>
          <p:cNvSpPr/>
          <p:nvPr/>
        </p:nvSpPr>
        <p:spPr>
          <a:xfrm>
            <a:off x="10484207"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4D4B066C-1DFD-4699-B8AD-62DA806ECEB1}"/>
              </a:ext>
            </a:extLst>
          </p:cNvPr>
          <p:cNvSpPr/>
          <p:nvPr/>
        </p:nvSpPr>
        <p:spPr>
          <a:xfrm>
            <a:off x="13706286"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5" name="Rectangle: Rounded Corners 44">
            <a:extLst>
              <a:ext uri="{FF2B5EF4-FFF2-40B4-BE49-F238E27FC236}">
                <a16:creationId xmlns:a16="http://schemas.microsoft.com/office/drawing/2014/main" id="{B3F5684F-BBE6-4B37-A1ED-4EB67A2FEB8C}"/>
              </a:ext>
            </a:extLst>
          </p:cNvPr>
          <p:cNvSpPr/>
          <p:nvPr/>
        </p:nvSpPr>
        <p:spPr>
          <a:xfrm>
            <a:off x="817975"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CD79A3EF-B724-4DF0-845F-B2944152E71E}"/>
              </a:ext>
            </a:extLst>
          </p:cNvPr>
          <p:cNvSpPr/>
          <p:nvPr/>
        </p:nvSpPr>
        <p:spPr>
          <a:xfrm>
            <a:off x="4040052"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p:nvSpPr>
        <p:spPr>
          <a:xfrm>
            <a:off x="7262130"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7" name="Rectangle: Rounded Corners 56">
            <a:extLst>
              <a:ext uri="{FF2B5EF4-FFF2-40B4-BE49-F238E27FC236}">
                <a16:creationId xmlns:a16="http://schemas.microsoft.com/office/drawing/2014/main" id="{755BD8F9-658A-41E4-BE36-664DB6AC2D85}"/>
              </a:ext>
            </a:extLst>
          </p:cNvPr>
          <p:cNvSpPr/>
          <p:nvPr/>
        </p:nvSpPr>
        <p:spPr>
          <a:xfrm>
            <a:off x="13706286"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112" name="Subtitle">
            <a:extLst>
              <a:ext uri="{FF2B5EF4-FFF2-40B4-BE49-F238E27FC236}">
                <a16:creationId xmlns:a16="http://schemas.microsoft.com/office/drawing/2014/main" id="{81183A62-4B29-41E1-B594-0CA3A38869D5}"/>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42040"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1042040"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1042040"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1042040"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65" name="Text Placeholder 4">
            <a:extLst>
              <a:ext uri="{FF2B5EF4-FFF2-40B4-BE49-F238E27FC236}">
                <a16:creationId xmlns:a16="http://schemas.microsoft.com/office/drawing/2014/main" id="{682B17F8-B314-4891-B0D6-6DF5F5F8E29B}"/>
              </a:ext>
            </a:extLst>
          </p:cNvPr>
          <p:cNvSpPr>
            <a:spLocks noGrp="1"/>
          </p:cNvSpPr>
          <p:nvPr>
            <p:ph type="body" sz="quarter" idx="24" hasCustomPrompt="1"/>
          </p:nvPr>
        </p:nvSpPr>
        <p:spPr>
          <a:xfrm>
            <a:off x="1042040"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66" name="Text Placeholder 4">
            <a:extLst>
              <a:ext uri="{FF2B5EF4-FFF2-40B4-BE49-F238E27FC236}">
                <a16:creationId xmlns:a16="http://schemas.microsoft.com/office/drawing/2014/main" id="{3B7BF82C-809B-4CF6-8296-5E69B23343E1}"/>
              </a:ext>
            </a:extLst>
          </p:cNvPr>
          <p:cNvSpPr>
            <a:spLocks noGrp="1"/>
          </p:cNvSpPr>
          <p:nvPr>
            <p:ph type="body" sz="quarter" idx="25" hasCustomPrompt="1"/>
          </p:nvPr>
        </p:nvSpPr>
        <p:spPr>
          <a:xfrm>
            <a:off x="1042040"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67" name="Text Placeholder 4">
            <a:extLst>
              <a:ext uri="{FF2B5EF4-FFF2-40B4-BE49-F238E27FC236}">
                <a16:creationId xmlns:a16="http://schemas.microsoft.com/office/drawing/2014/main" id="{883A341D-62B1-4516-8E09-CCF2D26FDC0E}"/>
              </a:ext>
            </a:extLst>
          </p:cNvPr>
          <p:cNvSpPr>
            <a:spLocks noGrp="1"/>
          </p:cNvSpPr>
          <p:nvPr>
            <p:ph type="body" sz="quarter" idx="26" hasCustomPrompt="1"/>
          </p:nvPr>
        </p:nvSpPr>
        <p:spPr>
          <a:xfrm>
            <a:off x="1042040"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68" name="Text Placeholder 4">
            <a:extLst>
              <a:ext uri="{FF2B5EF4-FFF2-40B4-BE49-F238E27FC236}">
                <a16:creationId xmlns:a16="http://schemas.microsoft.com/office/drawing/2014/main" id="{269E90FE-6BC7-4A17-A3DD-BF2F7F4334CB}"/>
              </a:ext>
            </a:extLst>
          </p:cNvPr>
          <p:cNvSpPr>
            <a:spLocks noGrp="1"/>
          </p:cNvSpPr>
          <p:nvPr>
            <p:ph type="body" sz="quarter" idx="27" hasCustomPrompt="1"/>
          </p:nvPr>
        </p:nvSpPr>
        <p:spPr>
          <a:xfrm>
            <a:off x="1042040"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0" name="Text Placeholder 4">
            <a:extLst>
              <a:ext uri="{FF2B5EF4-FFF2-40B4-BE49-F238E27FC236}">
                <a16:creationId xmlns:a16="http://schemas.microsoft.com/office/drawing/2014/main" id="{858C7F1B-1A17-4405-8AA0-43EC0184784F}"/>
              </a:ext>
            </a:extLst>
          </p:cNvPr>
          <p:cNvSpPr>
            <a:spLocks noGrp="1"/>
          </p:cNvSpPr>
          <p:nvPr>
            <p:ph type="body" sz="quarter" idx="29" hasCustomPrompt="1"/>
          </p:nvPr>
        </p:nvSpPr>
        <p:spPr>
          <a:xfrm>
            <a:off x="4265790"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1" name="Text Placeholder 4">
            <a:extLst>
              <a:ext uri="{FF2B5EF4-FFF2-40B4-BE49-F238E27FC236}">
                <a16:creationId xmlns:a16="http://schemas.microsoft.com/office/drawing/2014/main" id="{170E547E-1170-45E4-9BDB-8C5996E73C2D}"/>
              </a:ext>
            </a:extLst>
          </p:cNvPr>
          <p:cNvSpPr>
            <a:spLocks noGrp="1"/>
          </p:cNvSpPr>
          <p:nvPr>
            <p:ph type="body" sz="quarter" idx="30" hasCustomPrompt="1"/>
          </p:nvPr>
        </p:nvSpPr>
        <p:spPr>
          <a:xfrm>
            <a:off x="4265790"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2" name="Text Placeholder 4">
            <a:extLst>
              <a:ext uri="{FF2B5EF4-FFF2-40B4-BE49-F238E27FC236}">
                <a16:creationId xmlns:a16="http://schemas.microsoft.com/office/drawing/2014/main" id="{55D7BBAD-A7D7-4A1D-9AE1-617F75568DD9}"/>
              </a:ext>
            </a:extLst>
          </p:cNvPr>
          <p:cNvSpPr>
            <a:spLocks noGrp="1"/>
          </p:cNvSpPr>
          <p:nvPr>
            <p:ph type="body" sz="quarter" idx="31" hasCustomPrompt="1"/>
          </p:nvPr>
        </p:nvSpPr>
        <p:spPr>
          <a:xfrm>
            <a:off x="4265790"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3" name="Text Placeholder 4">
            <a:extLst>
              <a:ext uri="{FF2B5EF4-FFF2-40B4-BE49-F238E27FC236}">
                <a16:creationId xmlns:a16="http://schemas.microsoft.com/office/drawing/2014/main" id="{BEF943DD-1832-438D-8FE7-E62E1DA340C8}"/>
              </a:ext>
            </a:extLst>
          </p:cNvPr>
          <p:cNvSpPr>
            <a:spLocks noGrp="1"/>
          </p:cNvSpPr>
          <p:nvPr>
            <p:ph type="body" sz="quarter" idx="32" hasCustomPrompt="1"/>
          </p:nvPr>
        </p:nvSpPr>
        <p:spPr>
          <a:xfrm>
            <a:off x="4265790"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5" name="Text Placeholder 4">
            <a:extLst>
              <a:ext uri="{FF2B5EF4-FFF2-40B4-BE49-F238E27FC236}">
                <a16:creationId xmlns:a16="http://schemas.microsoft.com/office/drawing/2014/main" id="{57D839D1-4B89-4D27-B5DF-A38F89D48ABC}"/>
              </a:ext>
            </a:extLst>
          </p:cNvPr>
          <p:cNvSpPr>
            <a:spLocks noGrp="1"/>
          </p:cNvSpPr>
          <p:nvPr>
            <p:ph type="body" sz="quarter" idx="34" hasCustomPrompt="1"/>
          </p:nvPr>
        </p:nvSpPr>
        <p:spPr>
          <a:xfrm>
            <a:off x="4265790"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6" name="Text Placeholder 4">
            <a:extLst>
              <a:ext uri="{FF2B5EF4-FFF2-40B4-BE49-F238E27FC236}">
                <a16:creationId xmlns:a16="http://schemas.microsoft.com/office/drawing/2014/main" id="{332424E2-3182-4DFD-807F-6CE100811C1C}"/>
              </a:ext>
            </a:extLst>
          </p:cNvPr>
          <p:cNvSpPr>
            <a:spLocks noGrp="1"/>
          </p:cNvSpPr>
          <p:nvPr>
            <p:ph type="body" sz="quarter" idx="35" hasCustomPrompt="1"/>
          </p:nvPr>
        </p:nvSpPr>
        <p:spPr>
          <a:xfrm>
            <a:off x="4265790"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7" name="Text Placeholder 4">
            <a:extLst>
              <a:ext uri="{FF2B5EF4-FFF2-40B4-BE49-F238E27FC236}">
                <a16:creationId xmlns:a16="http://schemas.microsoft.com/office/drawing/2014/main" id="{A48BB944-2D68-4BD4-96AA-611C578EA296}"/>
              </a:ext>
            </a:extLst>
          </p:cNvPr>
          <p:cNvSpPr>
            <a:spLocks noGrp="1"/>
          </p:cNvSpPr>
          <p:nvPr>
            <p:ph type="body" sz="quarter" idx="36" hasCustomPrompt="1"/>
          </p:nvPr>
        </p:nvSpPr>
        <p:spPr>
          <a:xfrm>
            <a:off x="4265790"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8" name="Text Placeholder 4">
            <a:extLst>
              <a:ext uri="{FF2B5EF4-FFF2-40B4-BE49-F238E27FC236}">
                <a16:creationId xmlns:a16="http://schemas.microsoft.com/office/drawing/2014/main" id="{45410801-CCF5-4693-A565-C4F63C6090E2}"/>
              </a:ext>
            </a:extLst>
          </p:cNvPr>
          <p:cNvSpPr>
            <a:spLocks noGrp="1"/>
          </p:cNvSpPr>
          <p:nvPr>
            <p:ph type="body" sz="quarter" idx="37" hasCustomPrompt="1"/>
          </p:nvPr>
        </p:nvSpPr>
        <p:spPr>
          <a:xfrm>
            <a:off x="4265790"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0" name="Text Placeholder 4">
            <a:extLst>
              <a:ext uri="{FF2B5EF4-FFF2-40B4-BE49-F238E27FC236}">
                <a16:creationId xmlns:a16="http://schemas.microsoft.com/office/drawing/2014/main" id="{641AADDF-6E93-4A35-8D16-564B4A518698}"/>
              </a:ext>
            </a:extLst>
          </p:cNvPr>
          <p:cNvSpPr>
            <a:spLocks noGrp="1"/>
          </p:cNvSpPr>
          <p:nvPr>
            <p:ph type="body" sz="quarter" idx="39" hasCustomPrompt="1"/>
          </p:nvPr>
        </p:nvSpPr>
        <p:spPr>
          <a:xfrm>
            <a:off x="7486991"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1" name="Text Placeholder 4">
            <a:extLst>
              <a:ext uri="{FF2B5EF4-FFF2-40B4-BE49-F238E27FC236}">
                <a16:creationId xmlns:a16="http://schemas.microsoft.com/office/drawing/2014/main" id="{1758E3B3-AE4E-434D-9D4F-E44B2D986044}"/>
              </a:ext>
            </a:extLst>
          </p:cNvPr>
          <p:cNvSpPr>
            <a:spLocks noGrp="1"/>
          </p:cNvSpPr>
          <p:nvPr>
            <p:ph type="body" sz="quarter" idx="40" hasCustomPrompt="1"/>
          </p:nvPr>
        </p:nvSpPr>
        <p:spPr>
          <a:xfrm>
            <a:off x="7486991"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2" name="Text Placeholder 4">
            <a:extLst>
              <a:ext uri="{FF2B5EF4-FFF2-40B4-BE49-F238E27FC236}">
                <a16:creationId xmlns:a16="http://schemas.microsoft.com/office/drawing/2014/main" id="{F53773D8-6309-48EE-A9CA-299551771F75}"/>
              </a:ext>
            </a:extLst>
          </p:cNvPr>
          <p:cNvSpPr>
            <a:spLocks noGrp="1"/>
          </p:cNvSpPr>
          <p:nvPr>
            <p:ph type="body" sz="quarter" idx="41" hasCustomPrompt="1"/>
          </p:nvPr>
        </p:nvSpPr>
        <p:spPr>
          <a:xfrm>
            <a:off x="7486991"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3" name="Text Placeholder 4">
            <a:extLst>
              <a:ext uri="{FF2B5EF4-FFF2-40B4-BE49-F238E27FC236}">
                <a16:creationId xmlns:a16="http://schemas.microsoft.com/office/drawing/2014/main" id="{6C0A8E5F-1D8D-4B5F-BA3F-C4B91CEDDBEA}"/>
              </a:ext>
            </a:extLst>
          </p:cNvPr>
          <p:cNvSpPr>
            <a:spLocks noGrp="1"/>
          </p:cNvSpPr>
          <p:nvPr>
            <p:ph type="body" sz="quarter" idx="42" hasCustomPrompt="1"/>
          </p:nvPr>
        </p:nvSpPr>
        <p:spPr>
          <a:xfrm>
            <a:off x="7486991"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5" name="Text Placeholder 4">
            <a:extLst>
              <a:ext uri="{FF2B5EF4-FFF2-40B4-BE49-F238E27FC236}">
                <a16:creationId xmlns:a16="http://schemas.microsoft.com/office/drawing/2014/main" id="{34AD6EE5-DC62-428A-BBB2-ED096A3D8BD5}"/>
              </a:ext>
            </a:extLst>
          </p:cNvPr>
          <p:cNvSpPr>
            <a:spLocks noGrp="1"/>
          </p:cNvSpPr>
          <p:nvPr>
            <p:ph type="body" sz="quarter" idx="44" hasCustomPrompt="1"/>
          </p:nvPr>
        </p:nvSpPr>
        <p:spPr>
          <a:xfrm>
            <a:off x="7486991"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6" name="Text Placeholder 4">
            <a:extLst>
              <a:ext uri="{FF2B5EF4-FFF2-40B4-BE49-F238E27FC236}">
                <a16:creationId xmlns:a16="http://schemas.microsoft.com/office/drawing/2014/main" id="{F2B98A8D-5F0D-4814-A444-83F91CBFD79D}"/>
              </a:ext>
            </a:extLst>
          </p:cNvPr>
          <p:cNvSpPr>
            <a:spLocks noGrp="1"/>
          </p:cNvSpPr>
          <p:nvPr>
            <p:ph type="body" sz="quarter" idx="45" hasCustomPrompt="1"/>
          </p:nvPr>
        </p:nvSpPr>
        <p:spPr>
          <a:xfrm>
            <a:off x="7486991"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7" name="Text Placeholder 4">
            <a:extLst>
              <a:ext uri="{FF2B5EF4-FFF2-40B4-BE49-F238E27FC236}">
                <a16:creationId xmlns:a16="http://schemas.microsoft.com/office/drawing/2014/main" id="{8227CEF7-33FD-4CD3-A4EB-955E37245B9D}"/>
              </a:ext>
            </a:extLst>
          </p:cNvPr>
          <p:cNvSpPr>
            <a:spLocks noGrp="1"/>
          </p:cNvSpPr>
          <p:nvPr>
            <p:ph type="body" sz="quarter" idx="46" hasCustomPrompt="1"/>
          </p:nvPr>
        </p:nvSpPr>
        <p:spPr>
          <a:xfrm>
            <a:off x="7486991"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8" name="Text Placeholder 4">
            <a:extLst>
              <a:ext uri="{FF2B5EF4-FFF2-40B4-BE49-F238E27FC236}">
                <a16:creationId xmlns:a16="http://schemas.microsoft.com/office/drawing/2014/main" id="{7B2D6AFA-C0DD-4618-9EAB-57C49567D947}"/>
              </a:ext>
            </a:extLst>
          </p:cNvPr>
          <p:cNvSpPr>
            <a:spLocks noGrp="1"/>
          </p:cNvSpPr>
          <p:nvPr>
            <p:ph type="body" sz="quarter" idx="47" hasCustomPrompt="1"/>
          </p:nvPr>
        </p:nvSpPr>
        <p:spPr>
          <a:xfrm>
            <a:off x="7486991"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0" name="Text Placeholder 4">
            <a:extLst>
              <a:ext uri="{FF2B5EF4-FFF2-40B4-BE49-F238E27FC236}">
                <a16:creationId xmlns:a16="http://schemas.microsoft.com/office/drawing/2014/main" id="{BDFBDEB8-8FC2-425E-82A6-6888AEB82DD1}"/>
              </a:ext>
            </a:extLst>
          </p:cNvPr>
          <p:cNvSpPr>
            <a:spLocks noGrp="1"/>
          </p:cNvSpPr>
          <p:nvPr>
            <p:ph type="body" sz="quarter" idx="49" hasCustomPrompt="1"/>
          </p:nvPr>
        </p:nvSpPr>
        <p:spPr>
          <a:xfrm>
            <a:off x="10709467"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1" name="Text Placeholder 4">
            <a:extLst>
              <a:ext uri="{FF2B5EF4-FFF2-40B4-BE49-F238E27FC236}">
                <a16:creationId xmlns:a16="http://schemas.microsoft.com/office/drawing/2014/main" id="{2BB73286-9C41-4EF3-8945-F7274E651F4F}"/>
              </a:ext>
            </a:extLst>
          </p:cNvPr>
          <p:cNvSpPr>
            <a:spLocks noGrp="1"/>
          </p:cNvSpPr>
          <p:nvPr>
            <p:ph type="body" sz="quarter" idx="50" hasCustomPrompt="1"/>
          </p:nvPr>
        </p:nvSpPr>
        <p:spPr>
          <a:xfrm>
            <a:off x="10709467"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2" name="Text Placeholder 4">
            <a:extLst>
              <a:ext uri="{FF2B5EF4-FFF2-40B4-BE49-F238E27FC236}">
                <a16:creationId xmlns:a16="http://schemas.microsoft.com/office/drawing/2014/main" id="{102D7DDF-C428-4D62-B249-64EF9900BDCD}"/>
              </a:ext>
            </a:extLst>
          </p:cNvPr>
          <p:cNvSpPr>
            <a:spLocks noGrp="1"/>
          </p:cNvSpPr>
          <p:nvPr>
            <p:ph type="body" sz="quarter" idx="51" hasCustomPrompt="1"/>
          </p:nvPr>
        </p:nvSpPr>
        <p:spPr>
          <a:xfrm>
            <a:off x="10709467"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3" name="Text Placeholder 4">
            <a:extLst>
              <a:ext uri="{FF2B5EF4-FFF2-40B4-BE49-F238E27FC236}">
                <a16:creationId xmlns:a16="http://schemas.microsoft.com/office/drawing/2014/main" id="{DB5DBE5B-BDCF-447C-9A10-6BB31475F11A}"/>
              </a:ext>
            </a:extLst>
          </p:cNvPr>
          <p:cNvSpPr>
            <a:spLocks noGrp="1"/>
          </p:cNvSpPr>
          <p:nvPr>
            <p:ph type="body" sz="quarter" idx="52" hasCustomPrompt="1"/>
          </p:nvPr>
        </p:nvSpPr>
        <p:spPr>
          <a:xfrm>
            <a:off x="10709467"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5" name="Text Placeholder 4">
            <a:extLst>
              <a:ext uri="{FF2B5EF4-FFF2-40B4-BE49-F238E27FC236}">
                <a16:creationId xmlns:a16="http://schemas.microsoft.com/office/drawing/2014/main" id="{88F73D50-2D36-4657-9A50-3CF955C7A2F4}"/>
              </a:ext>
            </a:extLst>
          </p:cNvPr>
          <p:cNvSpPr>
            <a:spLocks noGrp="1"/>
          </p:cNvSpPr>
          <p:nvPr>
            <p:ph type="body" sz="quarter" idx="54" hasCustomPrompt="1"/>
          </p:nvPr>
        </p:nvSpPr>
        <p:spPr>
          <a:xfrm>
            <a:off x="10709467"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6" name="Text Placeholder 4">
            <a:extLst>
              <a:ext uri="{FF2B5EF4-FFF2-40B4-BE49-F238E27FC236}">
                <a16:creationId xmlns:a16="http://schemas.microsoft.com/office/drawing/2014/main" id="{1A05975C-3B47-409F-A529-FD6F14396A1A}"/>
              </a:ext>
            </a:extLst>
          </p:cNvPr>
          <p:cNvSpPr>
            <a:spLocks noGrp="1"/>
          </p:cNvSpPr>
          <p:nvPr>
            <p:ph type="body" sz="quarter" idx="55" hasCustomPrompt="1"/>
          </p:nvPr>
        </p:nvSpPr>
        <p:spPr>
          <a:xfrm>
            <a:off x="10709467"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7" name="Text Placeholder 4">
            <a:extLst>
              <a:ext uri="{FF2B5EF4-FFF2-40B4-BE49-F238E27FC236}">
                <a16:creationId xmlns:a16="http://schemas.microsoft.com/office/drawing/2014/main" id="{03AE4B41-A109-4248-8043-33344EB22707}"/>
              </a:ext>
            </a:extLst>
          </p:cNvPr>
          <p:cNvSpPr>
            <a:spLocks noGrp="1"/>
          </p:cNvSpPr>
          <p:nvPr>
            <p:ph type="body" sz="quarter" idx="56" hasCustomPrompt="1"/>
          </p:nvPr>
        </p:nvSpPr>
        <p:spPr>
          <a:xfrm>
            <a:off x="10709467"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8" name="Text Placeholder 4">
            <a:extLst>
              <a:ext uri="{FF2B5EF4-FFF2-40B4-BE49-F238E27FC236}">
                <a16:creationId xmlns:a16="http://schemas.microsoft.com/office/drawing/2014/main" id="{E3982D9F-AE48-4E9A-81A5-B8B03575A838}"/>
              </a:ext>
            </a:extLst>
          </p:cNvPr>
          <p:cNvSpPr>
            <a:spLocks noGrp="1"/>
          </p:cNvSpPr>
          <p:nvPr>
            <p:ph type="body" sz="quarter" idx="57" hasCustomPrompt="1"/>
          </p:nvPr>
        </p:nvSpPr>
        <p:spPr>
          <a:xfrm>
            <a:off x="10709467"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0" name="Text Placeholder 4">
            <a:extLst>
              <a:ext uri="{FF2B5EF4-FFF2-40B4-BE49-F238E27FC236}">
                <a16:creationId xmlns:a16="http://schemas.microsoft.com/office/drawing/2014/main" id="{9A6AE5F2-E454-48D2-AC87-12FF6E2F990C}"/>
              </a:ext>
            </a:extLst>
          </p:cNvPr>
          <p:cNvSpPr>
            <a:spLocks noGrp="1"/>
          </p:cNvSpPr>
          <p:nvPr>
            <p:ph type="body" sz="quarter" idx="59" hasCustomPrompt="1"/>
          </p:nvPr>
        </p:nvSpPr>
        <p:spPr>
          <a:xfrm>
            <a:off x="13931946"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1" name="Text Placeholder 4">
            <a:extLst>
              <a:ext uri="{FF2B5EF4-FFF2-40B4-BE49-F238E27FC236}">
                <a16:creationId xmlns:a16="http://schemas.microsoft.com/office/drawing/2014/main" id="{35E31D78-B262-492E-B9AD-4337DD8D50BF}"/>
              </a:ext>
            </a:extLst>
          </p:cNvPr>
          <p:cNvSpPr>
            <a:spLocks noGrp="1"/>
          </p:cNvSpPr>
          <p:nvPr>
            <p:ph type="body" sz="quarter" idx="60" hasCustomPrompt="1"/>
          </p:nvPr>
        </p:nvSpPr>
        <p:spPr>
          <a:xfrm>
            <a:off x="13931946"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2" name="Text Placeholder 4">
            <a:extLst>
              <a:ext uri="{FF2B5EF4-FFF2-40B4-BE49-F238E27FC236}">
                <a16:creationId xmlns:a16="http://schemas.microsoft.com/office/drawing/2014/main" id="{A1DDE222-76BC-428B-AF5C-47DE9296E7AE}"/>
              </a:ext>
            </a:extLst>
          </p:cNvPr>
          <p:cNvSpPr>
            <a:spLocks noGrp="1"/>
          </p:cNvSpPr>
          <p:nvPr>
            <p:ph type="body" sz="quarter" idx="61" hasCustomPrompt="1"/>
          </p:nvPr>
        </p:nvSpPr>
        <p:spPr>
          <a:xfrm>
            <a:off x="13931946"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3" name="Text Placeholder 4">
            <a:extLst>
              <a:ext uri="{FF2B5EF4-FFF2-40B4-BE49-F238E27FC236}">
                <a16:creationId xmlns:a16="http://schemas.microsoft.com/office/drawing/2014/main" id="{94F13F0C-B3B9-4860-8E86-C7A1B01B9E15}"/>
              </a:ext>
            </a:extLst>
          </p:cNvPr>
          <p:cNvSpPr>
            <a:spLocks noGrp="1"/>
          </p:cNvSpPr>
          <p:nvPr>
            <p:ph type="body" sz="quarter" idx="62" hasCustomPrompt="1"/>
          </p:nvPr>
        </p:nvSpPr>
        <p:spPr>
          <a:xfrm>
            <a:off x="13931946"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5" name="Text Placeholder 4">
            <a:extLst>
              <a:ext uri="{FF2B5EF4-FFF2-40B4-BE49-F238E27FC236}">
                <a16:creationId xmlns:a16="http://schemas.microsoft.com/office/drawing/2014/main" id="{B7039321-8CFA-45ED-A018-9D30375399FE}"/>
              </a:ext>
            </a:extLst>
          </p:cNvPr>
          <p:cNvSpPr>
            <a:spLocks noGrp="1"/>
          </p:cNvSpPr>
          <p:nvPr>
            <p:ph type="body" sz="quarter" idx="64" hasCustomPrompt="1"/>
          </p:nvPr>
        </p:nvSpPr>
        <p:spPr>
          <a:xfrm>
            <a:off x="13931946"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6" name="Text Placeholder 4">
            <a:extLst>
              <a:ext uri="{FF2B5EF4-FFF2-40B4-BE49-F238E27FC236}">
                <a16:creationId xmlns:a16="http://schemas.microsoft.com/office/drawing/2014/main" id="{30EF88F9-002E-4592-AA92-E259056C6097}"/>
              </a:ext>
            </a:extLst>
          </p:cNvPr>
          <p:cNvSpPr>
            <a:spLocks noGrp="1"/>
          </p:cNvSpPr>
          <p:nvPr>
            <p:ph type="body" sz="quarter" idx="65" hasCustomPrompt="1"/>
          </p:nvPr>
        </p:nvSpPr>
        <p:spPr>
          <a:xfrm>
            <a:off x="13931946"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7" name="Text Placeholder 4">
            <a:extLst>
              <a:ext uri="{FF2B5EF4-FFF2-40B4-BE49-F238E27FC236}">
                <a16:creationId xmlns:a16="http://schemas.microsoft.com/office/drawing/2014/main" id="{3647B859-75EE-4AD5-8109-19B05EF58F16}"/>
              </a:ext>
            </a:extLst>
          </p:cNvPr>
          <p:cNvSpPr>
            <a:spLocks noGrp="1"/>
          </p:cNvSpPr>
          <p:nvPr>
            <p:ph type="body" sz="quarter" idx="66" hasCustomPrompt="1"/>
          </p:nvPr>
        </p:nvSpPr>
        <p:spPr>
          <a:xfrm>
            <a:off x="13931946"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8" name="Text Placeholder 4">
            <a:extLst>
              <a:ext uri="{FF2B5EF4-FFF2-40B4-BE49-F238E27FC236}">
                <a16:creationId xmlns:a16="http://schemas.microsoft.com/office/drawing/2014/main" id="{C3EC5D1A-BBB3-46BE-BBAD-0218E4BC4376}"/>
              </a:ext>
            </a:extLst>
          </p:cNvPr>
          <p:cNvSpPr>
            <a:spLocks noGrp="1"/>
          </p:cNvSpPr>
          <p:nvPr>
            <p:ph type="body" sz="quarter" idx="67" hasCustomPrompt="1"/>
          </p:nvPr>
        </p:nvSpPr>
        <p:spPr>
          <a:xfrm>
            <a:off x="13931946"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1042040"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69" name="Picture Placeholder 7">
            <a:extLst>
              <a:ext uri="{FF2B5EF4-FFF2-40B4-BE49-F238E27FC236}">
                <a16:creationId xmlns:a16="http://schemas.microsoft.com/office/drawing/2014/main" id="{8E9B6044-B4C4-4F6F-8F19-16A35E45CD5A}"/>
              </a:ext>
            </a:extLst>
          </p:cNvPr>
          <p:cNvSpPr>
            <a:spLocks noGrp="1"/>
          </p:cNvSpPr>
          <p:nvPr>
            <p:ph type="pic" sz="quarter" idx="28" hasCustomPrompt="1"/>
          </p:nvPr>
        </p:nvSpPr>
        <p:spPr>
          <a:xfrm>
            <a:off x="1042040"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4" name="Picture Placeholder 7">
            <a:extLst>
              <a:ext uri="{FF2B5EF4-FFF2-40B4-BE49-F238E27FC236}">
                <a16:creationId xmlns:a16="http://schemas.microsoft.com/office/drawing/2014/main" id="{A408BE1F-5224-4228-985F-B61DF5DDCC9B}"/>
              </a:ext>
            </a:extLst>
          </p:cNvPr>
          <p:cNvSpPr>
            <a:spLocks noGrp="1"/>
          </p:cNvSpPr>
          <p:nvPr>
            <p:ph type="pic" sz="quarter" idx="33" hasCustomPrompt="1"/>
          </p:nvPr>
        </p:nvSpPr>
        <p:spPr>
          <a:xfrm>
            <a:off x="426451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9" name="Picture Placeholder 7">
            <a:extLst>
              <a:ext uri="{FF2B5EF4-FFF2-40B4-BE49-F238E27FC236}">
                <a16:creationId xmlns:a16="http://schemas.microsoft.com/office/drawing/2014/main" id="{C78697CB-4473-40A4-A973-D405D65EBAAC}"/>
              </a:ext>
            </a:extLst>
          </p:cNvPr>
          <p:cNvSpPr>
            <a:spLocks noGrp="1"/>
          </p:cNvSpPr>
          <p:nvPr>
            <p:ph type="pic" sz="quarter" idx="38" hasCustomPrompt="1"/>
          </p:nvPr>
        </p:nvSpPr>
        <p:spPr>
          <a:xfrm>
            <a:off x="426451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4" name="Picture Placeholder 7">
            <a:extLst>
              <a:ext uri="{FF2B5EF4-FFF2-40B4-BE49-F238E27FC236}">
                <a16:creationId xmlns:a16="http://schemas.microsoft.com/office/drawing/2014/main" id="{6E613508-9A9E-4E06-B67E-C669FA64B807}"/>
              </a:ext>
            </a:extLst>
          </p:cNvPr>
          <p:cNvSpPr>
            <a:spLocks noGrp="1"/>
          </p:cNvSpPr>
          <p:nvPr>
            <p:ph type="pic" sz="quarter" idx="43" hasCustomPrompt="1"/>
          </p:nvPr>
        </p:nvSpPr>
        <p:spPr>
          <a:xfrm>
            <a:off x="7486991"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9" name="Picture Placeholder 7">
            <a:extLst>
              <a:ext uri="{FF2B5EF4-FFF2-40B4-BE49-F238E27FC236}">
                <a16:creationId xmlns:a16="http://schemas.microsoft.com/office/drawing/2014/main" id="{C8EAB2D0-37C5-4194-9309-1D0D192694C8}"/>
              </a:ext>
            </a:extLst>
          </p:cNvPr>
          <p:cNvSpPr>
            <a:spLocks noGrp="1"/>
          </p:cNvSpPr>
          <p:nvPr>
            <p:ph type="pic" sz="quarter" idx="48" hasCustomPrompt="1"/>
          </p:nvPr>
        </p:nvSpPr>
        <p:spPr>
          <a:xfrm>
            <a:off x="7486991"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4" name="Picture Placeholder 7">
            <a:extLst>
              <a:ext uri="{FF2B5EF4-FFF2-40B4-BE49-F238E27FC236}">
                <a16:creationId xmlns:a16="http://schemas.microsoft.com/office/drawing/2014/main" id="{EA651F30-C618-46FF-BE3F-505670137BE7}"/>
              </a:ext>
            </a:extLst>
          </p:cNvPr>
          <p:cNvSpPr>
            <a:spLocks noGrp="1"/>
          </p:cNvSpPr>
          <p:nvPr>
            <p:ph type="pic" sz="quarter" idx="53" hasCustomPrompt="1"/>
          </p:nvPr>
        </p:nvSpPr>
        <p:spPr>
          <a:xfrm>
            <a:off x="10709467"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9" name="Picture Placeholder 7">
            <a:extLst>
              <a:ext uri="{FF2B5EF4-FFF2-40B4-BE49-F238E27FC236}">
                <a16:creationId xmlns:a16="http://schemas.microsoft.com/office/drawing/2014/main" id="{F6721E5E-7753-4D9B-B051-8E1F9FCD3E5D}"/>
              </a:ext>
            </a:extLst>
          </p:cNvPr>
          <p:cNvSpPr>
            <a:spLocks noGrp="1"/>
          </p:cNvSpPr>
          <p:nvPr>
            <p:ph type="pic" sz="quarter" idx="58" hasCustomPrompt="1"/>
          </p:nvPr>
        </p:nvSpPr>
        <p:spPr>
          <a:xfrm>
            <a:off x="10709467"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104" name="Picture Placeholder 7">
            <a:extLst>
              <a:ext uri="{FF2B5EF4-FFF2-40B4-BE49-F238E27FC236}">
                <a16:creationId xmlns:a16="http://schemas.microsoft.com/office/drawing/2014/main" id="{C9F53B58-1349-49CD-8887-14A63E0AB457}"/>
              </a:ext>
            </a:extLst>
          </p:cNvPr>
          <p:cNvSpPr>
            <a:spLocks noGrp="1"/>
          </p:cNvSpPr>
          <p:nvPr>
            <p:ph type="pic" sz="quarter" idx="63" hasCustomPrompt="1"/>
          </p:nvPr>
        </p:nvSpPr>
        <p:spPr>
          <a:xfrm>
            <a:off x="1393194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109" name="Picture Placeholder 7">
            <a:extLst>
              <a:ext uri="{FF2B5EF4-FFF2-40B4-BE49-F238E27FC236}">
                <a16:creationId xmlns:a16="http://schemas.microsoft.com/office/drawing/2014/main" id="{F4C40FF3-6686-4A8F-B47D-3D423D6A5449}"/>
              </a:ext>
            </a:extLst>
          </p:cNvPr>
          <p:cNvSpPr>
            <a:spLocks noGrp="1"/>
          </p:cNvSpPr>
          <p:nvPr>
            <p:ph type="pic" sz="quarter" idx="68" hasCustomPrompt="1"/>
          </p:nvPr>
        </p:nvSpPr>
        <p:spPr>
          <a:xfrm>
            <a:off x="1393194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09E10FAD-1D75-4A62-B9B3-786B2933CD20}"/>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D9ED44FE-72D7-4C8D-964F-5A861FE04184}"/>
              </a:ext>
            </a:extLst>
          </p:cNvPr>
          <p:cNvSpPr>
            <a:spLocks noGrp="1"/>
          </p:cNvSpPr>
          <p:nvPr>
            <p:ph type="ftr" sz="quarter" idx="221"/>
          </p:nvPr>
        </p:nvSpPr>
        <p:spPr/>
        <p:txBody>
          <a:bodyPr/>
          <a:lstStyle/>
          <a:p>
            <a:endParaRPr lang="en-US" dirty="0"/>
          </a:p>
        </p:txBody>
      </p:sp>
      <p:sp>
        <p:nvSpPr>
          <p:cNvPr id="5" name="Slide Number Placeholder 4">
            <a:extLst>
              <a:ext uri="{FF2B5EF4-FFF2-40B4-BE49-F238E27FC236}">
                <a16:creationId xmlns:a16="http://schemas.microsoft.com/office/drawing/2014/main" id="{035E1127-538C-482A-9B71-B25A3AC8C65A}"/>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02088472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eam 8 persons">
    <p:spTree>
      <p:nvGrpSpPr>
        <p:cNvPr id="1" name=""/>
        <p:cNvGrpSpPr/>
        <p:nvPr/>
      </p:nvGrpSpPr>
      <p:grpSpPr>
        <a:xfrm>
          <a:off x="0" y="0"/>
          <a:ext cx="0" cy="0"/>
          <a:chOff x="0" y="0"/>
          <a:chExt cx="0" cy="0"/>
        </a:xfrm>
      </p:grpSpPr>
      <p:sp>
        <p:nvSpPr>
          <p:cNvPr id="110" name="Rectangle: Rounded Corners 109">
            <a:extLst>
              <a:ext uri="{FF2B5EF4-FFF2-40B4-BE49-F238E27FC236}">
                <a16:creationId xmlns:a16="http://schemas.microsoft.com/office/drawing/2014/main" id="{F311E7C9-D99A-4738-B510-AFC86D7D3C25}"/>
              </a:ext>
            </a:extLst>
          </p:cNvPr>
          <p:cNvSpPr/>
          <p:nvPr userDrawn="1"/>
        </p:nvSpPr>
        <p:spPr>
          <a:xfrm>
            <a:off x="10484207"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9" name="Rectangle: Rounded Corners 28">
            <a:extLst>
              <a:ext uri="{FF2B5EF4-FFF2-40B4-BE49-F238E27FC236}">
                <a16:creationId xmlns:a16="http://schemas.microsoft.com/office/drawing/2014/main" id="{DD9DA348-77BA-4EF8-9D1A-DC5E35A347E3}"/>
              </a:ext>
            </a:extLst>
          </p:cNvPr>
          <p:cNvSpPr/>
          <p:nvPr/>
        </p:nvSpPr>
        <p:spPr>
          <a:xfrm>
            <a:off x="4040052"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3" name="Rectangle: Rounded Corners 32">
            <a:extLst>
              <a:ext uri="{FF2B5EF4-FFF2-40B4-BE49-F238E27FC236}">
                <a16:creationId xmlns:a16="http://schemas.microsoft.com/office/drawing/2014/main" id="{3EFEA431-E8C3-4237-8477-F3B095765ECF}"/>
              </a:ext>
            </a:extLst>
          </p:cNvPr>
          <p:cNvSpPr/>
          <p:nvPr/>
        </p:nvSpPr>
        <p:spPr>
          <a:xfrm>
            <a:off x="7262130"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05069C5F-18D7-426F-ACDC-61FC529DDC68}"/>
              </a:ext>
            </a:extLst>
          </p:cNvPr>
          <p:cNvSpPr/>
          <p:nvPr/>
        </p:nvSpPr>
        <p:spPr>
          <a:xfrm>
            <a:off x="10484207"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4D4B066C-1DFD-4699-B8AD-62DA806ECEB1}"/>
              </a:ext>
            </a:extLst>
          </p:cNvPr>
          <p:cNvSpPr/>
          <p:nvPr/>
        </p:nvSpPr>
        <p:spPr>
          <a:xfrm>
            <a:off x="13706286"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CD79A3EF-B724-4DF0-845F-B2944152E71E}"/>
              </a:ext>
            </a:extLst>
          </p:cNvPr>
          <p:cNvSpPr/>
          <p:nvPr/>
        </p:nvSpPr>
        <p:spPr>
          <a:xfrm>
            <a:off x="4040052"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p:nvSpPr>
        <p:spPr>
          <a:xfrm>
            <a:off x="7262130"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7" name="Rectangle: Rounded Corners 56">
            <a:extLst>
              <a:ext uri="{FF2B5EF4-FFF2-40B4-BE49-F238E27FC236}">
                <a16:creationId xmlns:a16="http://schemas.microsoft.com/office/drawing/2014/main" id="{755BD8F9-658A-41E4-BE36-664DB6AC2D85}"/>
              </a:ext>
            </a:extLst>
          </p:cNvPr>
          <p:cNvSpPr/>
          <p:nvPr/>
        </p:nvSpPr>
        <p:spPr>
          <a:xfrm>
            <a:off x="13706286"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58" name="Subtitle">
            <a:extLst>
              <a:ext uri="{FF2B5EF4-FFF2-40B4-BE49-F238E27FC236}">
                <a16:creationId xmlns:a16="http://schemas.microsoft.com/office/drawing/2014/main" id="{2045BB76-9301-4EF1-923A-BD44892C2356}"/>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4" name="Text Placeholder 3">
            <a:extLst>
              <a:ext uri="{FF2B5EF4-FFF2-40B4-BE49-F238E27FC236}">
                <a16:creationId xmlns:a16="http://schemas.microsoft.com/office/drawing/2014/main" id="{1CFBB936-3584-46FE-B145-F2B99BD4104E}"/>
              </a:ext>
            </a:extLst>
          </p:cNvPr>
          <p:cNvSpPr>
            <a:spLocks noGrp="1"/>
          </p:cNvSpPr>
          <p:nvPr>
            <p:ph type="body" sz="quarter" idx="72" hasCustomPrompt="1"/>
          </p:nvPr>
        </p:nvSpPr>
        <p:spPr>
          <a:xfrm>
            <a:off x="819601" y="2457601"/>
            <a:ext cx="2273651" cy="1274210"/>
          </a:xfrm>
        </p:spPr>
        <p:txBody>
          <a:bodyPr/>
          <a:lstStyle>
            <a:lvl1pPr marL="0" indent="0">
              <a:lnSpc>
                <a:spcPct val="100000"/>
              </a:lnSpc>
              <a:spcAft>
                <a:spcPts val="0"/>
              </a:spcAft>
              <a:buNone/>
              <a:defRPr sz="2133" b="1">
                <a:solidFill>
                  <a:schemeClr val="accent1"/>
                </a:solidFill>
                <a:latin typeface="+mn-lt"/>
              </a:defRPr>
            </a:lvl1pPr>
            <a:lvl2pPr marL="0" indent="0">
              <a:lnSpc>
                <a:spcPct val="100000"/>
              </a:lnSpc>
              <a:spcAft>
                <a:spcPts val="0"/>
              </a:spcAft>
              <a:buNone/>
              <a:defRPr sz="2133" b="1">
                <a:solidFill>
                  <a:schemeClr val="accent1"/>
                </a:solidFill>
                <a:latin typeface="+mn-lt"/>
              </a:defRPr>
            </a:lvl2pPr>
            <a:lvl3pPr marL="0" indent="0">
              <a:lnSpc>
                <a:spcPct val="100000"/>
              </a:lnSpc>
              <a:spcAft>
                <a:spcPts val="0"/>
              </a:spcAft>
              <a:buNone/>
              <a:defRPr sz="2133" b="1">
                <a:solidFill>
                  <a:schemeClr val="accent1"/>
                </a:solidFill>
                <a:latin typeface="+mn-lt"/>
              </a:defRPr>
            </a:lvl3pPr>
            <a:lvl4pPr>
              <a:lnSpc>
                <a:spcPct val="100000"/>
              </a:lnSpc>
              <a:spcAft>
                <a:spcPts val="0"/>
              </a:spcAft>
              <a:buNone/>
              <a:defRPr sz="2133" b="1">
                <a:solidFill>
                  <a:schemeClr val="accent1"/>
                </a:solidFill>
                <a:latin typeface="+mn-lt"/>
              </a:defRPr>
            </a:lvl4pPr>
            <a:lvl5pPr>
              <a:lnSpc>
                <a:spcPct val="100000"/>
              </a:lnSpc>
              <a:spcAft>
                <a:spcPts val="0"/>
              </a:spcAft>
              <a:buNone/>
              <a:defRPr sz="2133" b="1">
                <a:solidFill>
                  <a:schemeClr val="accent1"/>
                </a:solidFill>
                <a:latin typeface="+mn-lt"/>
              </a:defRPr>
            </a:lvl5pPr>
            <a:lvl6pPr>
              <a:lnSpc>
                <a:spcPct val="100000"/>
              </a:lnSpc>
              <a:buNone/>
              <a:defRPr sz="2133" b="1">
                <a:solidFill>
                  <a:schemeClr val="accent1"/>
                </a:solidFill>
                <a:latin typeface="+mn-lt"/>
              </a:defRPr>
            </a:lvl6pPr>
            <a:lvl7pPr>
              <a:lnSpc>
                <a:spcPct val="100000"/>
              </a:lnSpc>
              <a:spcAft>
                <a:spcPts val="0"/>
              </a:spcAft>
              <a:buNone/>
              <a:defRPr sz="2133" b="1">
                <a:solidFill>
                  <a:schemeClr val="accent1"/>
                </a:solidFill>
                <a:latin typeface="+mn-lt"/>
              </a:defRPr>
            </a:lvl7pPr>
            <a:lvl8pPr>
              <a:lnSpc>
                <a:spcPct val="100000"/>
              </a:lnSpc>
              <a:spcAft>
                <a:spcPts val="0"/>
              </a:spcAft>
              <a:buNone/>
              <a:defRPr sz="2133" b="1">
                <a:solidFill>
                  <a:schemeClr val="accent1"/>
                </a:solidFill>
                <a:latin typeface="+mn-lt"/>
              </a:defRPr>
            </a:lvl8pPr>
            <a:lvl9pPr>
              <a:lnSpc>
                <a:spcPct val="100000"/>
              </a:lnSpc>
              <a:buNone/>
              <a:defRPr sz="2133" b="1">
                <a:solidFill>
                  <a:schemeClr val="accent1"/>
                </a:solidFill>
                <a:latin typeface="+mn-lt"/>
              </a:defRPr>
            </a:lvl9pPr>
          </a:lstStyle>
          <a:p>
            <a:pPr lvl="0"/>
            <a:r>
              <a:rPr lang="en-US" dirty="0"/>
              <a:t>Click to add text</a:t>
            </a:r>
            <a:endParaRPr lang="en-US"/>
          </a:p>
          <a:p>
            <a:pPr lvl="1"/>
            <a:endParaRPr lang="en-US" dirty="0"/>
          </a:p>
        </p:txBody>
      </p:sp>
      <p:sp>
        <p:nvSpPr>
          <p:cNvPr id="111" name="Text Placeholder 3">
            <a:extLst>
              <a:ext uri="{FF2B5EF4-FFF2-40B4-BE49-F238E27FC236}">
                <a16:creationId xmlns:a16="http://schemas.microsoft.com/office/drawing/2014/main" id="{5ED6FC56-210A-422C-A994-00D3535D0E5F}"/>
              </a:ext>
            </a:extLst>
          </p:cNvPr>
          <p:cNvSpPr>
            <a:spLocks noGrp="1"/>
          </p:cNvSpPr>
          <p:nvPr>
            <p:ph type="body" sz="quarter" idx="73" hasCustomPrompt="1"/>
          </p:nvPr>
        </p:nvSpPr>
        <p:spPr>
          <a:xfrm>
            <a:off x="819601" y="5710988"/>
            <a:ext cx="2273651" cy="1274210"/>
          </a:xfrm>
        </p:spPr>
        <p:txBody>
          <a:bodyPr/>
          <a:lstStyle>
            <a:lvl1pPr marL="0" indent="0">
              <a:lnSpc>
                <a:spcPct val="100000"/>
              </a:lnSpc>
              <a:spcAft>
                <a:spcPts val="0"/>
              </a:spcAft>
              <a:buNone/>
              <a:defRPr sz="2133" b="1">
                <a:solidFill>
                  <a:schemeClr val="tx2"/>
                </a:solidFill>
                <a:latin typeface="+mn-lt"/>
              </a:defRPr>
            </a:lvl1pPr>
            <a:lvl2pPr marL="0" indent="0">
              <a:lnSpc>
                <a:spcPct val="100000"/>
              </a:lnSpc>
              <a:spcAft>
                <a:spcPts val="0"/>
              </a:spcAft>
              <a:buNone/>
              <a:defRPr sz="2133" b="1">
                <a:solidFill>
                  <a:schemeClr val="accent1"/>
                </a:solidFill>
                <a:latin typeface="+mn-lt"/>
              </a:defRPr>
            </a:lvl2pPr>
            <a:lvl3pPr marL="0" indent="0">
              <a:lnSpc>
                <a:spcPct val="100000"/>
              </a:lnSpc>
              <a:spcAft>
                <a:spcPts val="0"/>
              </a:spcAft>
              <a:buNone/>
              <a:defRPr sz="2133" b="1">
                <a:solidFill>
                  <a:schemeClr val="accent1"/>
                </a:solidFill>
                <a:latin typeface="+mn-lt"/>
              </a:defRPr>
            </a:lvl3pPr>
            <a:lvl4pPr>
              <a:lnSpc>
                <a:spcPct val="100000"/>
              </a:lnSpc>
              <a:spcAft>
                <a:spcPts val="0"/>
              </a:spcAft>
              <a:buNone/>
              <a:defRPr sz="2133" b="1">
                <a:solidFill>
                  <a:schemeClr val="accent1"/>
                </a:solidFill>
                <a:latin typeface="+mn-lt"/>
              </a:defRPr>
            </a:lvl4pPr>
            <a:lvl5pPr>
              <a:lnSpc>
                <a:spcPct val="100000"/>
              </a:lnSpc>
              <a:spcAft>
                <a:spcPts val="0"/>
              </a:spcAft>
              <a:buNone/>
              <a:defRPr sz="2133" b="1">
                <a:solidFill>
                  <a:schemeClr val="accent1"/>
                </a:solidFill>
                <a:latin typeface="+mn-lt"/>
              </a:defRPr>
            </a:lvl5pPr>
            <a:lvl6pPr>
              <a:lnSpc>
                <a:spcPct val="100000"/>
              </a:lnSpc>
              <a:buNone/>
              <a:defRPr sz="2133" b="1">
                <a:solidFill>
                  <a:schemeClr val="accent1"/>
                </a:solidFill>
                <a:latin typeface="+mn-lt"/>
              </a:defRPr>
            </a:lvl6pPr>
            <a:lvl7pPr>
              <a:lnSpc>
                <a:spcPct val="100000"/>
              </a:lnSpc>
              <a:spcAft>
                <a:spcPts val="0"/>
              </a:spcAft>
              <a:buNone/>
              <a:defRPr sz="2133" b="1">
                <a:solidFill>
                  <a:schemeClr val="accent1"/>
                </a:solidFill>
                <a:latin typeface="+mn-lt"/>
              </a:defRPr>
            </a:lvl7pPr>
            <a:lvl8pPr>
              <a:lnSpc>
                <a:spcPct val="100000"/>
              </a:lnSpc>
              <a:spcAft>
                <a:spcPts val="0"/>
              </a:spcAft>
              <a:buNone/>
              <a:defRPr sz="2133" b="1">
                <a:solidFill>
                  <a:schemeClr val="accent1"/>
                </a:solidFill>
                <a:latin typeface="+mn-lt"/>
              </a:defRPr>
            </a:lvl8pPr>
            <a:lvl9pPr>
              <a:lnSpc>
                <a:spcPct val="100000"/>
              </a:lnSpc>
              <a:buNone/>
              <a:defRPr sz="2133" b="1">
                <a:solidFill>
                  <a:schemeClr val="accent1"/>
                </a:solidFill>
                <a:latin typeface="+mn-lt"/>
              </a:defRPr>
            </a:lvl9pPr>
          </a:lstStyle>
          <a:p>
            <a:pPr lvl="0"/>
            <a:r>
              <a:rPr lang="en-US" dirty="0"/>
              <a:t>Click to add text</a:t>
            </a:r>
            <a:endParaRPr lang="en-US"/>
          </a:p>
          <a:p>
            <a:pPr lvl="1"/>
            <a:endParaRPr lang="en-US" dirty="0"/>
          </a:p>
        </p:txBody>
      </p:sp>
      <p:sp>
        <p:nvSpPr>
          <p:cNvPr id="7" name="Text Placeholder 4 flyt 1-2">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4264516"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4264516"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4264516"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4264516"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65" name="Text Placeholder 4">
            <a:extLst>
              <a:ext uri="{FF2B5EF4-FFF2-40B4-BE49-F238E27FC236}">
                <a16:creationId xmlns:a16="http://schemas.microsoft.com/office/drawing/2014/main" id="{682B17F8-B314-4891-B0D6-6DF5F5F8E29B}"/>
              </a:ext>
            </a:extLst>
          </p:cNvPr>
          <p:cNvSpPr>
            <a:spLocks noGrp="1"/>
          </p:cNvSpPr>
          <p:nvPr>
            <p:ph type="body" sz="quarter" idx="24" hasCustomPrompt="1"/>
          </p:nvPr>
        </p:nvSpPr>
        <p:spPr>
          <a:xfrm>
            <a:off x="4264516"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66" name="Text Placeholder 4">
            <a:extLst>
              <a:ext uri="{FF2B5EF4-FFF2-40B4-BE49-F238E27FC236}">
                <a16:creationId xmlns:a16="http://schemas.microsoft.com/office/drawing/2014/main" id="{3B7BF82C-809B-4CF6-8296-5E69B23343E1}"/>
              </a:ext>
            </a:extLst>
          </p:cNvPr>
          <p:cNvSpPr>
            <a:spLocks noGrp="1"/>
          </p:cNvSpPr>
          <p:nvPr>
            <p:ph type="body" sz="quarter" idx="25" hasCustomPrompt="1"/>
          </p:nvPr>
        </p:nvSpPr>
        <p:spPr>
          <a:xfrm>
            <a:off x="4264516"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67" name="Text Placeholder 4">
            <a:extLst>
              <a:ext uri="{FF2B5EF4-FFF2-40B4-BE49-F238E27FC236}">
                <a16:creationId xmlns:a16="http://schemas.microsoft.com/office/drawing/2014/main" id="{883A341D-62B1-4516-8E09-CCF2D26FDC0E}"/>
              </a:ext>
            </a:extLst>
          </p:cNvPr>
          <p:cNvSpPr>
            <a:spLocks noGrp="1"/>
          </p:cNvSpPr>
          <p:nvPr>
            <p:ph type="body" sz="quarter" idx="26" hasCustomPrompt="1"/>
          </p:nvPr>
        </p:nvSpPr>
        <p:spPr>
          <a:xfrm>
            <a:off x="4264516"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68" name="Text Placeholder 4">
            <a:extLst>
              <a:ext uri="{FF2B5EF4-FFF2-40B4-BE49-F238E27FC236}">
                <a16:creationId xmlns:a16="http://schemas.microsoft.com/office/drawing/2014/main" id="{269E90FE-6BC7-4A17-A3DD-BF2F7F4334CB}"/>
              </a:ext>
            </a:extLst>
          </p:cNvPr>
          <p:cNvSpPr>
            <a:spLocks noGrp="1"/>
          </p:cNvSpPr>
          <p:nvPr>
            <p:ph type="body" sz="quarter" idx="27" hasCustomPrompt="1"/>
          </p:nvPr>
        </p:nvSpPr>
        <p:spPr>
          <a:xfrm>
            <a:off x="4264516"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0" name="Text Placeholder 4 flut 2-3">
            <a:extLst>
              <a:ext uri="{FF2B5EF4-FFF2-40B4-BE49-F238E27FC236}">
                <a16:creationId xmlns:a16="http://schemas.microsoft.com/office/drawing/2014/main" id="{858C7F1B-1A17-4405-8AA0-43EC0184784F}"/>
              </a:ext>
            </a:extLst>
          </p:cNvPr>
          <p:cNvSpPr>
            <a:spLocks noGrp="1"/>
          </p:cNvSpPr>
          <p:nvPr>
            <p:ph type="body" sz="quarter" idx="29" hasCustomPrompt="1"/>
          </p:nvPr>
        </p:nvSpPr>
        <p:spPr>
          <a:xfrm>
            <a:off x="7486991"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1" name="Text Placeholder 4">
            <a:extLst>
              <a:ext uri="{FF2B5EF4-FFF2-40B4-BE49-F238E27FC236}">
                <a16:creationId xmlns:a16="http://schemas.microsoft.com/office/drawing/2014/main" id="{170E547E-1170-45E4-9BDB-8C5996E73C2D}"/>
              </a:ext>
            </a:extLst>
          </p:cNvPr>
          <p:cNvSpPr>
            <a:spLocks noGrp="1"/>
          </p:cNvSpPr>
          <p:nvPr>
            <p:ph type="body" sz="quarter" idx="30" hasCustomPrompt="1"/>
          </p:nvPr>
        </p:nvSpPr>
        <p:spPr>
          <a:xfrm>
            <a:off x="7486991"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2" name="Text Placeholder 4">
            <a:extLst>
              <a:ext uri="{FF2B5EF4-FFF2-40B4-BE49-F238E27FC236}">
                <a16:creationId xmlns:a16="http://schemas.microsoft.com/office/drawing/2014/main" id="{55D7BBAD-A7D7-4A1D-9AE1-617F75568DD9}"/>
              </a:ext>
            </a:extLst>
          </p:cNvPr>
          <p:cNvSpPr>
            <a:spLocks noGrp="1"/>
          </p:cNvSpPr>
          <p:nvPr>
            <p:ph type="body" sz="quarter" idx="31" hasCustomPrompt="1"/>
          </p:nvPr>
        </p:nvSpPr>
        <p:spPr>
          <a:xfrm>
            <a:off x="7486991"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3" name="Text Placeholder 4">
            <a:extLst>
              <a:ext uri="{FF2B5EF4-FFF2-40B4-BE49-F238E27FC236}">
                <a16:creationId xmlns:a16="http://schemas.microsoft.com/office/drawing/2014/main" id="{BEF943DD-1832-438D-8FE7-E62E1DA340C8}"/>
              </a:ext>
            </a:extLst>
          </p:cNvPr>
          <p:cNvSpPr>
            <a:spLocks noGrp="1"/>
          </p:cNvSpPr>
          <p:nvPr>
            <p:ph type="body" sz="quarter" idx="32" hasCustomPrompt="1"/>
          </p:nvPr>
        </p:nvSpPr>
        <p:spPr>
          <a:xfrm>
            <a:off x="7486991"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5" name="Text Placeholder 4">
            <a:extLst>
              <a:ext uri="{FF2B5EF4-FFF2-40B4-BE49-F238E27FC236}">
                <a16:creationId xmlns:a16="http://schemas.microsoft.com/office/drawing/2014/main" id="{57D839D1-4B89-4D27-B5DF-A38F89D48ABC}"/>
              </a:ext>
            </a:extLst>
          </p:cNvPr>
          <p:cNvSpPr>
            <a:spLocks noGrp="1"/>
          </p:cNvSpPr>
          <p:nvPr>
            <p:ph type="body" sz="quarter" idx="34" hasCustomPrompt="1"/>
          </p:nvPr>
        </p:nvSpPr>
        <p:spPr>
          <a:xfrm>
            <a:off x="7486991"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6" name="Text Placeholder 4">
            <a:extLst>
              <a:ext uri="{FF2B5EF4-FFF2-40B4-BE49-F238E27FC236}">
                <a16:creationId xmlns:a16="http://schemas.microsoft.com/office/drawing/2014/main" id="{332424E2-3182-4DFD-807F-6CE100811C1C}"/>
              </a:ext>
            </a:extLst>
          </p:cNvPr>
          <p:cNvSpPr>
            <a:spLocks noGrp="1"/>
          </p:cNvSpPr>
          <p:nvPr>
            <p:ph type="body" sz="quarter" idx="35" hasCustomPrompt="1"/>
          </p:nvPr>
        </p:nvSpPr>
        <p:spPr>
          <a:xfrm>
            <a:off x="7486991"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7" name="Text Placeholder 4">
            <a:extLst>
              <a:ext uri="{FF2B5EF4-FFF2-40B4-BE49-F238E27FC236}">
                <a16:creationId xmlns:a16="http://schemas.microsoft.com/office/drawing/2014/main" id="{A48BB944-2D68-4BD4-96AA-611C578EA296}"/>
              </a:ext>
            </a:extLst>
          </p:cNvPr>
          <p:cNvSpPr>
            <a:spLocks noGrp="1"/>
          </p:cNvSpPr>
          <p:nvPr>
            <p:ph type="body" sz="quarter" idx="36" hasCustomPrompt="1"/>
          </p:nvPr>
        </p:nvSpPr>
        <p:spPr>
          <a:xfrm>
            <a:off x="7486991"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8" name="Text Placeholder 4">
            <a:extLst>
              <a:ext uri="{FF2B5EF4-FFF2-40B4-BE49-F238E27FC236}">
                <a16:creationId xmlns:a16="http://schemas.microsoft.com/office/drawing/2014/main" id="{45410801-CCF5-4693-A565-C4F63C6090E2}"/>
              </a:ext>
            </a:extLst>
          </p:cNvPr>
          <p:cNvSpPr>
            <a:spLocks noGrp="1"/>
          </p:cNvSpPr>
          <p:nvPr>
            <p:ph type="body" sz="quarter" idx="37" hasCustomPrompt="1"/>
          </p:nvPr>
        </p:nvSpPr>
        <p:spPr>
          <a:xfrm>
            <a:off x="7486991"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0" name="Text Placeholder 4 flyt 3-4">
            <a:extLst>
              <a:ext uri="{FF2B5EF4-FFF2-40B4-BE49-F238E27FC236}">
                <a16:creationId xmlns:a16="http://schemas.microsoft.com/office/drawing/2014/main" id="{641AADDF-6E93-4A35-8D16-564B4A518698}"/>
              </a:ext>
            </a:extLst>
          </p:cNvPr>
          <p:cNvSpPr>
            <a:spLocks noGrp="1"/>
          </p:cNvSpPr>
          <p:nvPr>
            <p:ph type="body" sz="quarter" idx="39" hasCustomPrompt="1"/>
          </p:nvPr>
        </p:nvSpPr>
        <p:spPr>
          <a:xfrm>
            <a:off x="10709467"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1" name="Text Placeholder 4">
            <a:extLst>
              <a:ext uri="{FF2B5EF4-FFF2-40B4-BE49-F238E27FC236}">
                <a16:creationId xmlns:a16="http://schemas.microsoft.com/office/drawing/2014/main" id="{1758E3B3-AE4E-434D-9D4F-E44B2D986044}"/>
              </a:ext>
            </a:extLst>
          </p:cNvPr>
          <p:cNvSpPr>
            <a:spLocks noGrp="1"/>
          </p:cNvSpPr>
          <p:nvPr>
            <p:ph type="body" sz="quarter" idx="40" hasCustomPrompt="1"/>
          </p:nvPr>
        </p:nvSpPr>
        <p:spPr>
          <a:xfrm>
            <a:off x="10709467"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2" name="Text Placeholder 4">
            <a:extLst>
              <a:ext uri="{FF2B5EF4-FFF2-40B4-BE49-F238E27FC236}">
                <a16:creationId xmlns:a16="http://schemas.microsoft.com/office/drawing/2014/main" id="{F53773D8-6309-48EE-A9CA-299551771F75}"/>
              </a:ext>
            </a:extLst>
          </p:cNvPr>
          <p:cNvSpPr>
            <a:spLocks noGrp="1"/>
          </p:cNvSpPr>
          <p:nvPr>
            <p:ph type="body" sz="quarter" idx="41" hasCustomPrompt="1"/>
          </p:nvPr>
        </p:nvSpPr>
        <p:spPr>
          <a:xfrm>
            <a:off x="10709467"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3" name="Text Placeholder 4">
            <a:extLst>
              <a:ext uri="{FF2B5EF4-FFF2-40B4-BE49-F238E27FC236}">
                <a16:creationId xmlns:a16="http://schemas.microsoft.com/office/drawing/2014/main" id="{6C0A8E5F-1D8D-4B5F-BA3F-C4B91CEDDBEA}"/>
              </a:ext>
            </a:extLst>
          </p:cNvPr>
          <p:cNvSpPr>
            <a:spLocks noGrp="1"/>
          </p:cNvSpPr>
          <p:nvPr>
            <p:ph type="body" sz="quarter" idx="42" hasCustomPrompt="1"/>
          </p:nvPr>
        </p:nvSpPr>
        <p:spPr>
          <a:xfrm>
            <a:off x="10709467"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5" name="Text Placeholder 4">
            <a:extLst>
              <a:ext uri="{FF2B5EF4-FFF2-40B4-BE49-F238E27FC236}">
                <a16:creationId xmlns:a16="http://schemas.microsoft.com/office/drawing/2014/main" id="{34AD6EE5-DC62-428A-BBB2-ED096A3D8BD5}"/>
              </a:ext>
            </a:extLst>
          </p:cNvPr>
          <p:cNvSpPr>
            <a:spLocks noGrp="1"/>
          </p:cNvSpPr>
          <p:nvPr>
            <p:ph type="body" sz="quarter" idx="44" hasCustomPrompt="1"/>
          </p:nvPr>
        </p:nvSpPr>
        <p:spPr>
          <a:xfrm>
            <a:off x="10709467"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6" name="Text Placeholder 4">
            <a:extLst>
              <a:ext uri="{FF2B5EF4-FFF2-40B4-BE49-F238E27FC236}">
                <a16:creationId xmlns:a16="http://schemas.microsoft.com/office/drawing/2014/main" id="{F2B98A8D-5F0D-4814-A444-83F91CBFD79D}"/>
              </a:ext>
            </a:extLst>
          </p:cNvPr>
          <p:cNvSpPr>
            <a:spLocks noGrp="1"/>
          </p:cNvSpPr>
          <p:nvPr>
            <p:ph type="body" sz="quarter" idx="45" hasCustomPrompt="1"/>
          </p:nvPr>
        </p:nvSpPr>
        <p:spPr>
          <a:xfrm>
            <a:off x="10709467"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7" name="Text Placeholder 4">
            <a:extLst>
              <a:ext uri="{FF2B5EF4-FFF2-40B4-BE49-F238E27FC236}">
                <a16:creationId xmlns:a16="http://schemas.microsoft.com/office/drawing/2014/main" id="{8227CEF7-33FD-4CD3-A4EB-955E37245B9D}"/>
              </a:ext>
            </a:extLst>
          </p:cNvPr>
          <p:cNvSpPr>
            <a:spLocks noGrp="1"/>
          </p:cNvSpPr>
          <p:nvPr>
            <p:ph type="body" sz="quarter" idx="46" hasCustomPrompt="1"/>
          </p:nvPr>
        </p:nvSpPr>
        <p:spPr>
          <a:xfrm>
            <a:off x="10709467"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8" name="Text Placeholder 4">
            <a:extLst>
              <a:ext uri="{FF2B5EF4-FFF2-40B4-BE49-F238E27FC236}">
                <a16:creationId xmlns:a16="http://schemas.microsoft.com/office/drawing/2014/main" id="{7B2D6AFA-C0DD-4618-9EAB-57C49567D947}"/>
              </a:ext>
            </a:extLst>
          </p:cNvPr>
          <p:cNvSpPr>
            <a:spLocks noGrp="1"/>
          </p:cNvSpPr>
          <p:nvPr>
            <p:ph type="body" sz="quarter" idx="47" hasCustomPrompt="1"/>
          </p:nvPr>
        </p:nvSpPr>
        <p:spPr>
          <a:xfrm>
            <a:off x="10709467"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0" name="Text Placeholder 4 flyt 4-5">
            <a:extLst>
              <a:ext uri="{FF2B5EF4-FFF2-40B4-BE49-F238E27FC236}">
                <a16:creationId xmlns:a16="http://schemas.microsoft.com/office/drawing/2014/main" id="{BDFBDEB8-8FC2-425E-82A6-6888AEB82DD1}"/>
              </a:ext>
            </a:extLst>
          </p:cNvPr>
          <p:cNvSpPr>
            <a:spLocks noGrp="1"/>
          </p:cNvSpPr>
          <p:nvPr>
            <p:ph type="body" sz="quarter" idx="49" hasCustomPrompt="1"/>
          </p:nvPr>
        </p:nvSpPr>
        <p:spPr>
          <a:xfrm>
            <a:off x="13931946" y="3955554"/>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1" name="Text Placeholder 4">
            <a:extLst>
              <a:ext uri="{FF2B5EF4-FFF2-40B4-BE49-F238E27FC236}">
                <a16:creationId xmlns:a16="http://schemas.microsoft.com/office/drawing/2014/main" id="{2BB73286-9C41-4EF3-8945-F7274E651F4F}"/>
              </a:ext>
            </a:extLst>
          </p:cNvPr>
          <p:cNvSpPr>
            <a:spLocks noGrp="1"/>
          </p:cNvSpPr>
          <p:nvPr>
            <p:ph type="body" sz="quarter" idx="50" hasCustomPrompt="1"/>
          </p:nvPr>
        </p:nvSpPr>
        <p:spPr>
          <a:xfrm>
            <a:off x="13931946" y="414948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2" name="Text Placeholder 4">
            <a:extLst>
              <a:ext uri="{FF2B5EF4-FFF2-40B4-BE49-F238E27FC236}">
                <a16:creationId xmlns:a16="http://schemas.microsoft.com/office/drawing/2014/main" id="{102D7DDF-C428-4D62-B249-64EF9900BDCD}"/>
              </a:ext>
            </a:extLst>
          </p:cNvPr>
          <p:cNvSpPr>
            <a:spLocks noGrp="1"/>
          </p:cNvSpPr>
          <p:nvPr>
            <p:ph type="body" sz="quarter" idx="51" hasCustomPrompt="1"/>
          </p:nvPr>
        </p:nvSpPr>
        <p:spPr>
          <a:xfrm>
            <a:off x="13931946" y="434342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3" name="Text Placeholder 4">
            <a:extLst>
              <a:ext uri="{FF2B5EF4-FFF2-40B4-BE49-F238E27FC236}">
                <a16:creationId xmlns:a16="http://schemas.microsoft.com/office/drawing/2014/main" id="{DB5DBE5B-BDCF-447C-9A10-6BB31475F11A}"/>
              </a:ext>
            </a:extLst>
          </p:cNvPr>
          <p:cNvSpPr>
            <a:spLocks noGrp="1"/>
          </p:cNvSpPr>
          <p:nvPr>
            <p:ph type="body" sz="quarter" idx="52" hasCustomPrompt="1"/>
          </p:nvPr>
        </p:nvSpPr>
        <p:spPr>
          <a:xfrm>
            <a:off x="13931946" y="4537358"/>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5" name="Text Placeholder 4">
            <a:extLst>
              <a:ext uri="{FF2B5EF4-FFF2-40B4-BE49-F238E27FC236}">
                <a16:creationId xmlns:a16="http://schemas.microsoft.com/office/drawing/2014/main" id="{88F73D50-2D36-4657-9A50-3CF955C7A2F4}"/>
              </a:ext>
            </a:extLst>
          </p:cNvPr>
          <p:cNvSpPr>
            <a:spLocks noGrp="1"/>
          </p:cNvSpPr>
          <p:nvPr>
            <p:ph type="body" sz="quarter" idx="54" hasCustomPrompt="1"/>
          </p:nvPr>
        </p:nvSpPr>
        <p:spPr>
          <a:xfrm>
            <a:off x="13931946" y="6992358"/>
            <a:ext cx="2355272" cy="204800"/>
          </a:xfrm>
        </p:spPr>
        <p:txBody>
          <a:bodyPr/>
          <a:lstStyle>
            <a:lvl1pPr marL="0" indent="0">
              <a:spcAft>
                <a:spcPts val="0"/>
              </a:spcAft>
              <a:buNone/>
              <a:defRPr sz="1280"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6" name="Text Placeholder 4">
            <a:extLst>
              <a:ext uri="{FF2B5EF4-FFF2-40B4-BE49-F238E27FC236}">
                <a16:creationId xmlns:a16="http://schemas.microsoft.com/office/drawing/2014/main" id="{1A05975C-3B47-409F-A529-FD6F14396A1A}"/>
              </a:ext>
            </a:extLst>
          </p:cNvPr>
          <p:cNvSpPr>
            <a:spLocks noGrp="1"/>
          </p:cNvSpPr>
          <p:nvPr>
            <p:ph type="body" sz="quarter" idx="55" hasCustomPrompt="1"/>
          </p:nvPr>
        </p:nvSpPr>
        <p:spPr>
          <a:xfrm>
            <a:off x="13931946" y="7186294"/>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7" name="Text Placeholder 4">
            <a:extLst>
              <a:ext uri="{FF2B5EF4-FFF2-40B4-BE49-F238E27FC236}">
                <a16:creationId xmlns:a16="http://schemas.microsoft.com/office/drawing/2014/main" id="{03AE4B41-A109-4248-8043-33344EB22707}"/>
              </a:ext>
            </a:extLst>
          </p:cNvPr>
          <p:cNvSpPr>
            <a:spLocks noGrp="1"/>
          </p:cNvSpPr>
          <p:nvPr>
            <p:ph type="body" sz="quarter" idx="56" hasCustomPrompt="1"/>
          </p:nvPr>
        </p:nvSpPr>
        <p:spPr>
          <a:xfrm>
            <a:off x="13931946" y="7380227"/>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8" name="Text Placeholder 4">
            <a:extLst>
              <a:ext uri="{FF2B5EF4-FFF2-40B4-BE49-F238E27FC236}">
                <a16:creationId xmlns:a16="http://schemas.microsoft.com/office/drawing/2014/main" id="{E3982D9F-AE48-4E9A-81A5-B8B03575A838}"/>
              </a:ext>
            </a:extLst>
          </p:cNvPr>
          <p:cNvSpPr>
            <a:spLocks noGrp="1"/>
          </p:cNvSpPr>
          <p:nvPr>
            <p:ph type="body" sz="quarter" idx="57" hasCustomPrompt="1"/>
          </p:nvPr>
        </p:nvSpPr>
        <p:spPr>
          <a:xfrm>
            <a:off x="13931946" y="7574163"/>
            <a:ext cx="2355272" cy="204800"/>
          </a:xfrm>
        </p:spPr>
        <p:txBody>
          <a:bodyPr/>
          <a:lstStyle>
            <a:lvl1pPr marL="0" indent="0">
              <a:spcAft>
                <a:spcPts val="0"/>
              </a:spcAft>
              <a:buNone/>
              <a:defRPr sz="1280"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426451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69" name="Picture Placeholder 7">
            <a:extLst>
              <a:ext uri="{FF2B5EF4-FFF2-40B4-BE49-F238E27FC236}">
                <a16:creationId xmlns:a16="http://schemas.microsoft.com/office/drawing/2014/main" id="{8E9B6044-B4C4-4F6F-8F19-16A35E45CD5A}"/>
              </a:ext>
            </a:extLst>
          </p:cNvPr>
          <p:cNvSpPr>
            <a:spLocks noGrp="1"/>
          </p:cNvSpPr>
          <p:nvPr>
            <p:ph type="pic" sz="quarter" idx="28" hasCustomPrompt="1"/>
          </p:nvPr>
        </p:nvSpPr>
        <p:spPr>
          <a:xfrm>
            <a:off x="426451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4" name="Picture Placeholder 7">
            <a:extLst>
              <a:ext uri="{FF2B5EF4-FFF2-40B4-BE49-F238E27FC236}">
                <a16:creationId xmlns:a16="http://schemas.microsoft.com/office/drawing/2014/main" id="{A408BE1F-5224-4228-985F-B61DF5DDCC9B}"/>
              </a:ext>
            </a:extLst>
          </p:cNvPr>
          <p:cNvSpPr>
            <a:spLocks noGrp="1"/>
          </p:cNvSpPr>
          <p:nvPr>
            <p:ph type="pic" sz="quarter" idx="33" hasCustomPrompt="1"/>
          </p:nvPr>
        </p:nvSpPr>
        <p:spPr>
          <a:xfrm>
            <a:off x="7486991"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79" name="Picture Placeholder 7">
            <a:extLst>
              <a:ext uri="{FF2B5EF4-FFF2-40B4-BE49-F238E27FC236}">
                <a16:creationId xmlns:a16="http://schemas.microsoft.com/office/drawing/2014/main" id="{C78697CB-4473-40A4-A973-D405D65EBAAC}"/>
              </a:ext>
            </a:extLst>
          </p:cNvPr>
          <p:cNvSpPr>
            <a:spLocks noGrp="1"/>
          </p:cNvSpPr>
          <p:nvPr>
            <p:ph type="pic" sz="quarter" idx="38" hasCustomPrompt="1"/>
          </p:nvPr>
        </p:nvSpPr>
        <p:spPr>
          <a:xfrm>
            <a:off x="7486991"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4" name="Picture Placeholder 7">
            <a:extLst>
              <a:ext uri="{FF2B5EF4-FFF2-40B4-BE49-F238E27FC236}">
                <a16:creationId xmlns:a16="http://schemas.microsoft.com/office/drawing/2014/main" id="{6E613508-9A9E-4E06-B67E-C669FA64B807}"/>
              </a:ext>
            </a:extLst>
          </p:cNvPr>
          <p:cNvSpPr>
            <a:spLocks noGrp="1"/>
          </p:cNvSpPr>
          <p:nvPr>
            <p:ph type="pic" sz="quarter" idx="43" hasCustomPrompt="1"/>
          </p:nvPr>
        </p:nvSpPr>
        <p:spPr>
          <a:xfrm>
            <a:off x="10709467"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89" name="Picture Placeholder 7">
            <a:extLst>
              <a:ext uri="{FF2B5EF4-FFF2-40B4-BE49-F238E27FC236}">
                <a16:creationId xmlns:a16="http://schemas.microsoft.com/office/drawing/2014/main" id="{C8EAB2D0-37C5-4194-9309-1D0D192694C8}"/>
              </a:ext>
            </a:extLst>
          </p:cNvPr>
          <p:cNvSpPr>
            <a:spLocks noGrp="1"/>
          </p:cNvSpPr>
          <p:nvPr>
            <p:ph type="pic" sz="quarter" idx="48" hasCustomPrompt="1"/>
          </p:nvPr>
        </p:nvSpPr>
        <p:spPr>
          <a:xfrm>
            <a:off x="10709467"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4" name="Picture Placeholder 7">
            <a:extLst>
              <a:ext uri="{FF2B5EF4-FFF2-40B4-BE49-F238E27FC236}">
                <a16:creationId xmlns:a16="http://schemas.microsoft.com/office/drawing/2014/main" id="{EA651F30-C618-46FF-BE3F-505670137BE7}"/>
              </a:ext>
            </a:extLst>
          </p:cNvPr>
          <p:cNvSpPr>
            <a:spLocks noGrp="1"/>
          </p:cNvSpPr>
          <p:nvPr>
            <p:ph type="pic" sz="quarter" idx="53" hasCustomPrompt="1"/>
          </p:nvPr>
        </p:nvSpPr>
        <p:spPr>
          <a:xfrm>
            <a:off x="13931946" y="2660049"/>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99" name="Picture Placeholder 7 flyt 4-5">
            <a:extLst>
              <a:ext uri="{FF2B5EF4-FFF2-40B4-BE49-F238E27FC236}">
                <a16:creationId xmlns:a16="http://schemas.microsoft.com/office/drawing/2014/main" id="{F6721E5E-7753-4D9B-B051-8E1F9FCD3E5D}"/>
              </a:ext>
            </a:extLst>
          </p:cNvPr>
          <p:cNvSpPr>
            <a:spLocks noGrp="1"/>
          </p:cNvSpPr>
          <p:nvPr>
            <p:ph type="pic" sz="quarter" idx="58" hasCustomPrompt="1"/>
          </p:nvPr>
        </p:nvSpPr>
        <p:spPr>
          <a:xfrm>
            <a:off x="13931946" y="5696852"/>
            <a:ext cx="1177636" cy="1177600"/>
          </a:xfrm>
          <a:prstGeom prst="ellipse">
            <a:avLst/>
          </a:prstGeom>
          <a:noFill/>
        </p:spPr>
        <p:txBody>
          <a:bodyPr lIns="0" tIns="0"/>
          <a:lstStyle>
            <a:lvl1pPr marL="0" indent="0" algn="l">
              <a:buNone/>
              <a:defRPr sz="1280">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E0681107-7363-45B2-BFEB-3E0FB7C50CF0}"/>
              </a:ext>
            </a:extLst>
          </p:cNvPr>
          <p:cNvSpPr>
            <a:spLocks noGrp="1"/>
          </p:cNvSpPr>
          <p:nvPr>
            <p:ph type="dt" sz="half" idx="220"/>
          </p:nvPr>
        </p:nvSpPr>
        <p:spPr/>
        <p:txBody>
          <a:bodyPr/>
          <a:lstStyle/>
          <a:p>
            <a:endParaRPr lang="en-US" dirty="0"/>
          </a:p>
        </p:txBody>
      </p:sp>
      <p:sp>
        <p:nvSpPr>
          <p:cNvPr id="5" name="Footer Placeholder 4">
            <a:extLst>
              <a:ext uri="{FF2B5EF4-FFF2-40B4-BE49-F238E27FC236}">
                <a16:creationId xmlns:a16="http://schemas.microsoft.com/office/drawing/2014/main" id="{090FBC46-CA84-4021-B6AF-871EC8361FA2}"/>
              </a:ext>
            </a:extLst>
          </p:cNvPr>
          <p:cNvSpPr>
            <a:spLocks noGrp="1"/>
          </p:cNvSpPr>
          <p:nvPr>
            <p:ph type="ftr" sz="quarter" idx="221"/>
          </p:nvPr>
        </p:nvSpPr>
        <p:spPr/>
        <p:txBody>
          <a:bodyPr/>
          <a:lstStyle/>
          <a:p>
            <a:endParaRPr lang="en-US" dirty="0"/>
          </a:p>
        </p:txBody>
      </p:sp>
      <p:sp>
        <p:nvSpPr>
          <p:cNvPr id="13" name="Slide Number Placeholder 12">
            <a:extLst>
              <a:ext uri="{FF2B5EF4-FFF2-40B4-BE49-F238E27FC236}">
                <a16:creationId xmlns:a16="http://schemas.microsoft.com/office/drawing/2014/main" id="{5B0F9F42-788B-4F50-9267-B933F04EE835}"/>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09058954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am 10 persons ">
    <p:bg>
      <p:bgPr>
        <a:solidFill>
          <a:schemeClr val="tx1"/>
        </a:solidFill>
        <a:effectLst/>
      </p:bgPr>
    </p:bg>
    <p:spTree>
      <p:nvGrpSpPr>
        <p:cNvPr id="1" name=""/>
        <p:cNvGrpSpPr/>
        <p:nvPr/>
      </p:nvGrpSpPr>
      <p:grpSpPr>
        <a:xfrm>
          <a:off x="0" y="0"/>
          <a:ext cx="0" cy="0"/>
          <a:chOff x="0" y="0"/>
          <a:chExt cx="0" cy="0"/>
        </a:xfrm>
      </p:grpSpPr>
      <p:sp>
        <p:nvSpPr>
          <p:cNvPr id="111" name="Background">
            <a:extLst>
              <a:ext uri="{FF2B5EF4-FFF2-40B4-BE49-F238E27FC236}">
                <a16:creationId xmlns:a16="http://schemas.microsoft.com/office/drawing/2014/main" id="{EEDEBE34-5041-4D47-80EB-3CFB09276BCD}"/>
              </a:ext>
            </a:extLst>
          </p:cNvPr>
          <p:cNvSpPr/>
          <p:nvPr userDrawn="1"/>
        </p:nvSpPr>
        <p:spPr bwMode="white">
          <a:xfrm>
            <a:off x="0" y="0"/>
            <a:ext cx="17341970" cy="9758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4" noProof="0" dirty="0"/>
          </a:p>
        </p:txBody>
      </p:sp>
      <p:sp>
        <p:nvSpPr>
          <p:cNvPr id="110" name="Rectangle: Rounded Corners 109">
            <a:extLst>
              <a:ext uri="{FF2B5EF4-FFF2-40B4-BE49-F238E27FC236}">
                <a16:creationId xmlns:a16="http://schemas.microsoft.com/office/drawing/2014/main" id="{F311E7C9-D99A-4738-B510-AFC86D7D3C25}"/>
              </a:ext>
            </a:extLst>
          </p:cNvPr>
          <p:cNvSpPr/>
          <p:nvPr userDrawn="1"/>
        </p:nvSpPr>
        <p:spPr>
          <a:xfrm>
            <a:off x="10484207"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5" name="Rectangle: Rounded Corners 24">
            <a:extLst>
              <a:ext uri="{FF2B5EF4-FFF2-40B4-BE49-F238E27FC236}">
                <a16:creationId xmlns:a16="http://schemas.microsoft.com/office/drawing/2014/main" id="{0BCAAC33-1A06-4BCB-93B5-5EADAA334877}"/>
              </a:ext>
            </a:extLst>
          </p:cNvPr>
          <p:cNvSpPr/>
          <p:nvPr/>
        </p:nvSpPr>
        <p:spPr>
          <a:xfrm>
            <a:off x="817975"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9" name="Rectangle: Rounded Corners 28">
            <a:extLst>
              <a:ext uri="{FF2B5EF4-FFF2-40B4-BE49-F238E27FC236}">
                <a16:creationId xmlns:a16="http://schemas.microsoft.com/office/drawing/2014/main" id="{DD9DA348-77BA-4EF8-9D1A-DC5E35A347E3}"/>
              </a:ext>
            </a:extLst>
          </p:cNvPr>
          <p:cNvSpPr/>
          <p:nvPr/>
        </p:nvSpPr>
        <p:spPr>
          <a:xfrm>
            <a:off x="4040052"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3" name="Rectangle: Rounded Corners 32">
            <a:extLst>
              <a:ext uri="{FF2B5EF4-FFF2-40B4-BE49-F238E27FC236}">
                <a16:creationId xmlns:a16="http://schemas.microsoft.com/office/drawing/2014/main" id="{3EFEA431-E8C3-4237-8477-F3B095765ECF}"/>
              </a:ext>
            </a:extLst>
          </p:cNvPr>
          <p:cNvSpPr/>
          <p:nvPr/>
        </p:nvSpPr>
        <p:spPr>
          <a:xfrm>
            <a:off x="7262130"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05069C5F-18D7-426F-ACDC-61FC529DDC68}"/>
              </a:ext>
            </a:extLst>
          </p:cNvPr>
          <p:cNvSpPr/>
          <p:nvPr/>
        </p:nvSpPr>
        <p:spPr>
          <a:xfrm>
            <a:off x="10484207"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4D4B066C-1DFD-4699-B8AD-62DA806ECEB1}"/>
              </a:ext>
            </a:extLst>
          </p:cNvPr>
          <p:cNvSpPr/>
          <p:nvPr/>
        </p:nvSpPr>
        <p:spPr>
          <a:xfrm>
            <a:off x="13706286" y="2469927"/>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5" name="Rectangle: Rounded Corners 44">
            <a:extLst>
              <a:ext uri="{FF2B5EF4-FFF2-40B4-BE49-F238E27FC236}">
                <a16:creationId xmlns:a16="http://schemas.microsoft.com/office/drawing/2014/main" id="{B3F5684F-BBE6-4B37-A1ED-4EB67A2FEB8C}"/>
              </a:ext>
            </a:extLst>
          </p:cNvPr>
          <p:cNvSpPr/>
          <p:nvPr/>
        </p:nvSpPr>
        <p:spPr>
          <a:xfrm>
            <a:off x="817975"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CD79A3EF-B724-4DF0-845F-B2944152E71E}"/>
              </a:ext>
            </a:extLst>
          </p:cNvPr>
          <p:cNvSpPr/>
          <p:nvPr/>
        </p:nvSpPr>
        <p:spPr>
          <a:xfrm>
            <a:off x="4040052"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p:nvSpPr>
        <p:spPr>
          <a:xfrm>
            <a:off x="7262130"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7" name="Rectangle: Rounded Corners 56">
            <a:extLst>
              <a:ext uri="{FF2B5EF4-FFF2-40B4-BE49-F238E27FC236}">
                <a16:creationId xmlns:a16="http://schemas.microsoft.com/office/drawing/2014/main" id="{755BD8F9-658A-41E4-BE36-664DB6AC2D85}"/>
              </a:ext>
            </a:extLst>
          </p:cNvPr>
          <p:cNvSpPr/>
          <p:nvPr/>
        </p:nvSpPr>
        <p:spPr>
          <a:xfrm>
            <a:off x="13706286" y="5497174"/>
            <a:ext cx="2810966" cy="2626559"/>
          </a:xfrm>
          <a:prstGeom prst="roundRect">
            <a:avLst>
              <a:gd name="adj" fmla="val 6755"/>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24640"/>
          </a:xfrm>
        </p:spPr>
        <p:txBody>
          <a:bodyPr/>
          <a:lstStyle>
            <a:lvl1pPr>
              <a:defRPr>
                <a:solidFill>
                  <a:schemeClr val="tx1"/>
                </a:solidFill>
              </a:defRPr>
            </a:lvl1pPr>
          </a:lstStyle>
          <a:p>
            <a:r>
              <a:rPr lang="en-US" dirty="0"/>
              <a:t>Click to add title</a:t>
            </a:r>
            <a:endParaRPr lang="en-US"/>
          </a:p>
        </p:txBody>
      </p:sp>
      <p:sp>
        <p:nvSpPr>
          <p:cNvPr id="113" name="Subtitle">
            <a:extLst>
              <a:ext uri="{FF2B5EF4-FFF2-40B4-BE49-F238E27FC236}">
                <a16:creationId xmlns:a16="http://schemas.microsoft.com/office/drawing/2014/main" id="{8EE812BC-9DD4-4B56-9543-A094F4F2AF53}"/>
              </a:ext>
            </a:extLst>
          </p:cNvPr>
          <p:cNvSpPr>
            <a:spLocks noGrp="1"/>
          </p:cNvSpPr>
          <p:nvPr>
            <p:ph type="subTitle" idx="72"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tx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42040"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1042040"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1042040"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1042040"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65" name="Text Placeholder 4">
            <a:extLst>
              <a:ext uri="{FF2B5EF4-FFF2-40B4-BE49-F238E27FC236}">
                <a16:creationId xmlns:a16="http://schemas.microsoft.com/office/drawing/2014/main" id="{682B17F8-B314-4891-B0D6-6DF5F5F8E29B}"/>
              </a:ext>
            </a:extLst>
          </p:cNvPr>
          <p:cNvSpPr>
            <a:spLocks noGrp="1"/>
          </p:cNvSpPr>
          <p:nvPr>
            <p:ph type="body" sz="quarter" idx="24" hasCustomPrompt="1"/>
          </p:nvPr>
        </p:nvSpPr>
        <p:spPr>
          <a:xfrm>
            <a:off x="1042040"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66" name="Text Placeholder 4">
            <a:extLst>
              <a:ext uri="{FF2B5EF4-FFF2-40B4-BE49-F238E27FC236}">
                <a16:creationId xmlns:a16="http://schemas.microsoft.com/office/drawing/2014/main" id="{3B7BF82C-809B-4CF6-8296-5E69B23343E1}"/>
              </a:ext>
            </a:extLst>
          </p:cNvPr>
          <p:cNvSpPr>
            <a:spLocks noGrp="1"/>
          </p:cNvSpPr>
          <p:nvPr>
            <p:ph type="body" sz="quarter" idx="25" hasCustomPrompt="1"/>
          </p:nvPr>
        </p:nvSpPr>
        <p:spPr>
          <a:xfrm>
            <a:off x="1042040"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67" name="Text Placeholder 4">
            <a:extLst>
              <a:ext uri="{FF2B5EF4-FFF2-40B4-BE49-F238E27FC236}">
                <a16:creationId xmlns:a16="http://schemas.microsoft.com/office/drawing/2014/main" id="{883A341D-62B1-4516-8E09-CCF2D26FDC0E}"/>
              </a:ext>
            </a:extLst>
          </p:cNvPr>
          <p:cNvSpPr>
            <a:spLocks noGrp="1"/>
          </p:cNvSpPr>
          <p:nvPr>
            <p:ph type="body" sz="quarter" idx="26" hasCustomPrompt="1"/>
          </p:nvPr>
        </p:nvSpPr>
        <p:spPr>
          <a:xfrm>
            <a:off x="1042040"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68" name="Text Placeholder 4">
            <a:extLst>
              <a:ext uri="{FF2B5EF4-FFF2-40B4-BE49-F238E27FC236}">
                <a16:creationId xmlns:a16="http://schemas.microsoft.com/office/drawing/2014/main" id="{269E90FE-6BC7-4A17-A3DD-BF2F7F4334CB}"/>
              </a:ext>
            </a:extLst>
          </p:cNvPr>
          <p:cNvSpPr>
            <a:spLocks noGrp="1"/>
          </p:cNvSpPr>
          <p:nvPr>
            <p:ph type="body" sz="quarter" idx="27" hasCustomPrompt="1"/>
          </p:nvPr>
        </p:nvSpPr>
        <p:spPr>
          <a:xfrm>
            <a:off x="1042040"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0" name="Text Placeholder 4">
            <a:extLst>
              <a:ext uri="{FF2B5EF4-FFF2-40B4-BE49-F238E27FC236}">
                <a16:creationId xmlns:a16="http://schemas.microsoft.com/office/drawing/2014/main" id="{858C7F1B-1A17-4405-8AA0-43EC0184784F}"/>
              </a:ext>
            </a:extLst>
          </p:cNvPr>
          <p:cNvSpPr>
            <a:spLocks noGrp="1"/>
          </p:cNvSpPr>
          <p:nvPr>
            <p:ph type="body" sz="quarter" idx="29" hasCustomPrompt="1"/>
          </p:nvPr>
        </p:nvSpPr>
        <p:spPr>
          <a:xfrm>
            <a:off x="4265790"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1" name="Text Placeholder 4">
            <a:extLst>
              <a:ext uri="{FF2B5EF4-FFF2-40B4-BE49-F238E27FC236}">
                <a16:creationId xmlns:a16="http://schemas.microsoft.com/office/drawing/2014/main" id="{170E547E-1170-45E4-9BDB-8C5996E73C2D}"/>
              </a:ext>
            </a:extLst>
          </p:cNvPr>
          <p:cNvSpPr>
            <a:spLocks noGrp="1"/>
          </p:cNvSpPr>
          <p:nvPr>
            <p:ph type="body" sz="quarter" idx="30" hasCustomPrompt="1"/>
          </p:nvPr>
        </p:nvSpPr>
        <p:spPr>
          <a:xfrm>
            <a:off x="4265790"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2" name="Text Placeholder 4">
            <a:extLst>
              <a:ext uri="{FF2B5EF4-FFF2-40B4-BE49-F238E27FC236}">
                <a16:creationId xmlns:a16="http://schemas.microsoft.com/office/drawing/2014/main" id="{55D7BBAD-A7D7-4A1D-9AE1-617F75568DD9}"/>
              </a:ext>
            </a:extLst>
          </p:cNvPr>
          <p:cNvSpPr>
            <a:spLocks noGrp="1"/>
          </p:cNvSpPr>
          <p:nvPr>
            <p:ph type="body" sz="quarter" idx="31" hasCustomPrompt="1"/>
          </p:nvPr>
        </p:nvSpPr>
        <p:spPr>
          <a:xfrm>
            <a:off x="4265790"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3" name="Text Placeholder 4">
            <a:extLst>
              <a:ext uri="{FF2B5EF4-FFF2-40B4-BE49-F238E27FC236}">
                <a16:creationId xmlns:a16="http://schemas.microsoft.com/office/drawing/2014/main" id="{BEF943DD-1832-438D-8FE7-E62E1DA340C8}"/>
              </a:ext>
            </a:extLst>
          </p:cNvPr>
          <p:cNvSpPr>
            <a:spLocks noGrp="1"/>
          </p:cNvSpPr>
          <p:nvPr>
            <p:ph type="body" sz="quarter" idx="32" hasCustomPrompt="1"/>
          </p:nvPr>
        </p:nvSpPr>
        <p:spPr>
          <a:xfrm>
            <a:off x="4265790"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75" name="Text Placeholder 4">
            <a:extLst>
              <a:ext uri="{FF2B5EF4-FFF2-40B4-BE49-F238E27FC236}">
                <a16:creationId xmlns:a16="http://schemas.microsoft.com/office/drawing/2014/main" id="{57D839D1-4B89-4D27-B5DF-A38F89D48ABC}"/>
              </a:ext>
            </a:extLst>
          </p:cNvPr>
          <p:cNvSpPr>
            <a:spLocks noGrp="1"/>
          </p:cNvSpPr>
          <p:nvPr>
            <p:ph type="body" sz="quarter" idx="34" hasCustomPrompt="1"/>
          </p:nvPr>
        </p:nvSpPr>
        <p:spPr>
          <a:xfrm>
            <a:off x="4265790"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76" name="Text Placeholder 4">
            <a:extLst>
              <a:ext uri="{FF2B5EF4-FFF2-40B4-BE49-F238E27FC236}">
                <a16:creationId xmlns:a16="http://schemas.microsoft.com/office/drawing/2014/main" id="{332424E2-3182-4DFD-807F-6CE100811C1C}"/>
              </a:ext>
            </a:extLst>
          </p:cNvPr>
          <p:cNvSpPr>
            <a:spLocks noGrp="1"/>
          </p:cNvSpPr>
          <p:nvPr>
            <p:ph type="body" sz="quarter" idx="35" hasCustomPrompt="1"/>
          </p:nvPr>
        </p:nvSpPr>
        <p:spPr>
          <a:xfrm>
            <a:off x="4265790"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77" name="Text Placeholder 4">
            <a:extLst>
              <a:ext uri="{FF2B5EF4-FFF2-40B4-BE49-F238E27FC236}">
                <a16:creationId xmlns:a16="http://schemas.microsoft.com/office/drawing/2014/main" id="{A48BB944-2D68-4BD4-96AA-611C578EA296}"/>
              </a:ext>
            </a:extLst>
          </p:cNvPr>
          <p:cNvSpPr>
            <a:spLocks noGrp="1"/>
          </p:cNvSpPr>
          <p:nvPr>
            <p:ph type="body" sz="quarter" idx="36" hasCustomPrompt="1"/>
          </p:nvPr>
        </p:nvSpPr>
        <p:spPr>
          <a:xfrm>
            <a:off x="4265790"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78" name="Text Placeholder 4">
            <a:extLst>
              <a:ext uri="{FF2B5EF4-FFF2-40B4-BE49-F238E27FC236}">
                <a16:creationId xmlns:a16="http://schemas.microsoft.com/office/drawing/2014/main" id="{45410801-CCF5-4693-A565-C4F63C6090E2}"/>
              </a:ext>
            </a:extLst>
          </p:cNvPr>
          <p:cNvSpPr>
            <a:spLocks noGrp="1"/>
          </p:cNvSpPr>
          <p:nvPr>
            <p:ph type="body" sz="quarter" idx="37" hasCustomPrompt="1"/>
          </p:nvPr>
        </p:nvSpPr>
        <p:spPr>
          <a:xfrm>
            <a:off x="4265790"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0" name="Text Placeholder 4">
            <a:extLst>
              <a:ext uri="{FF2B5EF4-FFF2-40B4-BE49-F238E27FC236}">
                <a16:creationId xmlns:a16="http://schemas.microsoft.com/office/drawing/2014/main" id="{641AADDF-6E93-4A35-8D16-564B4A518698}"/>
              </a:ext>
            </a:extLst>
          </p:cNvPr>
          <p:cNvSpPr>
            <a:spLocks noGrp="1"/>
          </p:cNvSpPr>
          <p:nvPr>
            <p:ph type="body" sz="quarter" idx="39" hasCustomPrompt="1"/>
          </p:nvPr>
        </p:nvSpPr>
        <p:spPr>
          <a:xfrm>
            <a:off x="7486991"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1" name="Text Placeholder 4">
            <a:extLst>
              <a:ext uri="{FF2B5EF4-FFF2-40B4-BE49-F238E27FC236}">
                <a16:creationId xmlns:a16="http://schemas.microsoft.com/office/drawing/2014/main" id="{1758E3B3-AE4E-434D-9D4F-E44B2D986044}"/>
              </a:ext>
            </a:extLst>
          </p:cNvPr>
          <p:cNvSpPr>
            <a:spLocks noGrp="1"/>
          </p:cNvSpPr>
          <p:nvPr>
            <p:ph type="body" sz="quarter" idx="40" hasCustomPrompt="1"/>
          </p:nvPr>
        </p:nvSpPr>
        <p:spPr>
          <a:xfrm>
            <a:off x="7486991"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2" name="Text Placeholder 4">
            <a:extLst>
              <a:ext uri="{FF2B5EF4-FFF2-40B4-BE49-F238E27FC236}">
                <a16:creationId xmlns:a16="http://schemas.microsoft.com/office/drawing/2014/main" id="{F53773D8-6309-48EE-A9CA-299551771F75}"/>
              </a:ext>
            </a:extLst>
          </p:cNvPr>
          <p:cNvSpPr>
            <a:spLocks noGrp="1"/>
          </p:cNvSpPr>
          <p:nvPr>
            <p:ph type="body" sz="quarter" idx="41" hasCustomPrompt="1"/>
          </p:nvPr>
        </p:nvSpPr>
        <p:spPr>
          <a:xfrm>
            <a:off x="7486991"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3" name="Text Placeholder 4">
            <a:extLst>
              <a:ext uri="{FF2B5EF4-FFF2-40B4-BE49-F238E27FC236}">
                <a16:creationId xmlns:a16="http://schemas.microsoft.com/office/drawing/2014/main" id="{6C0A8E5F-1D8D-4B5F-BA3F-C4B91CEDDBEA}"/>
              </a:ext>
            </a:extLst>
          </p:cNvPr>
          <p:cNvSpPr>
            <a:spLocks noGrp="1"/>
          </p:cNvSpPr>
          <p:nvPr>
            <p:ph type="body" sz="quarter" idx="42" hasCustomPrompt="1"/>
          </p:nvPr>
        </p:nvSpPr>
        <p:spPr>
          <a:xfrm>
            <a:off x="7486991"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85" name="Text Placeholder 4">
            <a:extLst>
              <a:ext uri="{FF2B5EF4-FFF2-40B4-BE49-F238E27FC236}">
                <a16:creationId xmlns:a16="http://schemas.microsoft.com/office/drawing/2014/main" id="{34AD6EE5-DC62-428A-BBB2-ED096A3D8BD5}"/>
              </a:ext>
            </a:extLst>
          </p:cNvPr>
          <p:cNvSpPr>
            <a:spLocks noGrp="1"/>
          </p:cNvSpPr>
          <p:nvPr>
            <p:ph type="body" sz="quarter" idx="44" hasCustomPrompt="1"/>
          </p:nvPr>
        </p:nvSpPr>
        <p:spPr>
          <a:xfrm>
            <a:off x="7486991"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6" name="Text Placeholder 4">
            <a:extLst>
              <a:ext uri="{FF2B5EF4-FFF2-40B4-BE49-F238E27FC236}">
                <a16:creationId xmlns:a16="http://schemas.microsoft.com/office/drawing/2014/main" id="{F2B98A8D-5F0D-4814-A444-83F91CBFD79D}"/>
              </a:ext>
            </a:extLst>
          </p:cNvPr>
          <p:cNvSpPr>
            <a:spLocks noGrp="1"/>
          </p:cNvSpPr>
          <p:nvPr>
            <p:ph type="body" sz="quarter" idx="45" hasCustomPrompt="1"/>
          </p:nvPr>
        </p:nvSpPr>
        <p:spPr>
          <a:xfrm>
            <a:off x="7486991"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87" name="Text Placeholder 4">
            <a:extLst>
              <a:ext uri="{FF2B5EF4-FFF2-40B4-BE49-F238E27FC236}">
                <a16:creationId xmlns:a16="http://schemas.microsoft.com/office/drawing/2014/main" id="{8227CEF7-33FD-4CD3-A4EB-955E37245B9D}"/>
              </a:ext>
            </a:extLst>
          </p:cNvPr>
          <p:cNvSpPr>
            <a:spLocks noGrp="1"/>
          </p:cNvSpPr>
          <p:nvPr>
            <p:ph type="body" sz="quarter" idx="46" hasCustomPrompt="1"/>
          </p:nvPr>
        </p:nvSpPr>
        <p:spPr>
          <a:xfrm>
            <a:off x="7486991"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88" name="Text Placeholder 4">
            <a:extLst>
              <a:ext uri="{FF2B5EF4-FFF2-40B4-BE49-F238E27FC236}">
                <a16:creationId xmlns:a16="http://schemas.microsoft.com/office/drawing/2014/main" id="{7B2D6AFA-C0DD-4618-9EAB-57C49567D947}"/>
              </a:ext>
            </a:extLst>
          </p:cNvPr>
          <p:cNvSpPr>
            <a:spLocks noGrp="1"/>
          </p:cNvSpPr>
          <p:nvPr>
            <p:ph type="body" sz="quarter" idx="47" hasCustomPrompt="1"/>
          </p:nvPr>
        </p:nvSpPr>
        <p:spPr>
          <a:xfrm>
            <a:off x="7486991"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0" name="Text Placeholder 4">
            <a:extLst>
              <a:ext uri="{FF2B5EF4-FFF2-40B4-BE49-F238E27FC236}">
                <a16:creationId xmlns:a16="http://schemas.microsoft.com/office/drawing/2014/main" id="{BDFBDEB8-8FC2-425E-82A6-6888AEB82DD1}"/>
              </a:ext>
            </a:extLst>
          </p:cNvPr>
          <p:cNvSpPr>
            <a:spLocks noGrp="1"/>
          </p:cNvSpPr>
          <p:nvPr>
            <p:ph type="body" sz="quarter" idx="49" hasCustomPrompt="1"/>
          </p:nvPr>
        </p:nvSpPr>
        <p:spPr>
          <a:xfrm>
            <a:off x="10709467"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1" name="Text Placeholder 4">
            <a:extLst>
              <a:ext uri="{FF2B5EF4-FFF2-40B4-BE49-F238E27FC236}">
                <a16:creationId xmlns:a16="http://schemas.microsoft.com/office/drawing/2014/main" id="{2BB73286-9C41-4EF3-8945-F7274E651F4F}"/>
              </a:ext>
            </a:extLst>
          </p:cNvPr>
          <p:cNvSpPr>
            <a:spLocks noGrp="1"/>
          </p:cNvSpPr>
          <p:nvPr>
            <p:ph type="body" sz="quarter" idx="50" hasCustomPrompt="1"/>
          </p:nvPr>
        </p:nvSpPr>
        <p:spPr>
          <a:xfrm>
            <a:off x="10709467"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2" name="Text Placeholder 4">
            <a:extLst>
              <a:ext uri="{FF2B5EF4-FFF2-40B4-BE49-F238E27FC236}">
                <a16:creationId xmlns:a16="http://schemas.microsoft.com/office/drawing/2014/main" id="{102D7DDF-C428-4D62-B249-64EF9900BDCD}"/>
              </a:ext>
            </a:extLst>
          </p:cNvPr>
          <p:cNvSpPr>
            <a:spLocks noGrp="1"/>
          </p:cNvSpPr>
          <p:nvPr>
            <p:ph type="body" sz="quarter" idx="51" hasCustomPrompt="1"/>
          </p:nvPr>
        </p:nvSpPr>
        <p:spPr>
          <a:xfrm>
            <a:off x="10709467"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3" name="Text Placeholder 4">
            <a:extLst>
              <a:ext uri="{FF2B5EF4-FFF2-40B4-BE49-F238E27FC236}">
                <a16:creationId xmlns:a16="http://schemas.microsoft.com/office/drawing/2014/main" id="{DB5DBE5B-BDCF-447C-9A10-6BB31475F11A}"/>
              </a:ext>
            </a:extLst>
          </p:cNvPr>
          <p:cNvSpPr>
            <a:spLocks noGrp="1"/>
          </p:cNvSpPr>
          <p:nvPr>
            <p:ph type="body" sz="quarter" idx="52" hasCustomPrompt="1"/>
          </p:nvPr>
        </p:nvSpPr>
        <p:spPr>
          <a:xfrm>
            <a:off x="10709467"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95" name="Text Placeholder 4">
            <a:extLst>
              <a:ext uri="{FF2B5EF4-FFF2-40B4-BE49-F238E27FC236}">
                <a16:creationId xmlns:a16="http://schemas.microsoft.com/office/drawing/2014/main" id="{88F73D50-2D36-4657-9A50-3CF955C7A2F4}"/>
              </a:ext>
            </a:extLst>
          </p:cNvPr>
          <p:cNvSpPr>
            <a:spLocks noGrp="1"/>
          </p:cNvSpPr>
          <p:nvPr>
            <p:ph type="body" sz="quarter" idx="54" hasCustomPrompt="1"/>
          </p:nvPr>
        </p:nvSpPr>
        <p:spPr>
          <a:xfrm>
            <a:off x="10709467"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96" name="Text Placeholder 4">
            <a:extLst>
              <a:ext uri="{FF2B5EF4-FFF2-40B4-BE49-F238E27FC236}">
                <a16:creationId xmlns:a16="http://schemas.microsoft.com/office/drawing/2014/main" id="{1A05975C-3B47-409F-A529-FD6F14396A1A}"/>
              </a:ext>
            </a:extLst>
          </p:cNvPr>
          <p:cNvSpPr>
            <a:spLocks noGrp="1"/>
          </p:cNvSpPr>
          <p:nvPr>
            <p:ph type="body" sz="quarter" idx="55" hasCustomPrompt="1"/>
          </p:nvPr>
        </p:nvSpPr>
        <p:spPr>
          <a:xfrm>
            <a:off x="10709467"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7" name="Text Placeholder 4">
            <a:extLst>
              <a:ext uri="{FF2B5EF4-FFF2-40B4-BE49-F238E27FC236}">
                <a16:creationId xmlns:a16="http://schemas.microsoft.com/office/drawing/2014/main" id="{03AE4B41-A109-4248-8043-33344EB22707}"/>
              </a:ext>
            </a:extLst>
          </p:cNvPr>
          <p:cNvSpPr>
            <a:spLocks noGrp="1"/>
          </p:cNvSpPr>
          <p:nvPr>
            <p:ph type="body" sz="quarter" idx="56" hasCustomPrompt="1"/>
          </p:nvPr>
        </p:nvSpPr>
        <p:spPr>
          <a:xfrm>
            <a:off x="10709467"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98" name="Text Placeholder 4">
            <a:extLst>
              <a:ext uri="{FF2B5EF4-FFF2-40B4-BE49-F238E27FC236}">
                <a16:creationId xmlns:a16="http://schemas.microsoft.com/office/drawing/2014/main" id="{E3982D9F-AE48-4E9A-81A5-B8B03575A838}"/>
              </a:ext>
            </a:extLst>
          </p:cNvPr>
          <p:cNvSpPr>
            <a:spLocks noGrp="1"/>
          </p:cNvSpPr>
          <p:nvPr>
            <p:ph type="body" sz="quarter" idx="57" hasCustomPrompt="1"/>
          </p:nvPr>
        </p:nvSpPr>
        <p:spPr>
          <a:xfrm>
            <a:off x="10709467"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0" name="Text Placeholder 4">
            <a:extLst>
              <a:ext uri="{FF2B5EF4-FFF2-40B4-BE49-F238E27FC236}">
                <a16:creationId xmlns:a16="http://schemas.microsoft.com/office/drawing/2014/main" id="{9A6AE5F2-E454-48D2-AC87-12FF6E2F990C}"/>
              </a:ext>
            </a:extLst>
          </p:cNvPr>
          <p:cNvSpPr>
            <a:spLocks noGrp="1"/>
          </p:cNvSpPr>
          <p:nvPr>
            <p:ph type="body" sz="quarter" idx="59" hasCustomPrompt="1"/>
          </p:nvPr>
        </p:nvSpPr>
        <p:spPr>
          <a:xfrm>
            <a:off x="13931946" y="3955554"/>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1" name="Text Placeholder 4">
            <a:extLst>
              <a:ext uri="{FF2B5EF4-FFF2-40B4-BE49-F238E27FC236}">
                <a16:creationId xmlns:a16="http://schemas.microsoft.com/office/drawing/2014/main" id="{35E31D78-B262-492E-B9AD-4337DD8D50BF}"/>
              </a:ext>
            </a:extLst>
          </p:cNvPr>
          <p:cNvSpPr>
            <a:spLocks noGrp="1"/>
          </p:cNvSpPr>
          <p:nvPr>
            <p:ph type="body" sz="quarter" idx="60" hasCustomPrompt="1"/>
          </p:nvPr>
        </p:nvSpPr>
        <p:spPr>
          <a:xfrm>
            <a:off x="13931946" y="414948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2" name="Text Placeholder 4">
            <a:extLst>
              <a:ext uri="{FF2B5EF4-FFF2-40B4-BE49-F238E27FC236}">
                <a16:creationId xmlns:a16="http://schemas.microsoft.com/office/drawing/2014/main" id="{A1DDE222-76BC-428B-AF5C-47DE9296E7AE}"/>
              </a:ext>
            </a:extLst>
          </p:cNvPr>
          <p:cNvSpPr>
            <a:spLocks noGrp="1"/>
          </p:cNvSpPr>
          <p:nvPr>
            <p:ph type="body" sz="quarter" idx="61" hasCustomPrompt="1"/>
          </p:nvPr>
        </p:nvSpPr>
        <p:spPr>
          <a:xfrm>
            <a:off x="13931946" y="434342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3" name="Text Placeholder 4">
            <a:extLst>
              <a:ext uri="{FF2B5EF4-FFF2-40B4-BE49-F238E27FC236}">
                <a16:creationId xmlns:a16="http://schemas.microsoft.com/office/drawing/2014/main" id="{94F13F0C-B3B9-4860-8E86-C7A1B01B9E15}"/>
              </a:ext>
            </a:extLst>
          </p:cNvPr>
          <p:cNvSpPr>
            <a:spLocks noGrp="1"/>
          </p:cNvSpPr>
          <p:nvPr>
            <p:ph type="body" sz="quarter" idx="62" hasCustomPrompt="1"/>
          </p:nvPr>
        </p:nvSpPr>
        <p:spPr>
          <a:xfrm>
            <a:off x="13931946" y="4537358"/>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05" name="Text Placeholder 4">
            <a:extLst>
              <a:ext uri="{FF2B5EF4-FFF2-40B4-BE49-F238E27FC236}">
                <a16:creationId xmlns:a16="http://schemas.microsoft.com/office/drawing/2014/main" id="{B7039321-8CFA-45ED-A018-9D30375399FE}"/>
              </a:ext>
            </a:extLst>
          </p:cNvPr>
          <p:cNvSpPr>
            <a:spLocks noGrp="1"/>
          </p:cNvSpPr>
          <p:nvPr>
            <p:ph type="body" sz="quarter" idx="64" hasCustomPrompt="1"/>
          </p:nvPr>
        </p:nvSpPr>
        <p:spPr>
          <a:xfrm>
            <a:off x="13931946" y="6992358"/>
            <a:ext cx="2355272" cy="204800"/>
          </a:xfrm>
        </p:spPr>
        <p:txBody>
          <a:bodyPr/>
          <a:lstStyle>
            <a:lvl1pPr marL="0" indent="0">
              <a:spcAft>
                <a:spcPts val="0"/>
              </a:spcAft>
              <a:buNone/>
              <a:defRPr sz="1280" b="1">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06" name="Text Placeholder 4">
            <a:extLst>
              <a:ext uri="{FF2B5EF4-FFF2-40B4-BE49-F238E27FC236}">
                <a16:creationId xmlns:a16="http://schemas.microsoft.com/office/drawing/2014/main" id="{30EF88F9-002E-4592-AA92-E259056C6097}"/>
              </a:ext>
            </a:extLst>
          </p:cNvPr>
          <p:cNvSpPr>
            <a:spLocks noGrp="1"/>
          </p:cNvSpPr>
          <p:nvPr>
            <p:ph type="body" sz="quarter" idx="65" hasCustomPrompt="1"/>
          </p:nvPr>
        </p:nvSpPr>
        <p:spPr>
          <a:xfrm>
            <a:off x="13931946" y="7186294"/>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07" name="Text Placeholder 4">
            <a:extLst>
              <a:ext uri="{FF2B5EF4-FFF2-40B4-BE49-F238E27FC236}">
                <a16:creationId xmlns:a16="http://schemas.microsoft.com/office/drawing/2014/main" id="{3647B859-75EE-4AD5-8109-19B05EF58F16}"/>
              </a:ext>
            </a:extLst>
          </p:cNvPr>
          <p:cNvSpPr>
            <a:spLocks noGrp="1"/>
          </p:cNvSpPr>
          <p:nvPr>
            <p:ph type="body" sz="quarter" idx="66" hasCustomPrompt="1"/>
          </p:nvPr>
        </p:nvSpPr>
        <p:spPr>
          <a:xfrm>
            <a:off x="13931946" y="7380227"/>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8" name="Text Placeholder 4">
            <a:extLst>
              <a:ext uri="{FF2B5EF4-FFF2-40B4-BE49-F238E27FC236}">
                <a16:creationId xmlns:a16="http://schemas.microsoft.com/office/drawing/2014/main" id="{C3EC5D1A-BBB3-46BE-BBAD-0218E4BC4376}"/>
              </a:ext>
            </a:extLst>
          </p:cNvPr>
          <p:cNvSpPr>
            <a:spLocks noGrp="1"/>
          </p:cNvSpPr>
          <p:nvPr>
            <p:ph type="body" sz="quarter" idx="67" hasCustomPrompt="1"/>
          </p:nvPr>
        </p:nvSpPr>
        <p:spPr>
          <a:xfrm>
            <a:off x="13931946" y="7574163"/>
            <a:ext cx="2355272" cy="204800"/>
          </a:xfrm>
        </p:spPr>
        <p:txBody>
          <a:bodyPr/>
          <a:lstStyle>
            <a:lvl1pPr marL="0" indent="0">
              <a:spcAft>
                <a:spcPts val="0"/>
              </a:spcAft>
              <a:buNone/>
              <a:defRPr sz="1280" b="0">
                <a:solidFill>
                  <a:schemeClr val="bg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p:cNvSpPr>
          <p:nvPr>
            <p:ph type="pic" sz="quarter" idx="13" hasCustomPrompt="1"/>
          </p:nvPr>
        </p:nvSpPr>
        <p:spPr>
          <a:xfrm>
            <a:off x="1042040"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69" name="Picture Placeholder 7">
            <a:extLst>
              <a:ext uri="{FF2B5EF4-FFF2-40B4-BE49-F238E27FC236}">
                <a16:creationId xmlns:a16="http://schemas.microsoft.com/office/drawing/2014/main" id="{8E9B6044-B4C4-4F6F-8F19-16A35E45CD5A}"/>
              </a:ext>
            </a:extLst>
          </p:cNvPr>
          <p:cNvSpPr>
            <a:spLocks noGrp="1"/>
          </p:cNvSpPr>
          <p:nvPr>
            <p:ph type="pic" sz="quarter" idx="28" hasCustomPrompt="1"/>
          </p:nvPr>
        </p:nvSpPr>
        <p:spPr>
          <a:xfrm>
            <a:off x="1042040"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74" name="Picture Placeholder 7">
            <a:extLst>
              <a:ext uri="{FF2B5EF4-FFF2-40B4-BE49-F238E27FC236}">
                <a16:creationId xmlns:a16="http://schemas.microsoft.com/office/drawing/2014/main" id="{A408BE1F-5224-4228-985F-B61DF5DDCC9B}"/>
              </a:ext>
            </a:extLst>
          </p:cNvPr>
          <p:cNvSpPr>
            <a:spLocks noGrp="1"/>
          </p:cNvSpPr>
          <p:nvPr>
            <p:ph type="pic" sz="quarter" idx="33" hasCustomPrompt="1"/>
          </p:nvPr>
        </p:nvSpPr>
        <p:spPr>
          <a:xfrm>
            <a:off x="4264516"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79" name="Picture Placeholder 7">
            <a:extLst>
              <a:ext uri="{FF2B5EF4-FFF2-40B4-BE49-F238E27FC236}">
                <a16:creationId xmlns:a16="http://schemas.microsoft.com/office/drawing/2014/main" id="{C78697CB-4473-40A4-A973-D405D65EBAAC}"/>
              </a:ext>
            </a:extLst>
          </p:cNvPr>
          <p:cNvSpPr>
            <a:spLocks noGrp="1"/>
          </p:cNvSpPr>
          <p:nvPr>
            <p:ph type="pic" sz="quarter" idx="38" hasCustomPrompt="1"/>
          </p:nvPr>
        </p:nvSpPr>
        <p:spPr>
          <a:xfrm>
            <a:off x="4264516"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84" name="Picture Placeholder 7">
            <a:extLst>
              <a:ext uri="{FF2B5EF4-FFF2-40B4-BE49-F238E27FC236}">
                <a16:creationId xmlns:a16="http://schemas.microsoft.com/office/drawing/2014/main" id="{6E613508-9A9E-4E06-B67E-C669FA64B807}"/>
              </a:ext>
            </a:extLst>
          </p:cNvPr>
          <p:cNvSpPr>
            <a:spLocks noGrp="1"/>
          </p:cNvSpPr>
          <p:nvPr>
            <p:ph type="pic" sz="quarter" idx="43" hasCustomPrompt="1"/>
          </p:nvPr>
        </p:nvSpPr>
        <p:spPr>
          <a:xfrm>
            <a:off x="7486991"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89" name="Picture Placeholder 7">
            <a:extLst>
              <a:ext uri="{FF2B5EF4-FFF2-40B4-BE49-F238E27FC236}">
                <a16:creationId xmlns:a16="http://schemas.microsoft.com/office/drawing/2014/main" id="{C8EAB2D0-37C5-4194-9309-1D0D192694C8}"/>
              </a:ext>
            </a:extLst>
          </p:cNvPr>
          <p:cNvSpPr>
            <a:spLocks noGrp="1"/>
          </p:cNvSpPr>
          <p:nvPr>
            <p:ph type="pic" sz="quarter" idx="48" hasCustomPrompt="1"/>
          </p:nvPr>
        </p:nvSpPr>
        <p:spPr>
          <a:xfrm>
            <a:off x="7486991"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94" name="Picture Placeholder 7">
            <a:extLst>
              <a:ext uri="{FF2B5EF4-FFF2-40B4-BE49-F238E27FC236}">
                <a16:creationId xmlns:a16="http://schemas.microsoft.com/office/drawing/2014/main" id="{EA651F30-C618-46FF-BE3F-505670137BE7}"/>
              </a:ext>
            </a:extLst>
          </p:cNvPr>
          <p:cNvSpPr>
            <a:spLocks noGrp="1"/>
          </p:cNvSpPr>
          <p:nvPr>
            <p:ph type="pic" sz="quarter" idx="53" hasCustomPrompt="1"/>
          </p:nvPr>
        </p:nvSpPr>
        <p:spPr>
          <a:xfrm>
            <a:off x="10709467"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99" name="Picture Placeholder 7">
            <a:extLst>
              <a:ext uri="{FF2B5EF4-FFF2-40B4-BE49-F238E27FC236}">
                <a16:creationId xmlns:a16="http://schemas.microsoft.com/office/drawing/2014/main" id="{F6721E5E-7753-4D9B-B051-8E1F9FCD3E5D}"/>
              </a:ext>
            </a:extLst>
          </p:cNvPr>
          <p:cNvSpPr>
            <a:spLocks noGrp="1"/>
          </p:cNvSpPr>
          <p:nvPr>
            <p:ph type="pic" sz="quarter" idx="58" hasCustomPrompt="1"/>
          </p:nvPr>
        </p:nvSpPr>
        <p:spPr>
          <a:xfrm>
            <a:off x="10709467"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104" name="Picture Placeholder 7">
            <a:extLst>
              <a:ext uri="{FF2B5EF4-FFF2-40B4-BE49-F238E27FC236}">
                <a16:creationId xmlns:a16="http://schemas.microsoft.com/office/drawing/2014/main" id="{C9F53B58-1349-49CD-8887-14A63E0AB457}"/>
              </a:ext>
            </a:extLst>
          </p:cNvPr>
          <p:cNvSpPr>
            <a:spLocks noGrp="1"/>
          </p:cNvSpPr>
          <p:nvPr>
            <p:ph type="pic" sz="quarter" idx="63" hasCustomPrompt="1"/>
          </p:nvPr>
        </p:nvSpPr>
        <p:spPr>
          <a:xfrm>
            <a:off x="13931946" y="2660049"/>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109" name="Picture Placeholder 7">
            <a:extLst>
              <a:ext uri="{FF2B5EF4-FFF2-40B4-BE49-F238E27FC236}">
                <a16:creationId xmlns:a16="http://schemas.microsoft.com/office/drawing/2014/main" id="{F4C40FF3-6686-4A8F-B47D-3D423D6A5449}"/>
              </a:ext>
            </a:extLst>
          </p:cNvPr>
          <p:cNvSpPr>
            <a:spLocks noGrp="1"/>
          </p:cNvSpPr>
          <p:nvPr>
            <p:ph type="pic" sz="quarter" idx="68" hasCustomPrompt="1"/>
          </p:nvPr>
        </p:nvSpPr>
        <p:spPr>
          <a:xfrm>
            <a:off x="13931946" y="5696852"/>
            <a:ext cx="1177636" cy="1177600"/>
          </a:xfrm>
          <a:prstGeom prst="ellipse">
            <a:avLst/>
          </a:prstGeom>
          <a:noFill/>
        </p:spPr>
        <p:txBody>
          <a:bodyPr lIns="0" tIns="0"/>
          <a:lstStyle>
            <a:lvl1pPr marL="0" indent="0" algn="l">
              <a:buNone/>
              <a:defRPr sz="1280">
                <a:solidFill>
                  <a:schemeClr val="bg2"/>
                </a:solidFill>
              </a:defRPr>
            </a:lvl1pPr>
          </a:lstStyle>
          <a:p>
            <a:r>
              <a:rPr lang="en-US" dirty="0"/>
              <a:t>Click icon to add picture or click on frame and insert picture from Templafy Images</a:t>
            </a:r>
          </a:p>
        </p:txBody>
      </p:sp>
      <p:sp>
        <p:nvSpPr>
          <p:cNvPr id="2" name="Date Placeholder 1">
            <a:extLst>
              <a:ext uri="{FF2B5EF4-FFF2-40B4-BE49-F238E27FC236}">
                <a16:creationId xmlns:a16="http://schemas.microsoft.com/office/drawing/2014/main" id="{DACCD11A-6DCF-4D3B-B5B2-25B8EFA5D279}"/>
              </a:ext>
            </a:extLst>
          </p:cNvPr>
          <p:cNvSpPr>
            <a:spLocks noGrp="1"/>
          </p:cNvSpPr>
          <p:nvPr>
            <p:ph type="dt" sz="half" idx="69"/>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FB6E0D45-FA52-4A1D-9DF7-EE0A5312CFD0}"/>
              </a:ext>
            </a:extLst>
          </p:cNvPr>
          <p:cNvSpPr>
            <a:spLocks noGrp="1"/>
          </p:cNvSpPr>
          <p:nvPr>
            <p:ph type="ftr" sz="quarter" idx="70"/>
          </p:nvPr>
        </p:nvSpPr>
        <p:spPr/>
        <p:txBody>
          <a:bodyPr/>
          <a:lstStyle>
            <a:lvl1pPr>
              <a:defRPr>
                <a:solidFill>
                  <a:schemeClr val="tx1"/>
                </a:solidFill>
              </a:defRPr>
            </a:lvl1pPr>
          </a:lstStyle>
          <a:p>
            <a:endParaRPr lang="en-US" dirty="0"/>
          </a:p>
        </p:txBody>
      </p:sp>
      <p:sp>
        <p:nvSpPr>
          <p:cNvPr id="14" name="Slide Number Placeholder 13">
            <a:extLst>
              <a:ext uri="{FF2B5EF4-FFF2-40B4-BE49-F238E27FC236}">
                <a16:creationId xmlns:a16="http://schemas.microsoft.com/office/drawing/2014/main" id="{52592B83-C4EE-46DA-A561-B228F40E27BB}"/>
              </a:ext>
            </a:extLst>
          </p:cNvPr>
          <p:cNvSpPr>
            <a:spLocks noGrp="1"/>
          </p:cNvSpPr>
          <p:nvPr>
            <p:ph type="sldNum" sz="quarter" idx="71"/>
          </p:nvPr>
        </p:nvSpPr>
        <p:spPr/>
        <p:txBody>
          <a:bodyPr/>
          <a:lstStyle>
            <a:lvl1pPr>
              <a:defRPr>
                <a:solidFill>
                  <a:schemeClr val="tx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084616149"/>
      </p:ext>
    </p:extLst>
  </p:cSld>
  <p:clrMapOvr>
    <a:overrideClrMapping bg1="dk1" tx1="lt1" bg2="dk2" tx2="lt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am 24 persons">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817340"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817340"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817340"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817340"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noChangeAspect="1"/>
          </p:cNvSpPr>
          <p:nvPr>
            <p:ph type="pic" sz="quarter" idx="13" hasCustomPrompt="1"/>
          </p:nvPr>
        </p:nvSpPr>
        <p:spPr>
          <a:xfrm>
            <a:off x="996548"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16" name="Text Placeholder 4">
            <a:extLst>
              <a:ext uri="{FF2B5EF4-FFF2-40B4-BE49-F238E27FC236}">
                <a16:creationId xmlns:a16="http://schemas.microsoft.com/office/drawing/2014/main" id="{1BCB8C7E-2C95-4315-8DC2-F808A2CD982C}"/>
              </a:ext>
            </a:extLst>
          </p:cNvPr>
          <p:cNvSpPr>
            <a:spLocks noGrp="1"/>
          </p:cNvSpPr>
          <p:nvPr>
            <p:ph type="body" sz="quarter" idx="72" hasCustomPrompt="1"/>
          </p:nvPr>
        </p:nvSpPr>
        <p:spPr>
          <a:xfrm>
            <a:off x="2789852"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17" name="Text Placeholder 4">
            <a:extLst>
              <a:ext uri="{FF2B5EF4-FFF2-40B4-BE49-F238E27FC236}">
                <a16:creationId xmlns:a16="http://schemas.microsoft.com/office/drawing/2014/main" id="{637C626E-B932-4333-8286-7F226738BFF6}"/>
              </a:ext>
            </a:extLst>
          </p:cNvPr>
          <p:cNvSpPr>
            <a:spLocks noGrp="1"/>
          </p:cNvSpPr>
          <p:nvPr>
            <p:ph type="body" sz="quarter" idx="73" hasCustomPrompt="1"/>
          </p:nvPr>
        </p:nvSpPr>
        <p:spPr>
          <a:xfrm>
            <a:off x="2789852"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18" name="Text Placeholder 4">
            <a:extLst>
              <a:ext uri="{FF2B5EF4-FFF2-40B4-BE49-F238E27FC236}">
                <a16:creationId xmlns:a16="http://schemas.microsoft.com/office/drawing/2014/main" id="{89200BD6-26F9-4008-878F-8982E0F99180}"/>
              </a:ext>
            </a:extLst>
          </p:cNvPr>
          <p:cNvSpPr>
            <a:spLocks noGrp="1"/>
          </p:cNvSpPr>
          <p:nvPr>
            <p:ph type="body" sz="quarter" idx="74" hasCustomPrompt="1"/>
          </p:nvPr>
        </p:nvSpPr>
        <p:spPr>
          <a:xfrm>
            <a:off x="2789852"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19" name="Text Placeholder 4">
            <a:extLst>
              <a:ext uri="{FF2B5EF4-FFF2-40B4-BE49-F238E27FC236}">
                <a16:creationId xmlns:a16="http://schemas.microsoft.com/office/drawing/2014/main" id="{B1CC0FE1-38EC-4841-9FB6-D86DE938D30C}"/>
              </a:ext>
            </a:extLst>
          </p:cNvPr>
          <p:cNvSpPr>
            <a:spLocks noGrp="1"/>
          </p:cNvSpPr>
          <p:nvPr>
            <p:ph type="body" sz="quarter" idx="75" hasCustomPrompt="1"/>
          </p:nvPr>
        </p:nvSpPr>
        <p:spPr>
          <a:xfrm>
            <a:off x="2789852"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0" name="Picture Placeholder 7">
            <a:extLst>
              <a:ext uri="{FF2B5EF4-FFF2-40B4-BE49-F238E27FC236}">
                <a16:creationId xmlns:a16="http://schemas.microsoft.com/office/drawing/2014/main" id="{D8F2564E-AA0E-4B75-B263-4A6F458AC959}"/>
              </a:ext>
            </a:extLst>
          </p:cNvPr>
          <p:cNvSpPr>
            <a:spLocks noGrp="1" noChangeAspect="1"/>
          </p:cNvSpPr>
          <p:nvPr>
            <p:ph type="pic" sz="quarter" idx="76" hasCustomPrompt="1"/>
          </p:nvPr>
        </p:nvSpPr>
        <p:spPr>
          <a:xfrm>
            <a:off x="2969060"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1" name="Text Placeholder 4">
            <a:extLst>
              <a:ext uri="{FF2B5EF4-FFF2-40B4-BE49-F238E27FC236}">
                <a16:creationId xmlns:a16="http://schemas.microsoft.com/office/drawing/2014/main" id="{954BD314-EE4E-4330-988C-EF03ACDD52DE}"/>
              </a:ext>
            </a:extLst>
          </p:cNvPr>
          <p:cNvSpPr>
            <a:spLocks noGrp="1"/>
          </p:cNvSpPr>
          <p:nvPr>
            <p:ph type="body" sz="quarter" idx="77" hasCustomPrompt="1"/>
          </p:nvPr>
        </p:nvSpPr>
        <p:spPr>
          <a:xfrm>
            <a:off x="4762364"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2" name="Text Placeholder 4">
            <a:extLst>
              <a:ext uri="{FF2B5EF4-FFF2-40B4-BE49-F238E27FC236}">
                <a16:creationId xmlns:a16="http://schemas.microsoft.com/office/drawing/2014/main" id="{5DA06F3E-B3CC-44AB-A38F-9A0089486AE6}"/>
              </a:ext>
            </a:extLst>
          </p:cNvPr>
          <p:cNvSpPr>
            <a:spLocks noGrp="1"/>
          </p:cNvSpPr>
          <p:nvPr>
            <p:ph type="body" sz="quarter" idx="78" hasCustomPrompt="1"/>
          </p:nvPr>
        </p:nvSpPr>
        <p:spPr>
          <a:xfrm>
            <a:off x="4762364"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3" name="Text Placeholder 4">
            <a:extLst>
              <a:ext uri="{FF2B5EF4-FFF2-40B4-BE49-F238E27FC236}">
                <a16:creationId xmlns:a16="http://schemas.microsoft.com/office/drawing/2014/main" id="{5C7C72C0-D543-43BA-854B-4B47128C9432}"/>
              </a:ext>
            </a:extLst>
          </p:cNvPr>
          <p:cNvSpPr>
            <a:spLocks noGrp="1"/>
          </p:cNvSpPr>
          <p:nvPr>
            <p:ph type="body" sz="quarter" idx="79" hasCustomPrompt="1"/>
          </p:nvPr>
        </p:nvSpPr>
        <p:spPr>
          <a:xfrm>
            <a:off x="4762364"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4" name="Text Placeholder 4">
            <a:extLst>
              <a:ext uri="{FF2B5EF4-FFF2-40B4-BE49-F238E27FC236}">
                <a16:creationId xmlns:a16="http://schemas.microsoft.com/office/drawing/2014/main" id="{740F473F-B7AC-4381-B4F2-C0C18A57F294}"/>
              </a:ext>
            </a:extLst>
          </p:cNvPr>
          <p:cNvSpPr>
            <a:spLocks noGrp="1"/>
          </p:cNvSpPr>
          <p:nvPr>
            <p:ph type="body" sz="quarter" idx="80" hasCustomPrompt="1"/>
          </p:nvPr>
        </p:nvSpPr>
        <p:spPr>
          <a:xfrm>
            <a:off x="4762364"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5" name="Picture Placeholder 7">
            <a:extLst>
              <a:ext uri="{FF2B5EF4-FFF2-40B4-BE49-F238E27FC236}">
                <a16:creationId xmlns:a16="http://schemas.microsoft.com/office/drawing/2014/main" id="{C666437C-E6DA-4B4F-ACF9-B86D982F910A}"/>
              </a:ext>
            </a:extLst>
          </p:cNvPr>
          <p:cNvSpPr>
            <a:spLocks noGrp="1" noChangeAspect="1"/>
          </p:cNvSpPr>
          <p:nvPr>
            <p:ph type="pic" sz="quarter" idx="81" hasCustomPrompt="1"/>
          </p:nvPr>
        </p:nvSpPr>
        <p:spPr>
          <a:xfrm>
            <a:off x="4941572"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6" name="Text Placeholder 4">
            <a:extLst>
              <a:ext uri="{FF2B5EF4-FFF2-40B4-BE49-F238E27FC236}">
                <a16:creationId xmlns:a16="http://schemas.microsoft.com/office/drawing/2014/main" id="{243EA295-7576-4607-BCA2-1D2232AD73B7}"/>
              </a:ext>
            </a:extLst>
          </p:cNvPr>
          <p:cNvSpPr>
            <a:spLocks noGrp="1"/>
          </p:cNvSpPr>
          <p:nvPr>
            <p:ph type="body" sz="quarter" idx="82" hasCustomPrompt="1"/>
          </p:nvPr>
        </p:nvSpPr>
        <p:spPr>
          <a:xfrm>
            <a:off x="6734876"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7" name="Text Placeholder 4">
            <a:extLst>
              <a:ext uri="{FF2B5EF4-FFF2-40B4-BE49-F238E27FC236}">
                <a16:creationId xmlns:a16="http://schemas.microsoft.com/office/drawing/2014/main" id="{35014995-1227-4F21-9167-8C39CD2FC74D}"/>
              </a:ext>
            </a:extLst>
          </p:cNvPr>
          <p:cNvSpPr>
            <a:spLocks noGrp="1"/>
          </p:cNvSpPr>
          <p:nvPr>
            <p:ph type="body" sz="quarter" idx="83" hasCustomPrompt="1"/>
          </p:nvPr>
        </p:nvSpPr>
        <p:spPr>
          <a:xfrm>
            <a:off x="6734876"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8" name="Text Placeholder 4">
            <a:extLst>
              <a:ext uri="{FF2B5EF4-FFF2-40B4-BE49-F238E27FC236}">
                <a16:creationId xmlns:a16="http://schemas.microsoft.com/office/drawing/2014/main" id="{68622EA4-4AEC-4613-9A33-C9FCE925576E}"/>
              </a:ext>
            </a:extLst>
          </p:cNvPr>
          <p:cNvSpPr>
            <a:spLocks noGrp="1"/>
          </p:cNvSpPr>
          <p:nvPr>
            <p:ph type="body" sz="quarter" idx="84" hasCustomPrompt="1"/>
          </p:nvPr>
        </p:nvSpPr>
        <p:spPr>
          <a:xfrm>
            <a:off x="6734876"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9" name="Text Placeholder 4">
            <a:extLst>
              <a:ext uri="{FF2B5EF4-FFF2-40B4-BE49-F238E27FC236}">
                <a16:creationId xmlns:a16="http://schemas.microsoft.com/office/drawing/2014/main" id="{A697775B-1165-47B8-A6A3-EF6A9485E38A}"/>
              </a:ext>
            </a:extLst>
          </p:cNvPr>
          <p:cNvSpPr>
            <a:spLocks noGrp="1"/>
          </p:cNvSpPr>
          <p:nvPr>
            <p:ph type="body" sz="quarter" idx="85" hasCustomPrompt="1"/>
          </p:nvPr>
        </p:nvSpPr>
        <p:spPr>
          <a:xfrm>
            <a:off x="6734876"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0" name="Picture Placeholder 7">
            <a:extLst>
              <a:ext uri="{FF2B5EF4-FFF2-40B4-BE49-F238E27FC236}">
                <a16:creationId xmlns:a16="http://schemas.microsoft.com/office/drawing/2014/main" id="{E8999219-0AB2-4224-B0B1-83083D4B8009}"/>
              </a:ext>
            </a:extLst>
          </p:cNvPr>
          <p:cNvSpPr>
            <a:spLocks noGrp="1" noChangeAspect="1"/>
          </p:cNvSpPr>
          <p:nvPr>
            <p:ph type="pic" sz="quarter" idx="86" hasCustomPrompt="1"/>
          </p:nvPr>
        </p:nvSpPr>
        <p:spPr>
          <a:xfrm>
            <a:off x="6914083"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1" name="Text Placeholder 4">
            <a:extLst>
              <a:ext uri="{FF2B5EF4-FFF2-40B4-BE49-F238E27FC236}">
                <a16:creationId xmlns:a16="http://schemas.microsoft.com/office/drawing/2014/main" id="{984D2931-C0B9-4AEF-ADBF-EBD0ADBDB9D8}"/>
              </a:ext>
            </a:extLst>
          </p:cNvPr>
          <p:cNvSpPr>
            <a:spLocks noGrp="1"/>
          </p:cNvSpPr>
          <p:nvPr>
            <p:ph type="body" sz="quarter" idx="87" hasCustomPrompt="1"/>
          </p:nvPr>
        </p:nvSpPr>
        <p:spPr>
          <a:xfrm>
            <a:off x="8707388"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2" name="Text Placeholder 4">
            <a:extLst>
              <a:ext uri="{FF2B5EF4-FFF2-40B4-BE49-F238E27FC236}">
                <a16:creationId xmlns:a16="http://schemas.microsoft.com/office/drawing/2014/main" id="{AF2B8780-4144-453F-84D1-641037A23A11}"/>
              </a:ext>
            </a:extLst>
          </p:cNvPr>
          <p:cNvSpPr>
            <a:spLocks noGrp="1"/>
          </p:cNvSpPr>
          <p:nvPr>
            <p:ph type="body" sz="quarter" idx="88" hasCustomPrompt="1"/>
          </p:nvPr>
        </p:nvSpPr>
        <p:spPr>
          <a:xfrm>
            <a:off x="8707388"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3" name="Text Placeholder 4">
            <a:extLst>
              <a:ext uri="{FF2B5EF4-FFF2-40B4-BE49-F238E27FC236}">
                <a16:creationId xmlns:a16="http://schemas.microsoft.com/office/drawing/2014/main" id="{D9CECE2F-8AD2-4D61-93CF-DEFF8DD7C110}"/>
              </a:ext>
            </a:extLst>
          </p:cNvPr>
          <p:cNvSpPr>
            <a:spLocks noGrp="1"/>
          </p:cNvSpPr>
          <p:nvPr>
            <p:ph type="body" sz="quarter" idx="89" hasCustomPrompt="1"/>
          </p:nvPr>
        </p:nvSpPr>
        <p:spPr>
          <a:xfrm>
            <a:off x="8707388"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4" name="Text Placeholder 4">
            <a:extLst>
              <a:ext uri="{FF2B5EF4-FFF2-40B4-BE49-F238E27FC236}">
                <a16:creationId xmlns:a16="http://schemas.microsoft.com/office/drawing/2014/main" id="{71FAD523-79C2-4870-9471-0FBCAC9F294A}"/>
              </a:ext>
            </a:extLst>
          </p:cNvPr>
          <p:cNvSpPr>
            <a:spLocks noGrp="1"/>
          </p:cNvSpPr>
          <p:nvPr>
            <p:ph type="body" sz="quarter" idx="90" hasCustomPrompt="1"/>
          </p:nvPr>
        </p:nvSpPr>
        <p:spPr>
          <a:xfrm>
            <a:off x="8707388"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5" name="Picture Placeholder 7">
            <a:extLst>
              <a:ext uri="{FF2B5EF4-FFF2-40B4-BE49-F238E27FC236}">
                <a16:creationId xmlns:a16="http://schemas.microsoft.com/office/drawing/2014/main" id="{2E2083E8-8C6D-4548-82D5-315A29E4DCB9}"/>
              </a:ext>
            </a:extLst>
          </p:cNvPr>
          <p:cNvSpPr>
            <a:spLocks noGrp="1" noChangeAspect="1"/>
          </p:cNvSpPr>
          <p:nvPr>
            <p:ph type="pic" sz="quarter" idx="91" hasCustomPrompt="1"/>
          </p:nvPr>
        </p:nvSpPr>
        <p:spPr>
          <a:xfrm>
            <a:off x="8886595"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6" name="Text Placeholder 4">
            <a:extLst>
              <a:ext uri="{FF2B5EF4-FFF2-40B4-BE49-F238E27FC236}">
                <a16:creationId xmlns:a16="http://schemas.microsoft.com/office/drawing/2014/main" id="{E36689DA-7799-4EBC-A933-9B52EE8C253C}"/>
              </a:ext>
            </a:extLst>
          </p:cNvPr>
          <p:cNvSpPr>
            <a:spLocks noGrp="1"/>
          </p:cNvSpPr>
          <p:nvPr>
            <p:ph type="body" sz="quarter" idx="92" hasCustomPrompt="1"/>
          </p:nvPr>
        </p:nvSpPr>
        <p:spPr>
          <a:xfrm>
            <a:off x="10679899"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7" name="Text Placeholder 4">
            <a:extLst>
              <a:ext uri="{FF2B5EF4-FFF2-40B4-BE49-F238E27FC236}">
                <a16:creationId xmlns:a16="http://schemas.microsoft.com/office/drawing/2014/main" id="{5CDBF1E0-7F81-476C-B1BC-7A408FBE4F23}"/>
              </a:ext>
            </a:extLst>
          </p:cNvPr>
          <p:cNvSpPr>
            <a:spLocks noGrp="1"/>
          </p:cNvSpPr>
          <p:nvPr>
            <p:ph type="body" sz="quarter" idx="93" hasCustomPrompt="1"/>
          </p:nvPr>
        </p:nvSpPr>
        <p:spPr>
          <a:xfrm>
            <a:off x="10679899"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8" name="Text Placeholder 4">
            <a:extLst>
              <a:ext uri="{FF2B5EF4-FFF2-40B4-BE49-F238E27FC236}">
                <a16:creationId xmlns:a16="http://schemas.microsoft.com/office/drawing/2014/main" id="{3BA11C39-E34C-4495-A492-FFC8F4721506}"/>
              </a:ext>
            </a:extLst>
          </p:cNvPr>
          <p:cNvSpPr>
            <a:spLocks noGrp="1"/>
          </p:cNvSpPr>
          <p:nvPr>
            <p:ph type="body" sz="quarter" idx="94" hasCustomPrompt="1"/>
          </p:nvPr>
        </p:nvSpPr>
        <p:spPr>
          <a:xfrm>
            <a:off x="10679899"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9" name="Text Placeholder 4">
            <a:extLst>
              <a:ext uri="{FF2B5EF4-FFF2-40B4-BE49-F238E27FC236}">
                <a16:creationId xmlns:a16="http://schemas.microsoft.com/office/drawing/2014/main" id="{66CA36B6-5860-43CC-B05E-C35F87BF3220}"/>
              </a:ext>
            </a:extLst>
          </p:cNvPr>
          <p:cNvSpPr>
            <a:spLocks noGrp="1"/>
          </p:cNvSpPr>
          <p:nvPr>
            <p:ph type="body" sz="quarter" idx="95" hasCustomPrompt="1"/>
          </p:nvPr>
        </p:nvSpPr>
        <p:spPr>
          <a:xfrm>
            <a:off x="10679899"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0" name="Picture Placeholder 7">
            <a:extLst>
              <a:ext uri="{FF2B5EF4-FFF2-40B4-BE49-F238E27FC236}">
                <a16:creationId xmlns:a16="http://schemas.microsoft.com/office/drawing/2014/main" id="{3768AC93-78C3-4376-97B6-AE71E57CE5B5}"/>
              </a:ext>
            </a:extLst>
          </p:cNvPr>
          <p:cNvSpPr>
            <a:spLocks noGrp="1" noChangeAspect="1"/>
          </p:cNvSpPr>
          <p:nvPr>
            <p:ph type="pic" sz="quarter" idx="96" hasCustomPrompt="1"/>
          </p:nvPr>
        </p:nvSpPr>
        <p:spPr>
          <a:xfrm>
            <a:off x="10859107"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1" name="Text Placeholder 4">
            <a:extLst>
              <a:ext uri="{FF2B5EF4-FFF2-40B4-BE49-F238E27FC236}">
                <a16:creationId xmlns:a16="http://schemas.microsoft.com/office/drawing/2014/main" id="{1E15EA31-1B3F-46F6-8077-26C38143E576}"/>
              </a:ext>
            </a:extLst>
          </p:cNvPr>
          <p:cNvSpPr>
            <a:spLocks noGrp="1"/>
          </p:cNvSpPr>
          <p:nvPr>
            <p:ph type="body" sz="quarter" idx="97" hasCustomPrompt="1"/>
          </p:nvPr>
        </p:nvSpPr>
        <p:spPr>
          <a:xfrm>
            <a:off x="12652411"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2" name="Text Placeholder 4">
            <a:extLst>
              <a:ext uri="{FF2B5EF4-FFF2-40B4-BE49-F238E27FC236}">
                <a16:creationId xmlns:a16="http://schemas.microsoft.com/office/drawing/2014/main" id="{B4FF8CBA-AD5A-4FA3-A653-54574146B6B1}"/>
              </a:ext>
            </a:extLst>
          </p:cNvPr>
          <p:cNvSpPr>
            <a:spLocks noGrp="1"/>
          </p:cNvSpPr>
          <p:nvPr>
            <p:ph type="body" sz="quarter" idx="98" hasCustomPrompt="1"/>
          </p:nvPr>
        </p:nvSpPr>
        <p:spPr>
          <a:xfrm>
            <a:off x="12652411"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3" name="Text Placeholder 4">
            <a:extLst>
              <a:ext uri="{FF2B5EF4-FFF2-40B4-BE49-F238E27FC236}">
                <a16:creationId xmlns:a16="http://schemas.microsoft.com/office/drawing/2014/main" id="{7FB7D956-E48A-4DDF-959B-43C095CBB5D2}"/>
              </a:ext>
            </a:extLst>
          </p:cNvPr>
          <p:cNvSpPr>
            <a:spLocks noGrp="1"/>
          </p:cNvSpPr>
          <p:nvPr>
            <p:ph type="body" sz="quarter" idx="99" hasCustomPrompt="1"/>
          </p:nvPr>
        </p:nvSpPr>
        <p:spPr>
          <a:xfrm>
            <a:off x="12652411"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4" name="Text Placeholder 4">
            <a:extLst>
              <a:ext uri="{FF2B5EF4-FFF2-40B4-BE49-F238E27FC236}">
                <a16:creationId xmlns:a16="http://schemas.microsoft.com/office/drawing/2014/main" id="{A60AD955-241B-4270-92C2-2445D5BFAD0B}"/>
              </a:ext>
            </a:extLst>
          </p:cNvPr>
          <p:cNvSpPr>
            <a:spLocks noGrp="1"/>
          </p:cNvSpPr>
          <p:nvPr>
            <p:ph type="body" sz="quarter" idx="100" hasCustomPrompt="1"/>
          </p:nvPr>
        </p:nvSpPr>
        <p:spPr>
          <a:xfrm>
            <a:off x="12652411"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5" name="Picture Placeholder 7">
            <a:extLst>
              <a:ext uri="{FF2B5EF4-FFF2-40B4-BE49-F238E27FC236}">
                <a16:creationId xmlns:a16="http://schemas.microsoft.com/office/drawing/2014/main" id="{6B453A71-1F9C-4746-BE5C-DB9AD7295293}"/>
              </a:ext>
            </a:extLst>
          </p:cNvPr>
          <p:cNvSpPr>
            <a:spLocks noGrp="1" noChangeAspect="1"/>
          </p:cNvSpPr>
          <p:nvPr>
            <p:ph type="pic" sz="quarter" idx="101" hasCustomPrompt="1"/>
          </p:nvPr>
        </p:nvSpPr>
        <p:spPr>
          <a:xfrm>
            <a:off x="12831619"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6" name="Text Placeholder 4">
            <a:extLst>
              <a:ext uri="{FF2B5EF4-FFF2-40B4-BE49-F238E27FC236}">
                <a16:creationId xmlns:a16="http://schemas.microsoft.com/office/drawing/2014/main" id="{51FE92C3-55B1-4002-9AE7-45F659A5C374}"/>
              </a:ext>
            </a:extLst>
          </p:cNvPr>
          <p:cNvSpPr>
            <a:spLocks noGrp="1"/>
          </p:cNvSpPr>
          <p:nvPr>
            <p:ph type="body" sz="quarter" idx="102" hasCustomPrompt="1"/>
          </p:nvPr>
        </p:nvSpPr>
        <p:spPr>
          <a:xfrm>
            <a:off x="14624926" y="2574713"/>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7" name="Text Placeholder 4">
            <a:extLst>
              <a:ext uri="{FF2B5EF4-FFF2-40B4-BE49-F238E27FC236}">
                <a16:creationId xmlns:a16="http://schemas.microsoft.com/office/drawing/2014/main" id="{38E7334E-69FA-4905-B229-C4F3BBC5EB37}"/>
              </a:ext>
            </a:extLst>
          </p:cNvPr>
          <p:cNvSpPr>
            <a:spLocks noGrp="1"/>
          </p:cNvSpPr>
          <p:nvPr>
            <p:ph type="body" sz="quarter" idx="103" hasCustomPrompt="1"/>
          </p:nvPr>
        </p:nvSpPr>
        <p:spPr>
          <a:xfrm>
            <a:off x="14624926" y="2763702"/>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8" name="Text Placeholder 4">
            <a:extLst>
              <a:ext uri="{FF2B5EF4-FFF2-40B4-BE49-F238E27FC236}">
                <a16:creationId xmlns:a16="http://schemas.microsoft.com/office/drawing/2014/main" id="{C79C2BE3-0F3B-43C0-AF93-BE6221BA3D20}"/>
              </a:ext>
            </a:extLst>
          </p:cNvPr>
          <p:cNvSpPr>
            <a:spLocks noGrp="1"/>
          </p:cNvSpPr>
          <p:nvPr>
            <p:ph type="body" sz="quarter" idx="104" hasCustomPrompt="1"/>
          </p:nvPr>
        </p:nvSpPr>
        <p:spPr>
          <a:xfrm>
            <a:off x="14624926" y="2942801"/>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9" name="Text Placeholder 4">
            <a:extLst>
              <a:ext uri="{FF2B5EF4-FFF2-40B4-BE49-F238E27FC236}">
                <a16:creationId xmlns:a16="http://schemas.microsoft.com/office/drawing/2014/main" id="{4780A3D5-B02E-436C-8E69-AC32ED78E418}"/>
              </a:ext>
            </a:extLst>
          </p:cNvPr>
          <p:cNvSpPr>
            <a:spLocks noGrp="1"/>
          </p:cNvSpPr>
          <p:nvPr>
            <p:ph type="body" sz="quarter" idx="105" hasCustomPrompt="1"/>
          </p:nvPr>
        </p:nvSpPr>
        <p:spPr>
          <a:xfrm>
            <a:off x="14624926" y="3097176"/>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0" name="Picture Placeholder 7">
            <a:extLst>
              <a:ext uri="{FF2B5EF4-FFF2-40B4-BE49-F238E27FC236}">
                <a16:creationId xmlns:a16="http://schemas.microsoft.com/office/drawing/2014/main" id="{5ED602CB-263C-49DD-B24F-6C044FA764D3}"/>
              </a:ext>
            </a:extLst>
          </p:cNvPr>
          <p:cNvSpPr>
            <a:spLocks noGrp="1" noChangeAspect="1"/>
          </p:cNvSpPr>
          <p:nvPr>
            <p:ph type="pic" sz="quarter" idx="106" hasCustomPrompt="1"/>
          </p:nvPr>
        </p:nvSpPr>
        <p:spPr>
          <a:xfrm>
            <a:off x="14804133" y="890057"/>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1" name="Text Placeholder 4">
            <a:extLst>
              <a:ext uri="{FF2B5EF4-FFF2-40B4-BE49-F238E27FC236}">
                <a16:creationId xmlns:a16="http://schemas.microsoft.com/office/drawing/2014/main" id="{3E0F4145-61BA-4CE2-A3EA-0C1EDC388FE5}"/>
              </a:ext>
            </a:extLst>
          </p:cNvPr>
          <p:cNvSpPr>
            <a:spLocks noGrp="1"/>
          </p:cNvSpPr>
          <p:nvPr>
            <p:ph type="body" sz="quarter" idx="107" hasCustomPrompt="1"/>
          </p:nvPr>
        </p:nvSpPr>
        <p:spPr>
          <a:xfrm>
            <a:off x="817340"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2" name="Text Placeholder 4">
            <a:extLst>
              <a:ext uri="{FF2B5EF4-FFF2-40B4-BE49-F238E27FC236}">
                <a16:creationId xmlns:a16="http://schemas.microsoft.com/office/drawing/2014/main" id="{B0C144E9-6BA4-455A-865E-7D5AE88E05B1}"/>
              </a:ext>
            </a:extLst>
          </p:cNvPr>
          <p:cNvSpPr>
            <a:spLocks noGrp="1"/>
          </p:cNvSpPr>
          <p:nvPr>
            <p:ph type="body" sz="quarter" idx="108" hasCustomPrompt="1"/>
          </p:nvPr>
        </p:nvSpPr>
        <p:spPr>
          <a:xfrm>
            <a:off x="817340"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3" name="Text Placeholder 4">
            <a:extLst>
              <a:ext uri="{FF2B5EF4-FFF2-40B4-BE49-F238E27FC236}">
                <a16:creationId xmlns:a16="http://schemas.microsoft.com/office/drawing/2014/main" id="{C7194312-4AC1-4EEB-82AC-35369690A8E7}"/>
              </a:ext>
            </a:extLst>
          </p:cNvPr>
          <p:cNvSpPr>
            <a:spLocks noGrp="1"/>
          </p:cNvSpPr>
          <p:nvPr>
            <p:ph type="body" sz="quarter" idx="109" hasCustomPrompt="1"/>
          </p:nvPr>
        </p:nvSpPr>
        <p:spPr>
          <a:xfrm>
            <a:off x="817340"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4" name="Text Placeholder 4">
            <a:extLst>
              <a:ext uri="{FF2B5EF4-FFF2-40B4-BE49-F238E27FC236}">
                <a16:creationId xmlns:a16="http://schemas.microsoft.com/office/drawing/2014/main" id="{864E223D-19B6-4608-B65F-1460905FA055}"/>
              </a:ext>
            </a:extLst>
          </p:cNvPr>
          <p:cNvSpPr>
            <a:spLocks noGrp="1"/>
          </p:cNvSpPr>
          <p:nvPr>
            <p:ph type="body" sz="quarter" idx="110" hasCustomPrompt="1"/>
          </p:nvPr>
        </p:nvSpPr>
        <p:spPr>
          <a:xfrm>
            <a:off x="817340"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75" name="Picture Placeholder 7">
            <a:extLst>
              <a:ext uri="{FF2B5EF4-FFF2-40B4-BE49-F238E27FC236}">
                <a16:creationId xmlns:a16="http://schemas.microsoft.com/office/drawing/2014/main" id="{9D032E1B-D9D0-4D17-ACCD-6C343D89F6DC}"/>
              </a:ext>
            </a:extLst>
          </p:cNvPr>
          <p:cNvSpPr>
            <a:spLocks noGrp="1" noChangeAspect="1"/>
          </p:cNvSpPr>
          <p:nvPr>
            <p:ph type="pic" sz="quarter" idx="111" hasCustomPrompt="1"/>
          </p:nvPr>
        </p:nvSpPr>
        <p:spPr>
          <a:xfrm>
            <a:off x="996548"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6" name="Text Placeholder 4">
            <a:extLst>
              <a:ext uri="{FF2B5EF4-FFF2-40B4-BE49-F238E27FC236}">
                <a16:creationId xmlns:a16="http://schemas.microsoft.com/office/drawing/2014/main" id="{B1320D34-697E-4B24-8BF3-87170F14C170}"/>
              </a:ext>
            </a:extLst>
          </p:cNvPr>
          <p:cNvSpPr>
            <a:spLocks noGrp="1"/>
          </p:cNvSpPr>
          <p:nvPr>
            <p:ph type="body" sz="quarter" idx="112" hasCustomPrompt="1"/>
          </p:nvPr>
        </p:nvSpPr>
        <p:spPr>
          <a:xfrm>
            <a:off x="2789852"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7" name="Text Placeholder 4">
            <a:extLst>
              <a:ext uri="{FF2B5EF4-FFF2-40B4-BE49-F238E27FC236}">
                <a16:creationId xmlns:a16="http://schemas.microsoft.com/office/drawing/2014/main" id="{D590ABA3-C654-4A35-9A8B-7E500A8A845C}"/>
              </a:ext>
            </a:extLst>
          </p:cNvPr>
          <p:cNvSpPr>
            <a:spLocks noGrp="1"/>
          </p:cNvSpPr>
          <p:nvPr>
            <p:ph type="body" sz="quarter" idx="113" hasCustomPrompt="1"/>
          </p:nvPr>
        </p:nvSpPr>
        <p:spPr>
          <a:xfrm>
            <a:off x="2789852"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8" name="Text Placeholder 4">
            <a:extLst>
              <a:ext uri="{FF2B5EF4-FFF2-40B4-BE49-F238E27FC236}">
                <a16:creationId xmlns:a16="http://schemas.microsoft.com/office/drawing/2014/main" id="{446ED482-D031-4F4B-86AD-32CD99D211A0}"/>
              </a:ext>
            </a:extLst>
          </p:cNvPr>
          <p:cNvSpPr>
            <a:spLocks noGrp="1"/>
          </p:cNvSpPr>
          <p:nvPr>
            <p:ph type="body" sz="quarter" idx="114" hasCustomPrompt="1"/>
          </p:nvPr>
        </p:nvSpPr>
        <p:spPr>
          <a:xfrm>
            <a:off x="2789852"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9" name="Text Placeholder 4">
            <a:extLst>
              <a:ext uri="{FF2B5EF4-FFF2-40B4-BE49-F238E27FC236}">
                <a16:creationId xmlns:a16="http://schemas.microsoft.com/office/drawing/2014/main" id="{C1D764C6-8B78-45C6-95E6-693CB6DA2874}"/>
              </a:ext>
            </a:extLst>
          </p:cNvPr>
          <p:cNvSpPr>
            <a:spLocks noGrp="1"/>
          </p:cNvSpPr>
          <p:nvPr>
            <p:ph type="body" sz="quarter" idx="115" hasCustomPrompt="1"/>
          </p:nvPr>
        </p:nvSpPr>
        <p:spPr>
          <a:xfrm>
            <a:off x="2789852"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0" name="Picture Placeholder 7">
            <a:extLst>
              <a:ext uri="{FF2B5EF4-FFF2-40B4-BE49-F238E27FC236}">
                <a16:creationId xmlns:a16="http://schemas.microsoft.com/office/drawing/2014/main" id="{145A695C-B6E7-403A-A659-2CE6271CEE18}"/>
              </a:ext>
            </a:extLst>
          </p:cNvPr>
          <p:cNvSpPr>
            <a:spLocks noGrp="1" noChangeAspect="1"/>
          </p:cNvSpPr>
          <p:nvPr>
            <p:ph type="pic" sz="quarter" idx="116" hasCustomPrompt="1"/>
          </p:nvPr>
        </p:nvSpPr>
        <p:spPr>
          <a:xfrm>
            <a:off x="2969060"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1" name="Text Placeholder 4">
            <a:extLst>
              <a:ext uri="{FF2B5EF4-FFF2-40B4-BE49-F238E27FC236}">
                <a16:creationId xmlns:a16="http://schemas.microsoft.com/office/drawing/2014/main" id="{43B30AC5-49DB-460A-BA21-FBF97FBFFEA7}"/>
              </a:ext>
            </a:extLst>
          </p:cNvPr>
          <p:cNvSpPr>
            <a:spLocks noGrp="1"/>
          </p:cNvSpPr>
          <p:nvPr>
            <p:ph type="body" sz="quarter" idx="117" hasCustomPrompt="1"/>
          </p:nvPr>
        </p:nvSpPr>
        <p:spPr>
          <a:xfrm>
            <a:off x="4762364"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2" name="Text Placeholder 4">
            <a:extLst>
              <a:ext uri="{FF2B5EF4-FFF2-40B4-BE49-F238E27FC236}">
                <a16:creationId xmlns:a16="http://schemas.microsoft.com/office/drawing/2014/main" id="{4ED4336E-7EB5-44E1-9BBC-1F539BB1340E}"/>
              </a:ext>
            </a:extLst>
          </p:cNvPr>
          <p:cNvSpPr>
            <a:spLocks noGrp="1"/>
          </p:cNvSpPr>
          <p:nvPr>
            <p:ph type="body" sz="quarter" idx="118" hasCustomPrompt="1"/>
          </p:nvPr>
        </p:nvSpPr>
        <p:spPr>
          <a:xfrm>
            <a:off x="4762364"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3" name="Text Placeholder 4">
            <a:extLst>
              <a:ext uri="{FF2B5EF4-FFF2-40B4-BE49-F238E27FC236}">
                <a16:creationId xmlns:a16="http://schemas.microsoft.com/office/drawing/2014/main" id="{6C89A572-BB42-49A1-9C15-EA2137F3BA35}"/>
              </a:ext>
            </a:extLst>
          </p:cNvPr>
          <p:cNvSpPr>
            <a:spLocks noGrp="1"/>
          </p:cNvSpPr>
          <p:nvPr>
            <p:ph type="body" sz="quarter" idx="119" hasCustomPrompt="1"/>
          </p:nvPr>
        </p:nvSpPr>
        <p:spPr>
          <a:xfrm>
            <a:off x="4762364"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4" name="Text Placeholder 4">
            <a:extLst>
              <a:ext uri="{FF2B5EF4-FFF2-40B4-BE49-F238E27FC236}">
                <a16:creationId xmlns:a16="http://schemas.microsoft.com/office/drawing/2014/main" id="{22C78003-F063-4BB5-AACD-E048F5837960}"/>
              </a:ext>
            </a:extLst>
          </p:cNvPr>
          <p:cNvSpPr>
            <a:spLocks noGrp="1"/>
          </p:cNvSpPr>
          <p:nvPr>
            <p:ph type="body" sz="quarter" idx="120" hasCustomPrompt="1"/>
          </p:nvPr>
        </p:nvSpPr>
        <p:spPr>
          <a:xfrm>
            <a:off x="4762364"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5" name="Picture Placeholder 7">
            <a:extLst>
              <a:ext uri="{FF2B5EF4-FFF2-40B4-BE49-F238E27FC236}">
                <a16:creationId xmlns:a16="http://schemas.microsoft.com/office/drawing/2014/main" id="{7E955A9E-0815-486E-8A1B-5A344C94B010}"/>
              </a:ext>
            </a:extLst>
          </p:cNvPr>
          <p:cNvSpPr>
            <a:spLocks noGrp="1" noChangeAspect="1"/>
          </p:cNvSpPr>
          <p:nvPr>
            <p:ph type="pic" sz="quarter" idx="121" hasCustomPrompt="1"/>
          </p:nvPr>
        </p:nvSpPr>
        <p:spPr>
          <a:xfrm>
            <a:off x="4941572"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6" name="Text Placeholder 4">
            <a:extLst>
              <a:ext uri="{FF2B5EF4-FFF2-40B4-BE49-F238E27FC236}">
                <a16:creationId xmlns:a16="http://schemas.microsoft.com/office/drawing/2014/main" id="{A7A3ED98-16A7-4CF4-8852-D731442C9E88}"/>
              </a:ext>
            </a:extLst>
          </p:cNvPr>
          <p:cNvSpPr>
            <a:spLocks noGrp="1"/>
          </p:cNvSpPr>
          <p:nvPr>
            <p:ph type="body" sz="quarter" idx="122" hasCustomPrompt="1"/>
          </p:nvPr>
        </p:nvSpPr>
        <p:spPr>
          <a:xfrm>
            <a:off x="6734876"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7" name="Text Placeholder 4">
            <a:extLst>
              <a:ext uri="{FF2B5EF4-FFF2-40B4-BE49-F238E27FC236}">
                <a16:creationId xmlns:a16="http://schemas.microsoft.com/office/drawing/2014/main" id="{A88DCBED-A3B0-4BAA-A21D-0CD68DE5B751}"/>
              </a:ext>
            </a:extLst>
          </p:cNvPr>
          <p:cNvSpPr>
            <a:spLocks noGrp="1"/>
          </p:cNvSpPr>
          <p:nvPr>
            <p:ph type="body" sz="quarter" idx="123" hasCustomPrompt="1"/>
          </p:nvPr>
        </p:nvSpPr>
        <p:spPr>
          <a:xfrm>
            <a:off x="6734876"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8" name="Text Placeholder 4">
            <a:extLst>
              <a:ext uri="{FF2B5EF4-FFF2-40B4-BE49-F238E27FC236}">
                <a16:creationId xmlns:a16="http://schemas.microsoft.com/office/drawing/2014/main" id="{513912DA-A22C-47A1-9D62-462A7D09306E}"/>
              </a:ext>
            </a:extLst>
          </p:cNvPr>
          <p:cNvSpPr>
            <a:spLocks noGrp="1"/>
          </p:cNvSpPr>
          <p:nvPr>
            <p:ph type="body" sz="quarter" idx="124" hasCustomPrompt="1"/>
          </p:nvPr>
        </p:nvSpPr>
        <p:spPr>
          <a:xfrm>
            <a:off x="6734876"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9" name="Text Placeholder 4">
            <a:extLst>
              <a:ext uri="{FF2B5EF4-FFF2-40B4-BE49-F238E27FC236}">
                <a16:creationId xmlns:a16="http://schemas.microsoft.com/office/drawing/2014/main" id="{9D700DB8-E39F-42B8-A664-8EA35F26238F}"/>
              </a:ext>
            </a:extLst>
          </p:cNvPr>
          <p:cNvSpPr>
            <a:spLocks noGrp="1"/>
          </p:cNvSpPr>
          <p:nvPr>
            <p:ph type="body" sz="quarter" idx="125" hasCustomPrompt="1"/>
          </p:nvPr>
        </p:nvSpPr>
        <p:spPr>
          <a:xfrm>
            <a:off x="6734876"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0" name="Picture Placeholder 7">
            <a:extLst>
              <a:ext uri="{FF2B5EF4-FFF2-40B4-BE49-F238E27FC236}">
                <a16:creationId xmlns:a16="http://schemas.microsoft.com/office/drawing/2014/main" id="{119D0912-283E-4DF2-A7FB-4654A7F7E9D2}"/>
              </a:ext>
            </a:extLst>
          </p:cNvPr>
          <p:cNvSpPr>
            <a:spLocks noGrp="1" noChangeAspect="1"/>
          </p:cNvSpPr>
          <p:nvPr>
            <p:ph type="pic" sz="quarter" idx="126" hasCustomPrompt="1"/>
          </p:nvPr>
        </p:nvSpPr>
        <p:spPr>
          <a:xfrm>
            <a:off x="6914083"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1" name="Text Placeholder 4">
            <a:extLst>
              <a:ext uri="{FF2B5EF4-FFF2-40B4-BE49-F238E27FC236}">
                <a16:creationId xmlns:a16="http://schemas.microsoft.com/office/drawing/2014/main" id="{F785E6D4-8ADD-43B9-BA99-2489C8AF6784}"/>
              </a:ext>
            </a:extLst>
          </p:cNvPr>
          <p:cNvSpPr>
            <a:spLocks noGrp="1"/>
          </p:cNvSpPr>
          <p:nvPr>
            <p:ph type="body" sz="quarter" idx="127" hasCustomPrompt="1"/>
          </p:nvPr>
        </p:nvSpPr>
        <p:spPr>
          <a:xfrm>
            <a:off x="8707388"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2" name="Text Placeholder 4">
            <a:extLst>
              <a:ext uri="{FF2B5EF4-FFF2-40B4-BE49-F238E27FC236}">
                <a16:creationId xmlns:a16="http://schemas.microsoft.com/office/drawing/2014/main" id="{5708805A-E1C6-4358-8E12-09EA3DCA9C9B}"/>
              </a:ext>
            </a:extLst>
          </p:cNvPr>
          <p:cNvSpPr>
            <a:spLocks noGrp="1"/>
          </p:cNvSpPr>
          <p:nvPr>
            <p:ph type="body" sz="quarter" idx="128" hasCustomPrompt="1"/>
          </p:nvPr>
        </p:nvSpPr>
        <p:spPr>
          <a:xfrm>
            <a:off x="8707388"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3" name="Text Placeholder 4">
            <a:extLst>
              <a:ext uri="{FF2B5EF4-FFF2-40B4-BE49-F238E27FC236}">
                <a16:creationId xmlns:a16="http://schemas.microsoft.com/office/drawing/2014/main" id="{EE5AC273-BAEA-420A-8B98-8A15C0D8F26F}"/>
              </a:ext>
            </a:extLst>
          </p:cNvPr>
          <p:cNvSpPr>
            <a:spLocks noGrp="1"/>
          </p:cNvSpPr>
          <p:nvPr>
            <p:ph type="body" sz="quarter" idx="129" hasCustomPrompt="1"/>
          </p:nvPr>
        </p:nvSpPr>
        <p:spPr>
          <a:xfrm>
            <a:off x="8707388"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4" name="Text Placeholder 4">
            <a:extLst>
              <a:ext uri="{FF2B5EF4-FFF2-40B4-BE49-F238E27FC236}">
                <a16:creationId xmlns:a16="http://schemas.microsoft.com/office/drawing/2014/main" id="{759D53F4-7165-4ABD-9E1A-93CCF1C825AA}"/>
              </a:ext>
            </a:extLst>
          </p:cNvPr>
          <p:cNvSpPr>
            <a:spLocks noGrp="1"/>
          </p:cNvSpPr>
          <p:nvPr>
            <p:ph type="body" sz="quarter" idx="130" hasCustomPrompt="1"/>
          </p:nvPr>
        </p:nvSpPr>
        <p:spPr>
          <a:xfrm>
            <a:off x="8707388"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5" name="Picture Placeholder 7">
            <a:extLst>
              <a:ext uri="{FF2B5EF4-FFF2-40B4-BE49-F238E27FC236}">
                <a16:creationId xmlns:a16="http://schemas.microsoft.com/office/drawing/2014/main" id="{CB622C18-4AC6-4DF2-82CD-65B11CD46F2D}"/>
              </a:ext>
            </a:extLst>
          </p:cNvPr>
          <p:cNvSpPr>
            <a:spLocks noGrp="1" noChangeAspect="1"/>
          </p:cNvSpPr>
          <p:nvPr>
            <p:ph type="pic" sz="quarter" idx="131" hasCustomPrompt="1"/>
          </p:nvPr>
        </p:nvSpPr>
        <p:spPr>
          <a:xfrm>
            <a:off x="8886595"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6" name="Text Placeholder 4">
            <a:extLst>
              <a:ext uri="{FF2B5EF4-FFF2-40B4-BE49-F238E27FC236}">
                <a16:creationId xmlns:a16="http://schemas.microsoft.com/office/drawing/2014/main" id="{8F4C88EA-7D2A-4952-BDE2-FF8E3813CB74}"/>
              </a:ext>
            </a:extLst>
          </p:cNvPr>
          <p:cNvSpPr>
            <a:spLocks noGrp="1"/>
          </p:cNvSpPr>
          <p:nvPr>
            <p:ph type="body" sz="quarter" idx="132" hasCustomPrompt="1"/>
          </p:nvPr>
        </p:nvSpPr>
        <p:spPr>
          <a:xfrm>
            <a:off x="10679899"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7" name="Text Placeholder 4">
            <a:extLst>
              <a:ext uri="{FF2B5EF4-FFF2-40B4-BE49-F238E27FC236}">
                <a16:creationId xmlns:a16="http://schemas.microsoft.com/office/drawing/2014/main" id="{71C23684-2E3F-4FBE-966A-795520ED2AFF}"/>
              </a:ext>
            </a:extLst>
          </p:cNvPr>
          <p:cNvSpPr>
            <a:spLocks noGrp="1"/>
          </p:cNvSpPr>
          <p:nvPr>
            <p:ph type="body" sz="quarter" idx="133" hasCustomPrompt="1"/>
          </p:nvPr>
        </p:nvSpPr>
        <p:spPr>
          <a:xfrm>
            <a:off x="10679899"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8" name="Text Placeholder 4">
            <a:extLst>
              <a:ext uri="{FF2B5EF4-FFF2-40B4-BE49-F238E27FC236}">
                <a16:creationId xmlns:a16="http://schemas.microsoft.com/office/drawing/2014/main" id="{2A73D139-F580-4A30-9FE3-87D5CC6177E2}"/>
              </a:ext>
            </a:extLst>
          </p:cNvPr>
          <p:cNvSpPr>
            <a:spLocks noGrp="1"/>
          </p:cNvSpPr>
          <p:nvPr>
            <p:ph type="body" sz="quarter" idx="134" hasCustomPrompt="1"/>
          </p:nvPr>
        </p:nvSpPr>
        <p:spPr>
          <a:xfrm>
            <a:off x="10679899"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9" name="Text Placeholder 4">
            <a:extLst>
              <a:ext uri="{FF2B5EF4-FFF2-40B4-BE49-F238E27FC236}">
                <a16:creationId xmlns:a16="http://schemas.microsoft.com/office/drawing/2014/main" id="{F96AAD65-BF2A-4385-9DD1-8414EAD4F5C9}"/>
              </a:ext>
            </a:extLst>
          </p:cNvPr>
          <p:cNvSpPr>
            <a:spLocks noGrp="1"/>
          </p:cNvSpPr>
          <p:nvPr>
            <p:ph type="body" sz="quarter" idx="135" hasCustomPrompt="1"/>
          </p:nvPr>
        </p:nvSpPr>
        <p:spPr>
          <a:xfrm>
            <a:off x="10679899"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0" name="Picture Placeholder 7">
            <a:extLst>
              <a:ext uri="{FF2B5EF4-FFF2-40B4-BE49-F238E27FC236}">
                <a16:creationId xmlns:a16="http://schemas.microsoft.com/office/drawing/2014/main" id="{1F953F1B-9AF7-48F0-BD04-DCF42055DCC7}"/>
              </a:ext>
            </a:extLst>
          </p:cNvPr>
          <p:cNvSpPr>
            <a:spLocks noGrp="1" noChangeAspect="1"/>
          </p:cNvSpPr>
          <p:nvPr>
            <p:ph type="pic" sz="quarter" idx="136" hasCustomPrompt="1"/>
          </p:nvPr>
        </p:nvSpPr>
        <p:spPr>
          <a:xfrm>
            <a:off x="10859107"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1" name="Text Placeholder 4">
            <a:extLst>
              <a:ext uri="{FF2B5EF4-FFF2-40B4-BE49-F238E27FC236}">
                <a16:creationId xmlns:a16="http://schemas.microsoft.com/office/drawing/2014/main" id="{4AB53460-FA6A-4C59-ABCA-3EEAD0F943F8}"/>
              </a:ext>
            </a:extLst>
          </p:cNvPr>
          <p:cNvSpPr>
            <a:spLocks noGrp="1"/>
          </p:cNvSpPr>
          <p:nvPr>
            <p:ph type="body" sz="quarter" idx="137" hasCustomPrompt="1"/>
          </p:nvPr>
        </p:nvSpPr>
        <p:spPr>
          <a:xfrm>
            <a:off x="12652411"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2" name="Text Placeholder 4">
            <a:extLst>
              <a:ext uri="{FF2B5EF4-FFF2-40B4-BE49-F238E27FC236}">
                <a16:creationId xmlns:a16="http://schemas.microsoft.com/office/drawing/2014/main" id="{C670F21E-D53E-4772-BF7A-6769D63C8B6E}"/>
              </a:ext>
            </a:extLst>
          </p:cNvPr>
          <p:cNvSpPr>
            <a:spLocks noGrp="1"/>
          </p:cNvSpPr>
          <p:nvPr>
            <p:ph type="body" sz="quarter" idx="138" hasCustomPrompt="1"/>
          </p:nvPr>
        </p:nvSpPr>
        <p:spPr>
          <a:xfrm>
            <a:off x="12652411"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3" name="Text Placeholder 4">
            <a:extLst>
              <a:ext uri="{FF2B5EF4-FFF2-40B4-BE49-F238E27FC236}">
                <a16:creationId xmlns:a16="http://schemas.microsoft.com/office/drawing/2014/main" id="{B9476054-B795-4EDE-A218-1FF29260C49B}"/>
              </a:ext>
            </a:extLst>
          </p:cNvPr>
          <p:cNvSpPr>
            <a:spLocks noGrp="1"/>
          </p:cNvSpPr>
          <p:nvPr>
            <p:ph type="body" sz="quarter" idx="139" hasCustomPrompt="1"/>
          </p:nvPr>
        </p:nvSpPr>
        <p:spPr>
          <a:xfrm>
            <a:off x="12652411"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4" name="Text Placeholder 4">
            <a:extLst>
              <a:ext uri="{FF2B5EF4-FFF2-40B4-BE49-F238E27FC236}">
                <a16:creationId xmlns:a16="http://schemas.microsoft.com/office/drawing/2014/main" id="{E5DF0A75-F493-45C7-81FD-1A1310BB8882}"/>
              </a:ext>
            </a:extLst>
          </p:cNvPr>
          <p:cNvSpPr>
            <a:spLocks noGrp="1"/>
          </p:cNvSpPr>
          <p:nvPr>
            <p:ph type="body" sz="quarter" idx="140" hasCustomPrompt="1"/>
          </p:nvPr>
        </p:nvSpPr>
        <p:spPr>
          <a:xfrm>
            <a:off x="12652411"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5" name="Picture Placeholder 7">
            <a:extLst>
              <a:ext uri="{FF2B5EF4-FFF2-40B4-BE49-F238E27FC236}">
                <a16:creationId xmlns:a16="http://schemas.microsoft.com/office/drawing/2014/main" id="{D5D92845-4B12-4567-AF44-D26FCBDB7398}"/>
              </a:ext>
            </a:extLst>
          </p:cNvPr>
          <p:cNvSpPr>
            <a:spLocks noGrp="1" noChangeAspect="1"/>
          </p:cNvSpPr>
          <p:nvPr>
            <p:ph type="pic" sz="quarter" idx="141" hasCustomPrompt="1"/>
          </p:nvPr>
        </p:nvSpPr>
        <p:spPr>
          <a:xfrm>
            <a:off x="12831619"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6" name="Text Placeholder 4">
            <a:extLst>
              <a:ext uri="{FF2B5EF4-FFF2-40B4-BE49-F238E27FC236}">
                <a16:creationId xmlns:a16="http://schemas.microsoft.com/office/drawing/2014/main" id="{6DBEC153-7029-4AB3-A423-C85224B10231}"/>
              </a:ext>
            </a:extLst>
          </p:cNvPr>
          <p:cNvSpPr>
            <a:spLocks noGrp="1"/>
          </p:cNvSpPr>
          <p:nvPr>
            <p:ph type="body" sz="quarter" idx="142" hasCustomPrompt="1"/>
          </p:nvPr>
        </p:nvSpPr>
        <p:spPr>
          <a:xfrm>
            <a:off x="14624926" y="5209677"/>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7" name="Text Placeholder 4">
            <a:extLst>
              <a:ext uri="{FF2B5EF4-FFF2-40B4-BE49-F238E27FC236}">
                <a16:creationId xmlns:a16="http://schemas.microsoft.com/office/drawing/2014/main" id="{0D5D295E-62AF-4501-9977-B516633B5F86}"/>
              </a:ext>
            </a:extLst>
          </p:cNvPr>
          <p:cNvSpPr>
            <a:spLocks noGrp="1"/>
          </p:cNvSpPr>
          <p:nvPr>
            <p:ph type="body" sz="quarter" idx="143" hasCustomPrompt="1"/>
          </p:nvPr>
        </p:nvSpPr>
        <p:spPr>
          <a:xfrm>
            <a:off x="14624926" y="5398666"/>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8" name="Text Placeholder 4">
            <a:extLst>
              <a:ext uri="{FF2B5EF4-FFF2-40B4-BE49-F238E27FC236}">
                <a16:creationId xmlns:a16="http://schemas.microsoft.com/office/drawing/2014/main" id="{55BC1D01-6FFC-473B-A31E-6EE209E2E8DA}"/>
              </a:ext>
            </a:extLst>
          </p:cNvPr>
          <p:cNvSpPr>
            <a:spLocks noGrp="1"/>
          </p:cNvSpPr>
          <p:nvPr>
            <p:ph type="body" sz="quarter" idx="144" hasCustomPrompt="1"/>
          </p:nvPr>
        </p:nvSpPr>
        <p:spPr>
          <a:xfrm>
            <a:off x="14624926" y="5577765"/>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9" name="Text Placeholder 4">
            <a:extLst>
              <a:ext uri="{FF2B5EF4-FFF2-40B4-BE49-F238E27FC236}">
                <a16:creationId xmlns:a16="http://schemas.microsoft.com/office/drawing/2014/main" id="{88F7D17F-454B-4394-AE23-E4C0F9F061E3}"/>
              </a:ext>
            </a:extLst>
          </p:cNvPr>
          <p:cNvSpPr>
            <a:spLocks noGrp="1"/>
          </p:cNvSpPr>
          <p:nvPr>
            <p:ph type="body" sz="quarter" idx="145" hasCustomPrompt="1"/>
          </p:nvPr>
        </p:nvSpPr>
        <p:spPr>
          <a:xfrm>
            <a:off x="14624926" y="5732140"/>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0" name="Picture Placeholder 7">
            <a:extLst>
              <a:ext uri="{FF2B5EF4-FFF2-40B4-BE49-F238E27FC236}">
                <a16:creationId xmlns:a16="http://schemas.microsoft.com/office/drawing/2014/main" id="{281B762D-3EC1-4BC0-8660-77F55637A350}"/>
              </a:ext>
            </a:extLst>
          </p:cNvPr>
          <p:cNvSpPr>
            <a:spLocks noGrp="1" noChangeAspect="1"/>
          </p:cNvSpPr>
          <p:nvPr>
            <p:ph type="pic" sz="quarter" idx="146" hasCustomPrompt="1"/>
          </p:nvPr>
        </p:nvSpPr>
        <p:spPr>
          <a:xfrm>
            <a:off x="14804133" y="3525020"/>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1" name="Text Placeholder 4">
            <a:extLst>
              <a:ext uri="{FF2B5EF4-FFF2-40B4-BE49-F238E27FC236}">
                <a16:creationId xmlns:a16="http://schemas.microsoft.com/office/drawing/2014/main" id="{62B53341-3EAE-4D0D-A597-796C912E8843}"/>
              </a:ext>
            </a:extLst>
          </p:cNvPr>
          <p:cNvSpPr>
            <a:spLocks noGrp="1"/>
          </p:cNvSpPr>
          <p:nvPr>
            <p:ph type="body" sz="quarter" idx="147" hasCustomPrompt="1"/>
          </p:nvPr>
        </p:nvSpPr>
        <p:spPr>
          <a:xfrm>
            <a:off x="817340"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2" name="Text Placeholder 4">
            <a:extLst>
              <a:ext uri="{FF2B5EF4-FFF2-40B4-BE49-F238E27FC236}">
                <a16:creationId xmlns:a16="http://schemas.microsoft.com/office/drawing/2014/main" id="{E0AD4D38-3E15-464E-A752-A6EA0A9AA9CA}"/>
              </a:ext>
            </a:extLst>
          </p:cNvPr>
          <p:cNvSpPr>
            <a:spLocks noGrp="1"/>
          </p:cNvSpPr>
          <p:nvPr>
            <p:ph type="body" sz="quarter" idx="148" hasCustomPrompt="1"/>
          </p:nvPr>
        </p:nvSpPr>
        <p:spPr>
          <a:xfrm>
            <a:off x="817340"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3" name="Text Placeholder 4">
            <a:extLst>
              <a:ext uri="{FF2B5EF4-FFF2-40B4-BE49-F238E27FC236}">
                <a16:creationId xmlns:a16="http://schemas.microsoft.com/office/drawing/2014/main" id="{6EC29790-65C7-434D-9E56-20B72EE41614}"/>
              </a:ext>
            </a:extLst>
          </p:cNvPr>
          <p:cNvSpPr>
            <a:spLocks noGrp="1"/>
          </p:cNvSpPr>
          <p:nvPr>
            <p:ph type="body" sz="quarter" idx="149" hasCustomPrompt="1"/>
          </p:nvPr>
        </p:nvSpPr>
        <p:spPr>
          <a:xfrm>
            <a:off x="817340"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4" name="Text Placeholder 4">
            <a:extLst>
              <a:ext uri="{FF2B5EF4-FFF2-40B4-BE49-F238E27FC236}">
                <a16:creationId xmlns:a16="http://schemas.microsoft.com/office/drawing/2014/main" id="{C4E528A9-5B48-431A-8C25-5A1D4A3B0E9E}"/>
              </a:ext>
            </a:extLst>
          </p:cNvPr>
          <p:cNvSpPr>
            <a:spLocks noGrp="1"/>
          </p:cNvSpPr>
          <p:nvPr>
            <p:ph type="body" sz="quarter" idx="150" hasCustomPrompt="1"/>
          </p:nvPr>
        </p:nvSpPr>
        <p:spPr>
          <a:xfrm>
            <a:off x="817340"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5" name="Picture Placeholder 7">
            <a:extLst>
              <a:ext uri="{FF2B5EF4-FFF2-40B4-BE49-F238E27FC236}">
                <a16:creationId xmlns:a16="http://schemas.microsoft.com/office/drawing/2014/main" id="{288C1464-2891-43DF-93F7-A1A83CE3EDD1}"/>
              </a:ext>
            </a:extLst>
          </p:cNvPr>
          <p:cNvSpPr>
            <a:spLocks noGrp="1" noChangeAspect="1"/>
          </p:cNvSpPr>
          <p:nvPr>
            <p:ph type="pic" sz="quarter" idx="151" hasCustomPrompt="1"/>
          </p:nvPr>
        </p:nvSpPr>
        <p:spPr>
          <a:xfrm>
            <a:off x="996548"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6" name="Text Placeholder 4">
            <a:extLst>
              <a:ext uri="{FF2B5EF4-FFF2-40B4-BE49-F238E27FC236}">
                <a16:creationId xmlns:a16="http://schemas.microsoft.com/office/drawing/2014/main" id="{3271AB5D-8BC4-4BC8-BBFE-8BF2642781A8}"/>
              </a:ext>
            </a:extLst>
          </p:cNvPr>
          <p:cNvSpPr>
            <a:spLocks noGrp="1"/>
          </p:cNvSpPr>
          <p:nvPr>
            <p:ph type="body" sz="quarter" idx="152" hasCustomPrompt="1"/>
          </p:nvPr>
        </p:nvSpPr>
        <p:spPr>
          <a:xfrm>
            <a:off x="2789852"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7" name="Text Placeholder 4">
            <a:extLst>
              <a:ext uri="{FF2B5EF4-FFF2-40B4-BE49-F238E27FC236}">
                <a16:creationId xmlns:a16="http://schemas.microsoft.com/office/drawing/2014/main" id="{0B8EC452-EEF9-4CE5-999E-D60318276E04}"/>
              </a:ext>
            </a:extLst>
          </p:cNvPr>
          <p:cNvSpPr>
            <a:spLocks noGrp="1"/>
          </p:cNvSpPr>
          <p:nvPr>
            <p:ph type="body" sz="quarter" idx="153" hasCustomPrompt="1"/>
          </p:nvPr>
        </p:nvSpPr>
        <p:spPr>
          <a:xfrm>
            <a:off x="2789852"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8" name="Text Placeholder 4">
            <a:extLst>
              <a:ext uri="{FF2B5EF4-FFF2-40B4-BE49-F238E27FC236}">
                <a16:creationId xmlns:a16="http://schemas.microsoft.com/office/drawing/2014/main" id="{A933812B-1617-4FAB-BFF5-713B805636F8}"/>
              </a:ext>
            </a:extLst>
          </p:cNvPr>
          <p:cNvSpPr>
            <a:spLocks noGrp="1"/>
          </p:cNvSpPr>
          <p:nvPr>
            <p:ph type="body" sz="quarter" idx="154" hasCustomPrompt="1"/>
          </p:nvPr>
        </p:nvSpPr>
        <p:spPr>
          <a:xfrm>
            <a:off x="2789852"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9" name="Text Placeholder 4">
            <a:extLst>
              <a:ext uri="{FF2B5EF4-FFF2-40B4-BE49-F238E27FC236}">
                <a16:creationId xmlns:a16="http://schemas.microsoft.com/office/drawing/2014/main" id="{3CF7B6C6-67DC-4F15-9BC1-7ED503D4B34B}"/>
              </a:ext>
            </a:extLst>
          </p:cNvPr>
          <p:cNvSpPr>
            <a:spLocks noGrp="1"/>
          </p:cNvSpPr>
          <p:nvPr>
            <p:ph type="body" sz="quarter" idx="155" hasCustomPrompt="1"/>
          </p:nvPr>
        </p:nvSpPr>
        <p:spPr>
          <a:xfrm>
            <a:off x="2789852"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0" name="Picture Placeholder 7">
            <a:extLst>
              <a:ext uri="{FF2B5EF4-FFF2-40B4-BE49-F238E27FC236}">
                <a16:creationId xmlns:a16="http://schemas.microsoft.com/office/drawing/2014/main" id="{C51F412E-89E2-40C6-8EB1-8AC54CA3317E}"/>
              </a:ext>
            </a:extLst>
          </p:cNvPr>
          <p:cNvSpPr>
            <a:spLocks noGrp="1" noChangeAspect="1"/>
          </p:cNvSpPr>
          <p:nvPr>
            <p:ph type="pic" sz="quarter" idx="156" hasCustomPrompt="1"/>
          </p:nvPr>
        </p:nvSpPr>
        <p:spPr>
          <a:xfrm>
            <a:off x="2969060"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1" name="Text Placeholder 4">
            <a:extLst>
              <a:ext uri="{FF2B5EF4-FFF2-40B4-BE49-F238E27FC236}">
                <a16:creationId xmlns:a16="http://schemas.microsoft.com/office/drawing/2014/main" id="{DF7E1A3D-8101-4A04-B702-65613DB225E6}"/>
              </a:ext>
            </a:extLst>
          </p:cNvPr>
          <p:cNvSpPr>
            <a:spLocks noGrp="1"/>
          </p:cNvSpPr>
          <p:nvPr>
            <p:ph type="body" sz="quarter" idx="157" hasCustomPrompt="1"/>
          </p:nvPr>
        </p:nvSpPr>
        <p:spPr>
          <a:xfrm>
            <a:off x="4762364"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2" name="Text Placeholder 4">
            <a:extLst>
              <a:ext uri="{FF2B5EF4-FFF2-40B4-BE49-F238E27FC236}">
                <a16:creationId xmlns:a16="http://schemas.microsoft.com/office/drawing/2014/main" id="{03940B9A-8FB4-4E31-8F7B-1BFF0DA2DBD1}"/>
              </a:ext>
            </a:extLst>
          </p:cNvPr>
          <p:cNvSpPr>
            <a:spLocks noGrp="1"/>
          </p:cNvSpPr>
          <p:nvPr>
            <p:ph type="body" sz="quarter" idx="158" hasCustomPrompt="1"/>
          </p:nvPr>
        </p:nvSpPr>
        <p:spPr>
          <a:xfrm>
            <a:off x="4762364"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3" name="Text Placeholder 4">
            <a:extLst>
              <a:ext uri="{FF2B5EF4-FFF2-40B4-BE49-F238E27FC236}">
                <a16:creationId xmlns:a16="http://schemas.microsoft.com/office/drawing/2014/main" id="{F63A98EC-AE3F-4C71-B3E8-7BC10AC7C156}"/>
              </a:ext>
            </a:extLst>
          </p:cNvPr>
          <p:cNvSpPr>
            <a:spLocks noGrp="1"/>
          </p:cNvSpPr>
          <p:nvPr>
            <p:ph type="body" sz="quarter" idx="159" hasCustomPrompt="1"/>
          </p:nvPr>
        </p:nvSpPr>
        <p:spPr>
          <a:xfrm>
            <a:off x="4762364"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4" name="Text Placeholder 4">
            <a:extLst>
              <a:ext uri="{FF2B5EF4-FFF2-40B4-BE49-F238E27FC236}">
                <a16:creationId xmlns:a16="http://schemas.microsoft.com/office/drawing/2014/main" id="{304B9746-5B8C-4039-B92F-6FAA5E353C26}"/>
              </a:ext>
            </a:extLst>
          </p:cNvPr>
          <p:cNvSpPr>
            <a:spLocks noGrp="1"/>
          </p:cNvSpPr>
          <p:nvPr>
            <p:ph type="body" sz="quarter" idx="160" hasCustomPrompt="1"/>
          </p:nvPr>
        </p:nvSpPr>
        <p:spPr>
          <a:xfrm>
            <a:off x="4762364"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5" name="Picture Placeholder 7">
            <a:extLst>
              <a:ext uri="{FF2B5EF4-FFF2-40B4-BE49-F238E27FC236}">
                <a16:creationId xmlns:a16="http://schemas.microsoft.com/office/drawing/2014/main" id="{083C1E05-87E0-40C7-B59C-C4705E1BC2A7}"/>
              </a:ext>
            </a:extLst>
          </p:cNvPr>
          <p:cNvSpPr>
            <a:spLocks noGrp="1" noChangeAspect="1"/>
          </p:cNvSpPr>
          <p:nvPr>
            <p:ph type="pic" sz="quarter" idx="161" hasCustomPrompt="1"/>
          </p:nvPr>
        </p:nvSpPr>
        <p:spPr>
          <a:xfrm>
            <a:off x="4941572"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6" name="Text Placeholder 4">
            <a:extLst>
              <a:ext uri="{FF2B5EF4-FFF2-40B4-BE49-F238E27FC236}">
                <a16:creationId xmlns:a16="http://schemas.microsoft.com/office/drawing/2014/main" id="{1CAC0D9D-DCE5-46B1-AD5C-9CE1BD726A15}"/>
              </a:ext>
            </a:extLst>
          </p:cNvPr>
          <p:cNvSpPr>
            <a:spLocks noGrp="1"/>
          </p:cNvSpPr>
          <p:nvPr>
            <p:ph type="body" sz="quarter" idx="162" hasCustomPrompt="1"/>
          </p:nvPr>
        </p:nvSpPr>
        <p:spPr>
          <a:xfrm>
            <a:off x="6734876"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7" name="Text Placeholder 4">
            <a:extLst>
              <a:ext uri="{FF2B5EF4-FFF2-40B4-BE49-F238E27FC236}">
                <a16:creationId xmlns:a16="http://schemas.microsoft.com/office/drawing/2014/main" id="{BEEC9FE9-928D-45D1-9225-6461FAAE0506}"/>
              </a:ext>
            </a:extLst>
          </p:cNvPr>
          <p:cNvSpPr>
            <a:spLocks noGrp="1"/>
          </p:cNvSpPr>
          <p:nvPr>
            <p:ph type="body" sz="quarter" idx="163" hasCustomPrompt="1"/>
          </p:nvPr>
        </p:nvSpPr>
        <p:spPr>
          <a:xfrm>
            <a:off x="6734876"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8" name="Text Placeholder 4">
            <a:extLst>
              <a:ext uri="{FF2B5EF4-FFF2-40B4-BE49-F238E27FC236}">
                <a16:creationId xmlns:a16="http://schemas.microsoft.com/office/drawing/2014/main" id="{50CD7C10-591D-48B9-B136-A8B76282126E}"/>
              </a:ext>
            </a:extLst>
          </p:cNvPr>
          <p:cNvSpPr>
            <a:spLocks noGrp="1"/>
          </p:cNvSpPr>
          <p:nvPr>
            <p:ph type="body" sz="quarter" idx="164" hasCustomPrompt="1"/>
          </p:nvPr>
        </p:nvSpPr>
        <p:spPr>
          <a:xfrm>
            <a:off x="6734876"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9" name="Text Placeholder 4">
            <a:extLst>
              <a:ext uri="{FF2B5EF4-FFF2-40B4-BE49-F238E27FC236}">
                <a16:creationId xmlns:a16="http://schemas.microsoft.com/office/drawing/2014/main" id="{85F69936-D166-4D13-9C5A-4B1B53FE01CD}"/>
              </a:ext>
            </a:extLst>
          </p:cNvPr>
          <p:cNvSpPr>
            <a:spLocks noGrp="1"/>
          </p:cNvSpPr>
          <p:nvPr>
            <p:ph type="body" sz="quarter" idx="165" hasCustomPrompt="1"/>
          </p:nvPr>
        </p:nvSpPr>
        <p:spPr>
          <a:xfrm>
            <a:off x="6734876"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0" name="Picture Placeholder 7">
            <a:extLst>
              <a:ext uri="{FF2B5EF4-FFF2-40B4-BE49-F238E27FC236}">
                <a16:creationId xmlns:a16="http://schemas.microsoft.com/office/drawing/2014/main" id="{EFEFE154-A4A4-4D5F-923E-BDF65FF70CFA}"/>
              </a:ext>
            </a:extLst>
          </p:cNvPr>
          <p:cNvSpPr>
            <a:spLocks noGrp="1" noChangeAspect="1"/>
          </p:cNvSpPr>
          <p:nvPr>
            <p:ph type="pic" sz="quarter" idx="166" hasCustomPrompt="1"/>
          </p:nvPr>
        </p:nvSpPr>
        <p:spPr>
          <a:xfrm>
            <a:off x="6914083"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1" name="Text Placeholder 4">
            <a:extLst>
              <a:ext uri="{FF2B5EF4-FFF2-40B4-BE49-F238E27FC236}">
                <a16:creationId xmlns:a16="http://schemas.microsoft.com/office/drawing/2014/main" id="{9910BDBA-5229-4713-BD54-12CC83EDF29A}"/>
              </a:ext>
            </a:extLst>
          </p:cNvPr>
          <p:cNvSpPr>
            <a:spLocks noGrp="1"/>
          </p:cNvSpPr>
          <p:nvPr>
            <p:ph type="body" sz="quarter" idx="167" hasCustomPrompt="1"/>
          </p:nvPr>
        </p:nvSpPr>
        <p:spPr>
          <a:xfrm>
            <a:off x="8707388"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2" name="Text Placeholder 4">
            <a:extLst>
              <a:ext uri="{FF2B5EF4-FFF2-40B4-BE49-F238E27FC236}">
                <a16:creationId xmlns:a16="http://schemas.microsoft.com/office/drawing/2014/main" id="{0B869519-DDD7-4EC9-B5E2-9921FB710ADF}"/>
              </a:ext>
            </a:extLst>
          </p:cNvPr>
          <p:cNvSpPr>
            <a:spLocks noGrp="1"/>
          </p:cNvSpPr>
          <p:nvPr>
            <p:ph type="body" sz="quarter" idx="168" hasCustomPrompt="1"/>
          </p:nvPr>
        </p:nvSpPr>
        <p:spPr>
          <a:xfrm>
            <a:off x="8707388"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3" name="Text Placeholder 4">
            <a:extLst>
              <a:ext uri="{FF2B5EF4-FFF2-40B4-BE49-F238E27FC236}">
                <a16:creationId xmlns:a16="http://schemas.microsoft.com/office/drawing/2014/main" id="{1BF4F802-03DE-47D6-82B6-80D220C21B2D}"/>
              </a:ext>
            </a:extLst>
          </p:cNvPr>
          <p:cNvSpPr>
            <a:spLocks noGrp="1"/>
          </p:cNvSpPr>
          <p:nvPr>
            <p:ph type="body" sz="quarter" idx="169" hasCustomPrompt="1"/>
          </p:nvPr>
        </p:nvSpPr>
        <p:spPr>
          <a:xfrm>
            <a:off x="8707388"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4" name="Text Placeholder 4">
            <a:extLst>
              <a:ext uri="{FF2B5EF4-FFF2-40B4-BE49-F238E27FC236}">
                <a16:creationId xmlns:a16="http://schemas.microsoft.com/office/drawing/2014/main" id="{24A3D691-B202-447A-BF1D-152A5F30AEB5}"/>
              </a:ext>
            </a:extLst>
          </p:cNvPr>
          <p:cNvSpPr>
            <a:spLocks noGrp="1"/>
          </p:cNvSpPr>
          <p:nvPr>
            <p:ph type="body" sz="quarter" idx="170" hasCustomPrompt="1"/>
          </p:nvPr>
        </p:nvSpPr>
        <p:spPr>
          <a:xfrm>
            <a:off x="8707388"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5" name="Picture Placeholder 7">
            <a:extLst>
              <a:ext uri="{FF2B5EF4-FFF2-40B4-BE49-F238E27FC236}">
                <a16:creationId xmlns:a16="http://schemas.microsoft.com/office/drawing/2014/main" id="{31F588FE-3AE6-4B07-8C7B-0B48E550266B}"/>
              </a:ext>
            </a:extLst>
          </p:cNvPr>
          <p:cNvSpPr>
            <a:spLocks noGrp="1" noChangeAspect="1"/>
          </p:cNvSpPr>
          <p:nvPr>
            <p:ph type="pic" sz="quarter" idx="171" hasCustomPrompt="1"/>
          </p:nvPr>
        </p:nvSpPr>
        <p:spPr>
          <a:xfrm>
            <a:off x="8886595"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6" name="Text Placeholder 4">
            <a:extLst>
              <a:ext uri="{FF2B5EF4-FFF2-40B4-BE49-F238E27FC236}">
                <a16:creationId xmlns:a16="http://schemas.microsoft.com/office/drawing/2014/main" id="{2CEFAC29-4288-453B-84CE-024B5F624B8E}"/>
              </a:ext>
            </a:extLst>
          </p:cNvPr>
          <p:cNvSpPr>
            <a:spLocks noGrp="1"/>
          </p:cNvSpPr>
          <p:nvPr>
            <p:ph type="body" sz="quarter" idx="172" hasCustomPrompt="1"/>
          </p:nvPr>
        </p:nvSpPr>
        <p:spPr>
          <a:xfrm>
            <a:off x="10679899"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7" name="Text Placeholder 4">
            <a:extLst>
              <a:ext uri="{FF2B5EF4-FFF2-40B4-BE49-F238E27FC236}">
                <a16:creationId xmlns:a16="http://schemas.microsoft.com/office/drawing/2014/main" id="{48F02F17-B98C-4D5F-8597-4D47EDE2E4A1}"/>
              </a:ext>
            </a:extLst>
          </p:cNvPr>
          <p:cNvSpPr>
            <a:spLocks noGrp="1"/>
          </p:cNvSpPr>
          <p:nvPr>
            <p:ph type="body" sz="quarter" idx="173" hasCustomPrompt="1"/>
          </p:nvPr>
        </p:nvSpPr>
        <p:spPr>
          <a:xfrm>
            <a:off x="10679899"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8" name="Text Placeholder 4">
            <a:extLst>
              <a:ext uri="{FF2B5EF4-FFF2-40B4-BE49-F238E27FC236}">
                <a16:creationId xmlns:a16="http://schemas.microsoft.com/office/drawing/2014/main" id="{6FBE6A87-938A-4B2A-8A0D-26BF10D73475}"/>
              </a:ext>
            </a:extLst>
          </p:cNvPr>
          <p:cNvSpPr>
            <a:spLocks noGrp="1"/>
          </p:cNvSpPr>
          <p:nvPr>
            <p:ph type="body" sz="quarter" idx="174" hasCustomPrompt="1"/>
          </p:nvPr>
        </p:nvSpPr>
        <p:spPr>
          <a:xfrm>
            <a:off x="10679899"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9" name="Text Placeholder 4">
            <a:extLst>
              <a:ext uri="{FF2B5EF4-FFF2-40B4-BE49-F238E27FC236}">
                <a16:creationId xmlns:a16="http://schemas.microsoft.com/office/drawing/2014/main" id="{0AFF3EEE-D1B3-4640-9BBA-BCC75421DDF9}"/>
              </a:ext>
            </a:extLst>
          </p:cNvPr>
          <p:cNvSpPr>
            <a:spLocks noGrp="1"/>
          </p:cNvSpPr>
          <p:nvPr>
            <p:ph type="body" sz="quarter" idx="175" hasCustomPrompt="1"/>
          </p:nvPr>
        </p:nvSpPr>
        <p:spPr>
          <a:xfrm>
            <a:off x="10679899"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0" name="Picture Placeholder 7">
            <a:extLst>
              <a:ext uri="{FF2B5EF4-FFF2-40B4-BE49-F238E27FC236}">
                <a16:creationId xmlns:a16="http://schemas.microsoft.com/office/drawing/2014/main" id="{BAC3AD12-18A7-4512-AE80-E1895F2281BD}"/>
              </a:ext>
            </a:extLst>
          </p:cNvPr>
          <p:cNvSpPr>
            <a:spLocks noGrp="1" noChangeAspect="1"/>
          </p:cNvSpPr>
          <p:nvPr>
            <p:ph type="pic" sz="quarter" idx="176" hasCustomPrompt="1"/>
          </p:nvPr>
        </p:nvSpPr>
        <p:spPr>
          <a:xfrm>
            <a:off x="10859107"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1" name="Text Placeholder 4">
            <a:extLst>
              <a:ext uri="{FF2B5EF4-FFF2-40B4-BE49-F238E27FC236}">
                <a16:creationId xmlns:a16="http://schemas.microsoft.com/office/drawing/2014/main" id="{3ABDDD70-06AC-419D-BCE4-0811296AD81A}"/>
              </a:ext>
            </a:extLst>
          </p:cNvPr>
          <p:cNvSpPr>
            <a:spLocks noGrp="1"/>
          </p:cNvSpPr>
          <p:nvPr>
            <p:ph type="body" sz="quarter" idx="177" hasCustomPrompt="1"/>
          </p:nvPr>
        </p:nvSpPr>
        <p:spPr>
          <a:xfrm>
            <a:off x="12652411"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2" name="Text Placeholder 4">
            <a:extLst>
              <a:ext uri="{FF2B5EF4-FFF2-40B4-BE49-F238E27FC236}">
                <a16:creationId xmlns:a16="http://schemas.microsoft.com/office/drawing/2014/main" id="{A37A4C4D-256D-4AAD-914C-6182B7547D10}"/>
              </a:ext>
            </a:extLst>
          </p:cNvPr>
          <p:cNvSpPr>
            <a:spLocks noGrp="1"/>
          </p:cNvSpPr>
          <p:nvPr>
            <p:ph type="body" sz="quarter" idx="178" hasCustomPrompt="1"/>
          </p:nvPr>
        </p:nvSpPr>
        <p:spPr>
          <a:xfrm>
            <a:off x="12652411"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3" name="Text Placeholder 4">
            <a:extLst>
              <a:ext uri="{FF2B5EF4-FFF2-40B4-BE49-F238E27FC236}">
                <a16:creationId xmlns:a16="http://schemas.microsoft.com/office/drawing/2014/main" id="{47FBF972-0852-44E2-9E1B-2E96B422D531}"/>
              </a:ext>
            </a:extLst>
          </p:cNvPr>
          <p:cNvSpPr>
            <a:spLocks noGrp="1"/>
          </p:cNvSpPr>
          <p:nvPr>
            <p:ph type="body" sz="quarter" idx="179" hasCustomPrompt="1"/>
          </p:nvPr>
        </p:nvSpPr>
        <p:spPr>
          <a:xfrm>
            <a:off x="12652411"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4" name="Text Placeholder 4">
            <a:extLst>
              <a:ext uri="{FF2B5EF4-FFF2-40B4-BE49-F238E27FC236}">
                <a16:creationId xmlns:a16="http://schemas.microsoft.com/office/drawing/2014/main" id="{AE6B0926-56CB-43F8-99E0-760B254E7BB6}"/>
              </a:ext>
            </a:extLst>
          </p:cNvPr>
          <p:cNvSpPr>
            <a:spLocks noGrp="1"/>
          </p:cNvSpPr>
          <p:nvPr>
            <p:ph type="body" sz="quarter" idx="180" hasCustomPrompt="1"/>
          </p:nvPr>
        </p:nvSpPr>
        <p:spPr>
          <a:xfrm>
            <a:off x="12652411"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5" name="Picture Placeholder 7">
            <a:extLst>
              <a:ext uri="{FF2B5EF4-FFF2-40B4-BE49-F238E27FC236}">
                <a16:creationId xmlns:a16="http://schemas.microsoft.com/office/drawing/2014/main" id="{32EA1777-6009-48D4-9FED-A2E1FBD4AA68}"/>
              </a:ext>
            </a:extLst>
          </p:cNvPr>
          <p:cNvSpPr>
            <a:spLocks noGrp="1" noChangeAspect="1"/>
          </p:cNvSpPr>
          <p:nvPr>
            <p:ph type="pic" sz="quarter" idx="181" hasCustomPrompt="1"/>
          </p:nvPr>
        </p:nvSpPr>
        <p:spPr>
          <a:xfrm>
            <a:off x="12831619"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6" name="Text Placeholder 4">
            <a:extLst>
              <a:ext uri="{FF2B5EF4-FFF2-40B4-BE49-F238E27FC236}">
                <a16:creationId xmlns:a16="http://schemas.microsoft.com/office/drawing/2014/main" id="{BB1489E7-2FB3-454C-A524-BA3910FD18D5}"/>
              </a:ext>
            </a:extLst>
          </p:cNvPr>
          <p:cNvSpPr>
            <a:spLocks noGrp="1"/>
          </p:cNvSpPr>
          <p:nvPr>
            <p:ph type="body" sz="quarter" idx="182" hasCustomPrompt="1"/>
          </p:nvPr>
        </p:nvSpPr>
        <p:spPr>
          <a:xfrm>
            <a:off x="14624926" y="7847049"/>
            <a:ext cx="1894458"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7" name="Text Placeholder 4">
            <a:extLst>
              <a:ext uri="{FF2B5EF4-FFF2-40B4-BE49-F238E27FC236}">
                <a16:creationId xmlns:a16="http://schemas.microsoft.com/office/drawing/2014/main" id="{99AE4642-29EF-407F-8F6C-C8CEFE11611C}"/>
              </a:ext>
            </a:extLst>
          </p:cNvPr>
          <p:cNvSpPr>
            <a:spLocks noGrp="1"/>
          </p:cNvSpPr>
          <p:nvPr>
            <p:ph type="body" sz="quarter" idx="183" hasCustomPrompt="1"/>
          </p:nvPr>
        </p:nvSpPr>
        <p:spPr>
          <a:xfrm>
            <a:off x="14624926" y="8036038"/>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8" name="Text Placeholder 4">
            <a:extLst>
              <a:ext uri="{FF2B5EF4-FFF2-40B4-BE49-F238E27FC236}">
                <a16:creationId xmlns:a16="http://schemas.microsoft.com/office/drawing/2014/main" id="{4A873B86-1413-425C-A0EE-99C25F6DA10F}"/>
              </a:ext>
            </a:extLst>
          </p:cNvPr>
          <p:cNvSpPr>
            <a:spLocks noGrp="1"/>
          </p:cNvSpPr>
          <p:nvPr>
            <p:ph type="body" sz="quarter" idx="184" hasCustomPrompt="1"/>
          </p:nvPr>
        </p:nvSpPr>
        <p:spPr>
          <a:xfrm>
            <a:off x="14624926" y="8215137"/>
            <a:ext cx="1894458"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9" name="Text Placeholder 4">
            <a:extLst>
              <a:ext uri="{FF2B5EF4-FFF2-40B4-BE49-F238E27FC236}">
                <a16:creationId xmlns:a16="http://schemas.microsoft.com/office/drawing/2014/main" id="{1133A4CE-C428-46D2-BF8D-C140E2EDD89F}"/>
              </a:ext>
            </a:extLst>
          </p:cNvPr>
          <p:cNvSpPr>
            <a:spLocks noGrp="1"/>
          </p:cNvSpPr>
          <p:nvPr>
            <p:ph type="body" sz="quarter" idx="185" hasCustomPrompt="1"/>
          </p:nvPr>
        </p:nvSpPr>
        <p:spPr>
          <a:xfrm>
            <a:off x="14624926" y="8369512"/>
            <a:ext cx="1894458"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0" name="Picture Placeholder 7">
            <a:extLst>
              <a:ext uri="{FF2B5EF4-FFF2-40B4-BE49-F238E27FC236}">
                <a16:creationId xmlns:a16="http://schemas.microsoft.com/office/drawing/2014/main" id="{15C10AAF-EFD4-4496-9145-DAC183BAD643}"/>
              </a:ext>
            </a:extLst>
          </p:cNvPr>
          <p:cNvSpPr>
            <a:spLocks noGrp="1" noChangeAspect="1"/>
          </p:cNvSpPr>
          <p:nvPr>
            <p:ph type="pic" sz="quarter" idx="186" hasCustomPrompt="1"/>
          </p:nvPr>
        </p:nvSpPr>
        <p:spPr>
          <a:xfrm>
            <a:off x="14804133" y="6162392"/>
            <a:ext cx="1536047" cy="1536000"/>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C6DDD9EF-DC41-4C21-9607-C2210CA4C3BD}"/>
              </a:ext>
            </a:extLst>
          </p:cNvPr>
          <p:cNvSpPr>
            <a:spLocks noGrp="1"/>
          </p:cNvSpPr>
          <p:nvPr>
            <p:ph type="dt" sz="half" idx="187"/>
          </p:nvPr>
        </p:nvSpPr>
        <p:spPr/>
        <p:txBody>
          <a:bodyPr/>
          <a:lstStyle/>
          <a:p>
            <a:endParaRPr lang="en-US" dirty="0"/>
          </a:p>
        </p:txBody>
      </p:sp>
      <p:sp>
        <p:nvSpPr>
          <p:cNvPr id="4" name="Footer Placeholder 3">
            <a:extLst>
              <a:ext uri="{FF2B5EF4-FFF2-40B4-BE49-F238E27FC236}">
                <a16:creationId xmlns:a16="http://schemas.microsoft.com/office/drawing/2014/main" id="{EC2BE520-3030-404B-A23B-93F507EA4137}"/>
              </a:ext>
            </a:extLst>
          </p:cNvPr>
          <p:cNvSpPr>
            <a:spLocks noGrp="1"/>
          </p:cNvSpPr>
          <p:nvPr>
            <p:ph type="ftr" sz="quarter" idx="188"/>
          </p:nvPr>
        </p:nvSpPr>
        <p:spPr/>
        <p:txBody>
          <a:bodyPr/>
          <a:lstStyle/>
          <a:p>
            <a:endParaRPr lang="en-US" dirty="0"/>
          </a:p>
        </p:txBody>
      </p:sp>
      <p:sp>
        <p:nvSpPr>
          <p:cNvPr id="5" name="Slide Number Placeholder 4">
            <a:extLst>
              <a:ext uri="{FF2B5EF4-FFF2-40B4-BE49-F238E27FC236}">
                <a16:creationId xmlns:a16="http://schemas.microsoft.com/office/drawing/2014/main" id="{0B5BFF6D-3460-44D2-B50C-CCBE68A65B33}"/>
              </a:ext>
            </a:extLst>
          </p:cNvPr>
          <p:cNvSpPr>
            <a:spLocks noGrp="1"/>
          </p:cNvSpPr>
          <p:nvPr>
            <p:ph type="sldNum" sz="quarter" idx="189"/>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11853883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eam 30 persons">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C650AA28-6A71-4550-B732-17064DABE3CD}"/>
              </a:ext>
            </a:extLst>
          </p:cNvPr>
          <p:cNvCxnSpPr>
            <a:cxnSpLocks/>
          </p:cNvCxnSpPr>
          <p:nvPr userDrawn="1"/>
        </p:nvCxnSpPr>
        <p:spPr>
          <a:xfrm>
            <a:off x="2529357" y="2228965"/>
            <a:ext cx="12300524"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07463A0-EF7A-4242-80D3-AF1C0392750D}"/>
              </a:ext>
            </a:extLst>
          </p:cNvPr>
          <p:cNvCxnSpPr>
            <a:cxnSpLocks/>
          </p:cNvCxnSpPr>
          <p:nvPr userDrawn="1"/>
        </p:nvCxnSpPr>
        <p:spPr>
          <a:xfrm>
            <a:off x="2529357" y="222896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3C6E8932-B4F6-4ECD-ADF3-83D32F8AC3BF}"/>
              </a:ext>
            </a:extLst>
          </p:cNvPr>
          <p:cNvCxnSpPr>
            <a:cxnSpLocks/>
          </p:cNvCxnSpPr>
          <p:nvPr userDrawn="1"/>
        </p:nvCxnSpPr>
        <p:spPr>
          <a:xfrm>
            <a:off x="4285571"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09F949C-D791-41B4-B9B8-00B9F051AFB6}"/>
              </a:ext>
            </a:extLst>
          </p:cNvPr>
          <p:cNvCxnSpPr>
            <a:cxnSpLocks/>
          </p:cNvCxnSpPr>
          <p:nvPr userDrawn="1"/>
        </p:nvCxnSpPr>
        <p:spPr>
          <a:xfrm>
            <a:off x="6041785"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043CD3AD-E3BC-4380-85BB-03D46C3349FA}"/>
              </a:ext>
            </a:extLst>
          </p:cNvPr>
          <p:cNvCxnSpPr>
            <a:cxnSpLocks/>
          </p:cNvCxnSpPr>
          <p:nvPr userDrawn="1"/>
        </p:nvCxnSpPr>
        <p:spPr>
          <a:xfrm>
            <a:off x="7803118"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6F5FB6C-EC77-4853-ADDD-BFBF4C9730F8}"/>
              </a:ext>
            </a:extLst>
          </p:cNvPr>
          <p:cNvCxnSpPr>
            <a:cxnSpLocks/>
          </p:cNvCxnSpPr>
          <p:nvPr userDrawn="1"/>
        </p:nvCxnSpPr>
        <p:spPr>
          <a:xfrm>
            <a:off x="9559332"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5462E751-70D7-411A-A22F-49D324EDC8C6}"/>
              </a:ext>
            </a:extLst>
          </p:cNvPr>
          <p:cNvCxnSpPr>
            <a:cxnSpLocks/>
          </p:cNvCxnSpPr>
          <p:nvPr userDrawn="1"/>
        </p:nvCxnSpPr>
        <p:spPr>
          <a:xfrm>
            <a:off x="11312334"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BDA21737-8A3E-4CA7-82D0-BD5C0CA1BD05}"/>
              </a:ext>
            </a:extLst>
          </p:cNvPr>
          <p:cNvCxnSpPr>
            <a:cxnSpLocks/>
          </p:cNvCxnSpPr>
          <p:nvPr userDrawn="1"/>
        </p:nvCxnSpPr>
        <p:spPr>
          <a:xfrm>
            <a:off x="13068548" y="222896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E0D751C-734E-4C01-9B96-AA0B30163F3B}"/>
              </a:ext>
            </a:extLst>
          </p:cNvPr>
          <p:cNvCxnSpPr>
            <a:cxnSpLocks/>
          </p:cNvCxnSpPr>
          <p:nvPr userDrawn="1"/>
        </p:nvCxnSpPr>
        <p:spPr>
          <a:xfrm>
            <a:off x="14829882" y="222896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146C3137-222E-460A-9A1D-FCE463E79539}"/>
              </a:ext>
            </a:extLst>
          </p:cNvPr>
          <p:cNvCxnSpPr>
            <a:cxnSpLocks/>
          </p:cNvCxnSpPr>
          <p:nvPr userDrawn="1"/>
        </p:nvCxnSpPr>
        <p:spPr>
          <a:xfrm>
            <a:off x="1190161" y="4500025"/>
            <a:ext cx="1503243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18B895F5-D780-4A89-A7A1-4FEB9EAB6985}"/>
              </a:ext>
            </a:extLst>
          </p:cNvPr>
          <p:cNvCxnSpPr>
            <a:cxnSpLocks/>
          </p:cNvCxnSpPr>
          <p:nvPr userDrawn="1"/>
        </p:nvCxnSpPr>
        <p:spPr>
          <a:xfrm>
            <a:off x="1190160" y="450002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8328174A-B28E-44A4-B21C-D2A922016184}"/>
              </a:ext>
            </a:extLst>
          </p:cNvPr>
          <p:cNvCxnSpPr>
            <a:cxnSpLocks/>
          </p:cNvCxnSpPr>
          <p:nvPr userDrawn="1"/>
        </p:nvCxnSpPr>
        <p:spPr>
          <a:xfrm>
            <a:off x="2851156"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137C3900-7970-4A3B-8520-937E236B5F23}"/>
              </a:ext>
            </a:extLst>
          </p:cNvPr>
          <p:cNvCxnSpPr>
            <a:cxnSpLocks/>
          </p:cNvCxnSpPr>
          <p:nvPr userDrawn="1"/>
        </p:nvCxnSpPr>
        <p:spPr>
          <a:xfrm>
            <a:off x="4518830"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9082437-EFC4-45CE-8C3C-F7F89BE0CC14}"/>
              </a:ext>
            </a:extLst>
          </p:cNvPr>
          <p:cNvCxnSpPr>
            <a:cxnSpLocks/>
          </p:cNvCxnSpPr>
          <p:nvPr userDrawn="1"/>
        </p:nvCxnSpPr>
        <p:spPr>
          <a:xfrm>
            <a:off x="6208704"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6DDAABEF-A61B-471A-ADB4-309560C6F97B}"/>
              </a:ext>
            </a:extLst>
          </p:cNvPr>
          <p:cNvCxnSpPr>
            <a:cxnSpLocks/>
          </p:cNvCxnSpPr>
          <p:nvPr userDrawn="1"/>
        </p:nvCxnSpPr>
        <p:spPr>
          <a:xfrm>
            <a:off x="7791774"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64F344B3-0EE3-4EAA-A207-FB09348086F6}"/>
              </a:ext>
            </a:extLst>
          </p:cNvPr>
          <p:cNvCxnSpPr>
            <a:cxnSpLocks/>
          </p:cNvCxnSpPr>
          <p:nvPr userDrawn="1"/>
        </p:nvCxnSpPr>
        <p:spPr>
          <a:xfrm>
            <a:off x="9554212"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87A80E4D-96D6-45EC-A699-A6F67352BF8D}"/>
              </a:ext>
            </a:extLst>
          </p:cNvPr>
          <p:cNvCxnSpPr>
            <a:cxnSpLocks/>
          </p:cNvCxnSpPr>
          <p:nvPr userDrawn="1"/>
        </p:nvCxnSpPr>
        <p:spPr>
          <a:xfrm>
            <a:off x="11216826"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C61BDDBE-F1CA-4241-A32D-F6B6E0198730}"/>
              </a:ext>
            </a:extLst>
          </p:cNvPr>
          <p:cNvCxnSpPr>
            <a:cxnSpLocks/>
          </p:cNvCxnSpPr>
          <p:nvPr userDrawn="1"/>
        </p:nvCxnSpPr>
        <p:spPr>
          <a:xfrm>
            <a:off x="16222593" y="4500026"/>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387B5E5-A971-41C4-8A0E-045DBE663C9F}"/>
              </a:ext>
            </a:extLst>
          </p:cNvPr>
          <p:cNvCxnSpPr>
            <a:cxnSpLocks/>
          </p:cNvCxnSpPr>
          <p:nvPr userDrawn="1"/>
        </p:nvCxnSpPr>
        <p:spPr>
          <a:xfrm>
            <a:off x="12892511"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FADD6620-EA64-4AF0-B090-FCFEBC744967}"/>
              </a:ext>
            </a:extLst>
          </p:cNvPr>
          <p:cNvCxnSpPr>
            <a:cxnSpLocks/>
          </p:cNvCxnSpPr>
          <p:nvPr userDrawn="1"/>
        </p:nvCxnSpPr>
        <p:spPr>
          <a:xfrm>
            <a:off x="14557472" y="4500026"/>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CDA7A7D2-F2BB-486B-B4A3-A4A9527115DE}"/>
              </a:ext>
            </a:extLst>
          </p:cNvPr>
          <p:cNvCxnSpPr>
            <a:cxnSpLocks/>
          </p:cNvCxnSpPr>
          <p:nvPr userDrawn="1"/>
        </p:nvCxnSpPr>
        <p:spPr>
          <a:xfrm>
            <a:off x="1192356" y="6836514"/>
            <a:ext cx="15032432"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0B8C488F-2984-4C6B-B083-EFEA0C1F36F1}"/>
              </a:ext>
            </a:extLst>
          </p:cNvPr>
          <p:cNvCxnSpPr>
            <a:cxnSpLocks/>
          </p:cNvCxnSpPr>
          <p:nvPr userDrawn="1"/>
        </p:nvCxnSpPr>
        <p:spPr>
          <a:xfrm>
            <a:off x="1192356" y="6836515"/>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EB8B8BEB-2D1E-465F-9AEB-8E61D86F4F6C}"/>
              </a:ext>
            </a:extLst>
          </p:cNvPr>
          <p:cNvCxnSpPr>
            <a:cxnSpLocks/>
          </p:cNvCxnSpPr>
          <p:nvPr userDrawn="1"/>
        </p:nvCxnSpPr>
        <p:spPr>
          <a:xfrm>
            <a:off x="2853352"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A4C4D1B-C37D-4A0B-B5BA-560A9AD8B505}"/>
              </a:ext>
            </a:extLst>
          </p:cNvPr>
          <p:cNvCxnSpPr>
            <a:cxnSpLocks/>
          </p:cNvCxnSpPr>
          <p:nvPr userDrawn="1"/>
        </p:nvCxnSpPr>
        <p:spPr>
          <a:xfrm>
            <a:off x="4521026"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AAA33F09-FD44-47FF-B0D4-E7973FD8DEFB}"/>
              </a:ext>
            </a:extLst>
          </p:cNvPr>
          <p:cNvCxnSpPr>
            <a:cxnSpLocks/>
          </p:cNvCxnSpPr>
          <p:nvPr userDrawn="1"/>
        </p:nvCxnSpPr>
        <p:spPr>
          <a:xfrm>
            <a:off x="6210900"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E930227-232B-4606-AC74-8FBBE53F7273}"/>
              </a:ext>
            </a:extLst>
          </p:cNvPr>
          <p:cNvCxnSpPr>
            <a:cxnSpLocks/>
          </p:cNvCxnSpPr>
          <p:nvPr userDrawn="1"/>
        </p:nvCxnSpPr>
        <p:spPr>
          <a:xfrm>
            <a:off x="7793970"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7B135A98-F7BD-4873-9F55-D7BBAE1956C0}"/>
              </a:ext>
            </a:extLst>
          </p:cNvPr>
          <p:cNvCxnSpPr>
            <a:cxnSpLocks/>
          </p:cNvCxnSpPr>
          <p:nvPr userDrawn="1"/>
        </p:nvCxnSpPr>
        <p:spPr>
          <a:xfrm>
            <a:off x="9556408"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EFB8D6A9-7AE7-4866-8B36-FF42F1C9A8D7}"/>
              </a:ext>
            </a:extLst>
          </p:cNvPr>
          <p:cNvCxnSpPr>
            <a:cxnSpLocks/>
          </p:cNvCxnSpPr>
          <p:nvPr userDrawn="1"/>
        </p:nvCxnSpPr>
        <p:spPr>
          <a:xfrm>
            <a:off x="11219022"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026DA307-7094-4B98-9BDF-85B1B40D676E}"/>
              </a:ext>
            </a:extLst>
          </p:cNvPr>
          <p:cNvCxnSpPr>
            <a:cxnSpLocks/>
          </p:cNvCxnSpPr>
          <p:nvPr userDrawn="1"/>
        </p:nvCxnSpPr>
        <p:spPr>
          <a:xfrm>
            <a:off x="16224789" y="6836515"/>
            <a:ext cx="0" cy="322588"/>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CAD339BB-5EC7-4535-AAFA-667C8504EE5B}"/>
              </a:ext>
            </a:extLst>
          </p:cNvPr>
          <p:cNvCxnSpPr>
            <a:cxnSpLocks/>
          </p:cNvCxnSpPr>
          <p:nvPr userDrawn="1"/>
        </p:nvCxnSpPr>
        <p:spPr>
          <a:xfrm>
            <a:off x="12894707"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E17D4D70-DB0C-4043-BED6-7766EAB6C5B4}"/>
              </a:ext>
            </a:extLst>
          </p:cNvPr>
          <p:cNvCxnSpPr>
            <a:cxnSpLocks/>
          </p:cNvCxnSpPr>
          <p:nvPr userDrawn="1"/>
        </p:nvCxnSpPr>
        <p:spPr>
          <a:xfrm>
            <a:off x="14559668" y="6836515"/>
            <a:ext cx="0" cy="322588"/>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7035097" y="1418509"/>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7035097" y="160749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7035097" y="178659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7035097" y="194097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noChangeAspect="1"/>
          </p:cNvSpPr>
          <p:nvPr>
            <p:ph type="pic" sz="quarter" idx="13" hasCustomPrompt="1"/>
          </p:nvPr>
        </p:nvSpPr>
        <p:spPr>
          <a:xfrm>
            <a:off x="7280865" y="26217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16" name="Text Placeholder 4">
            <a:extLst>
              <a:ext uri="{FF2B5EF4-FFF2-40B4-BE49-F238E27FC236}">
                <a16:creationId xmlns:a16="http://schemas.microsoft.com/office/drawing/2014/main" id="{1BCB8C7E-2C95-4315-8DC2-F808A2CD982C}"/>
              </a:ext>
            </a:extLst>
          </p:cNvPr>
          <p:cNvSpPr>
            <a:spLocks noGrp="1"/>
          </p:cNvSpPr>
          <p:nvPr>
            <p:ph type="body" sz="quarter" idx="72" hasCustomPrompt="1"/>
          </p:nvPr>
        </p:nvSpPr>
        <p:spPr>
          <a:xfrm>
            <a:off x="8786190" y="1418509"/>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17" name="Text Placeholder 4">
            <a:extLst>
              <a:ext uri="{FF2B5EF4-FFF2-40B4-BE49-F238E27FC236}">
                <a16:creationId xmlns:a16="http://schemas.microsoft.com/office/drawing/2014/main" id="{637C626E-B932-4333-8286-7F226738BFF6}"/>
              </a:ext>
            </a:extLst>
          </p:cNvPr>
          <p:cNvSpPr>
            <a:spLocks noGrp="1"/>
          </p:cNvSpPr>
          <p:nvPr>
            <p:ph type="body" sz="quarter" idx="73" hasCustomPrompt="1"/>
          </p:nvPr>
        </p:nvSpPr>
        <p:spPr>
          <a:xfrm>
            <a:off x="8786190" y="160749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18" name="Text Placeholder 4">
            <a:extLst>
              <a:ext uri="{FF2B5EF4-FFF2-40B4-BE49-F238E27FC236}">
                <a16:creationId xmlns:a16="http://schemas.microsoft.com/office/drawing/2014/main" id="{89200BD6-26F9-4008-878F-8982E0F99180}"/>
              </a:ext>
            </a:extLst>
          </p:cNvPr>
          <p:cNvSpPr>
            <a:spLocks noGrp="1"/>
          </p:cNvSpPr>
          <p:nvPr>
            <p:ph type="body" sz="quarter" idx="74" hasCustomPrompt="1"/>
          </p:nvPr>
        </p:nvSpPr>
        <p:spPr>
          <a:xfrm>
            <a:off x="8786190" y="178659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19" name="Text Placeholder 4">
            <a:extLst>
              <a:ext uri="{FF2B5EF4-FFF2-40B4-BE49-F238E27FC236}">
                <a16:creationId xmlns:a16="http://schemas.microsoft.com/office/drawing/2014/main" id="{B1CC0FE1-38EC-4841-9FB6-D86DE938D30C}"/>
              </a:ext>
            </a:extLst>
          </p:cNvPr>
          <p:cNvSpPr>
            <a:spLocks noGrp="1"/>
          </p:cNvSpPr>
          <p:nvPr>
            <p:ph type="body" sz="quarter" idx="75" hasCustomPrompt="1"/>
          </p:nvPr>
        </p:nvSpPr>
        <p:spPr>
          <a:xfrm>
            <a:off x="8786190" y="194097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0" name="Picture Placeholder 7">
            <a:extLst>
              <a:ext uri="{FF2B5EF4-FFF2-40B4-BE49-F238E27FC236}">
                <a16:creationId xmlns:a16="http://schemas.microsoft.com/office/drawing/2014/main" id="{D8F2564E-AA0E-4B75-B263-4A6F458AC959}"/>
              </a:ext>
            </a:extLst>
          </p:cNvPr>
          <p:cNvSpPr>
            <a:spLocks noGrp="1" noChangeAspect="1"/>
          </p:cNvSpPr>
          <p:nvPr>
            <p:ph type="pic" sz="quarter" idx="76" hasCustomPrompt="1"/>
          </p:nvPr>
        </p:nvSpPr>
        <p:spPr>
          <a:xfrm>
            <a:off x="9031958" y="26217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1" name="Text Placeholder 4">
            <a:extLst>
              <a:ext uri="{FF2B5EF4-FFF2-40B4-BE49-F238E27FC236}">
                <a16:creationId xmlns:a16="http://schemas.microsoft.com/office/drawing/2014/main" id="{954BD314-EE4E-4330-988C-EF03ACDD52DE}"/>
              </a:ext>
            </a:extLst>
          </p:cNvPr>
          <p:cNvSpPr>
            <a:spLocks noGrp="1"/>
          </p:cNvSpPr>
          <p:nvPr>
            <p:ph type="body" sz="quarter" idx="77" hasCustomPrompt="1"/>
          </p:nvPr>
        </p:nvSpPr>
        <p:spPr>
          <a:xfrm>
            <a:off x="1761336"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2" name="Text Placeholder 4">
            <a:extLst>
              <a:ext uri="{FF2B5EF4-FFF2-40B4-BE49-F238E27FC236}">
                <a16:creationId xmlns:a16="http://schemas.microsoft.com/office/drawing/2014/main" id="{5DA06F3E-B3CC-44AB-A38F-9A0089486AE6}"/>
              </a:ext>
            </a:extLst>
          </p:cNvPr>
          <p:cNvSpPr>
            <a:spLocks noGrp="1"/>
          </p:cNvSpPr>
          <p:nvPr>
            <p:ph type="body" sz="quarter" idx="78" hasCustomPrompt="1"/>
          </p:nvPr>
        </p:nvSpPr>
        <p:spPr>
          <a:xfrm>
            <a:off x="1761336"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3" name="Text Placeholder 4">
            <a:extLst>
              <a:ext uri="{FF2B5EF4-FFF2-40B4-BE49-F238E27FC236}">
                <a16:creationId xmlns:a16="http://schemas.microsoft.com/office/drawing/2014/main" id="{5C7C72C0-D543-43BA-854B-4B47128C9432}"/>
              </a:ext>
            </a:extLst>
          </p:cNvPr>
          <p:cNvSpPr>
            <a:spLocks noGrp="1"/>
          </p:cNvSpPr>
          <p:nvPr>
            <p:ph type="body" sz="quarter" idx="79" hasCustomPrompt="1"/>
          </p:nvPr>
        </p:nvSpPr>
        <p:spPr>
          <a:xfrm>
            <a:off x="1761336"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4" name="Text Placeholder 4">
            <a:extLst>
              <a:ext uri="{FF2B5EF4-FFF2-40B4-BE49-F238E27FC236}">
                <a16:creationId xmlns:a16="http://schemas.microsoft.com/office/drawing/2014/main" id="{740F473F-B7AC-4381-B4F2-C0C18A57F294}"/>
              </a:ext>
            </a:extLst>
          </p:cNvPr>
          <p:cNvSpPr>
            <a:spLocks noGrp="1"/>
          </p:cNvSpPr>
          <p:nvPr>
            <p:ph type="body" sz="quarter" idx="80" hasCustomPrompt="1"/>
          </p:nvPr>
        </p:nvSpPr>
        <p:spPr>
          <a:xfrm>
            <a:off x="1761336"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5" name="Picture Placeholder 7">
            <a:extLst>
              <a:ext uri="{FF2B5EF4-FFF2-40B4-BE49-F238E27FC236}">
                <a16:creationId xmlns:a16="http://schemas.microsoft.com/office/drawing/2014/main" id="{C666437C-E6DA-4B4F-ACF9-B86D982F910A}"/>
              </a:ext>
            </a:extLst>
          </p:cNvPr>
          <p:cNvSpPr>
            <a:spLocks noGrp="1" noChangeAspect="1"/>
          </p:cNvSpPr>
          <p:nvPr>
            <p:ph type="pic" sz="quarter" idx="81" hasCustomPrompt="1"/>
          </p:nvPr>
        </p:nvSpPr>
        <p:spPr>
          <a:xfrm>
            <a:off x="2007104"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6" name="Text Placeholder 4">
            <a:extLst>
              <a:ext uri="{FF2B5EF4-FFF2-40B4-BE49-F238E27FC236}">
                <a16:creationId xmlns:a16="http://schemas.microsoft.com/office/drawing/2014/main" id="{243EA295-7576-4607-BCA2-1D2232AD73B7}"/>
              </a:ext>
            </a:extLst>
          </p:cNvPr>
          <p:cNvSpPr>
            <a:spLocks noGrp="1"/>
          </p:cNvSpPr>
          <p:nvPr>
            <p:ph type="body" sz="quarter" idx="82" hasCustomPrompt="1"/>
          </p:nvPr>
        </p:nvSpPr>
        <p:spPr>
          <a:xfrm>
            <a:off x="3517549"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7" name="Text Placeholder 4">
            <a:extLst>
              <a:ext uri="{FF2B5EF4-FFF2-40B4-BE49-F238E27FC236}">
                <a16:creationId xmlns:a16="http://schemas.microsoft.com/office/drawing/2014/main" id="{35014995-1227-4F21-9167-8C39CD2FC74D}"/>
              </a:ext>
            </a:extLst>
          </p:cNvPr>
          <p:cNvSpPr>
            <a:spLocks noGrp="1"/>
          </p:cNvSpPr>
          <p:nvPr>
            <p:ph type="body" sz="quarter" idx="83" hasCustomPrompt="1"/>
          </p:nvPr>
        </p:nvSpPr>
        <p:spPr>
          <a:xfrm>
            <a:off x="3517549"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8" name="Text Placeholder 4">
            <a:extLst>
              <a:ext uri="{FF2B5EF4-FFF2-40B4-BE49-F238E27FC236}">
                <a16:creationId xmlns:a16="http://schemas.microsoft.com/office/drawing/2014/main" id="{68622EA4-4AEC-4613-9A33-C9FCE925576E}"/>
              </a:ext>
            </a:extLst>
          </p:cNvPr>
          <p:cNvSpPr>
            <a:spLocks noGrp="1"/>
          </p:cNvSpPr>
          <p:nvPr>
            <p:ph type="body" sz="quarter" idx="84" hasCustomPrompt="1"/>
          </p:nvPr>
        </p:nvSpPr>
        <p:spPr>
          <a:xfrm>
            <a:off x="3517549"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9" name="Text Placeholder 4">
            <a:extLst>
              <a:ext uri="{FF2B5EF4-FFF2-40B4-BE49-F238E27FC236}">
                <a16:creationId xmlns:a16="http://schemas.microsoft.com/office/drawing/2014/main" id="{A697775B-1165-47B8-A6A3-EF6A9485E38A}"/>
              </a:ext>
            </a:extLst>
          </p:cNvPr>
          <p:cNvSpPr>
            <a:spLocks noGrp="1"/>
          </p:cNvSpPr>
          <p:nvPr>
            <p:ph type="body" sz="quarter" idx="85" hasCustomPrompt="1"/>
          </p:nvPr>
        </p:nvSpPr>
        <p:spPr>
          <a:xfrm>
            <a:off x="3517549"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0" name="Picture Placeholder 7">
            <a:extLst>
              <a:ext uri="{FF2B5EF4-FFF2-40B4-BE49-F238E27FC236}">
                <a16:creationId xmlns:a16="http://schemas.microsoft.com/office/drawing/2014/main" id="{E8999219-0AB2-4224-B0B1-83083D4B8009}"/>
              </a:ext>
            </a:extLst>
          </p:cNvPr>
          <p:cNvSpPr>
            <a:spLocks noGrp="1" noChangeAspect="1"/>
          </p:cNvSpPr>
          <p:nvPr>
            <p:ph type="pic" sz="quarter" idx="86" hasCustomPrompt="1"/>
          </p:nvPr>
        </p:nvSpPr>
        <p:spPr>
          <a:xfrm>
            <a:off x="3763318"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1" name="Text Placeholder 4">
            <a:extLst>
              <a:ext uri="{FF2B5EF4-FFF2-40B4-BE49-F238E27FC236}">
                <a16:creationId xmlns:a16="http://schemas.microsoft.com/office/drawing/2014/main" id="{984D2931-C0B9-4AEF-ADBF-EBD0ADBDB9D8}"/>
              </a:ext>
            </a:extLst>
          </p:cNvPr>
          <p:cNvSpPr>
            <a:spLocks noGrp="1"/>
          </p:cNvSpPr>
          <p:nvPr>
            <p:ph type="body" sz="quarter" idx="87" hasCustomPrompt="1"/>
          </p:nvPr>
        </p:nvSpPr>
        <p:spPr>
          <a:xfrm>
            <a:off x="5273763"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2" name="Text Placeholder 4">
            <a:extLst>
              <a:ext uri="{FF2B5EF4-FFF2-40B4-BE49-F238E27FC236}">
                <a16:creationId xmlns:a16="http://schemas.microsoft.com/office/drawing/2014/main" id="{AF2B8780-4144-453F-84D1-641037A23A11}"/>
              </a:ext>
            </a:extLst>
          </p:cNvPr>
          <p:cNvSpPr>
            <a:spLocks noGrp="1"/>
          </p:cNvSpPr>
          <p:nvPr>
            <p:ph type="body" sz="quarter" idx="88" hasCustomPrompt="1"/>
          </p:nvPr>
        </p:nvSpPr>
        <p:spPr>
          <a:xfrm>
            <a:off x="5273763"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3" name="Text Placeholder 4">
            <a:extLst>
              <a:ext uri="{FF2B5EF4-FFF2-40B4-BE49-F238E27FC236}">
                <a16:creationId xmlns:a16="http://schemas.microsoft.com/office/drawing/2014/main" id="{D9CECE2F-8AD2-4D61-93CF-DEFF8DD7C110}"/>
              </a:ext>
            </a:extLst>
          </p:cNvPr>
          <p:cNvSpPr>
            <a:spLocks noGrp="1"/>
          </p:cNvSpPr>
          <p:nvPr>
            <p:ph type="body" sz="quarter" idx="89" hasCustomPrompt="1"/>
          </p:nvPr>
        </p:nvSpPr>
        <p:spPr>
          <a:xfrm>
            <a:off x="5273763"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4" name="Text Placeholder 4">
            <a:extLst>
              <a:ext uri="{FF2B5EF4-FFF2-40B4-BE49-F238E27FC236}">
                <a16:creationId xmlns:a16="http://schemas.microsoft.com/office/drawing/2014/main" id="{71FAD523-79C2-4870-9471-0FBCAC9F294A}"/>
              </a:ext>
            </a:extLst>
          </p:cNvPr>
          <p:cNvSpPr>
            <a:spLocks noGrp="1"/>
          </p:cNvSpPr>
          <p:nvPr>
            <p:ph type="body" sz="quarter" idx="90" hasCustomPrompt="1"/>
          </p:nvPr>
        </p:nvSpPr>
        <p:spPr>
          <a:xfrm>
            <a:off x="5273763"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5" name="Picture Placeholder 7">
            <a:extLst>
              <a:ext uri="{FF2B5EF4-FFF2-40B4-BE49-F238E27FC236}">
                <a16:creationId xmlns:a16="http://schemas.microsoft.com/office/drawing/2014/main" id="{2E2083E8-8C6D-4548-82D5-315A29E4DCB9}"/>
              </a:ext>
            </a:extLst>
          </p:cNvPr>
          <p:cNvSpPr>
            <a:spLocks noGrp="1" noChangeAspect="1"/>
          </p:cNvSpPr>
          <p:nvPr>
            <p:ph type="pic" sz="quarter" idx="91" hasCustomPrompt="1"/>
          </p:nvPr>
        </p:nvSpPr>
        <p:spPr>
          <a:xfrm>
            <a:off x="5519531"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6" name="Text Placeholder 4">
            <a:extLst>
              <a:ext uri="{FF2B5EF4-FFF2-40B4-BE49-F238E27FC236}">
                <a16:creationId xmlns:a16="http://schemas.microsoft.com/office/drawing/2014/main" id="{E36689DA-7799-4EBC-A933-9B52EE8C253C}"/>
              </a:ext>
            </a:extLst>
          </p:cNvPr>
          <p:cNvSpPr>
            <a:spLocks noGrp="1"/>
          </p:cNvSpPr>
          <p:nvPr>
            <p:ph type="body" sz="quarter" idx="92" hasCustomPrompt="1"/>
          </p:nvPr>
        </p:nvSpPr>
        <p:spPr>
          <a:xfrm>
            <a:off x="7035097"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7" name="Text Placeholder 4">
            <a:extLst>
              <a:ext uri="{FF2B5EF4-FFF2-40B4-BE49-F238E27FC236}">
                <a16:creationId xmlns:a16="http://schemas.microsoft.com/office/drawing/2014/main" id="{5CDBF1E0-7F81-476C-B1BC-7A408FBE4F23}"/>
              </a:ext>
            </a:extLst>
          </p:cNvPr>
          <p:cNvSpPr>
            <a:spLocks noGrp="1"/>
          </p:cNvSpPr>
          <p:nvPr>
            <p:ph type="body" sz="quarter" idx="93" hasCustomPrompt="1"/>
          </p:nvPr>
        </p:nvSpPr>
        <p:spPr>
          <a:xfrm>
            <a:off x="7035097"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8" name="Text Placeholder 4">
            <a:extLst>
              <a:ext uri="{FF2B5EF4-FFF2-40B4-BE49-F238E27FC236}">
                <a16:creationId xmlns:a16="http://schemas.microsoft.com/office/drawing/2014/main" id="{3BA11C39-E34C-4495-A492-FFC8F4721506}"/>
              </a:ext>
            </a:extLst>
          </p:cNvPr>
          <p:cNvSpPr>
            <a:spLocks noGrp="1"/>
          </p:cNvSpPr>
          <p:nvPr>
            <p:ph type="body" sz="quarter" idx="94" hasCustomPrompt="1"/>
          </p:nvPr>
        </p:nvSpPr>
        <p:spPr>
          <a:xfrm>
            <a:off x="7035097"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9" name="Text Placeholder 4">
            <a:extLst>
              <a:ext uri="{FF2B5EF4-FFF2-40B4-BE49-F238E27FC236}">
                <a16:creationId xmlns:a16="http://schemas.microsoft.com/office/drawing/2014/main" id="{66CA36B6-5860-43CC-B05E-C35F87BF3220}"/>
              </a:ext>
            </a:extLst>
          </p:cNvPr>
          <p:cNvSpPr>
            <a:spLocks noGrp="1"/>
          </p:cNvSpPr>
          <p:nvPr>
            <p:ph type="body" sz="quarter" idx="95" hasCustomPrompt="1"/>
          </p:nvPr>
        </p:nvSpPr>
        <p:spPr>
          <a:xfrm>
            <a:off x="7035097"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0" name="Picture Placeholder 7">
            <a:extLst>
              <a:ext uri="{FF2B5EF4-FFF2-40B4-BE49-F238E27FC236}">
                <a16:creationId xmlns:a16="http://schemas.microsoft.com/office/drawing/2014/main" id="{3768AC93-78C3-4376-97B6-AE71E57CE5B5}"/>
              </a:ext>
            </a:extLst>
          </p:cNvPr>
          <p:cNvSpPr>
            <a:spLocks noGrp="1" noChangeAspect="1"/>
          </p:cNvSpPr>
          <p:nvPr>
            <p:ph type="pic" sz="quarter" idx="96" hasCustomPrompt="1"/>
          </p:nvPr>
        </p:nvSpPr>
        <p:spPr>
          <a:xfrm>
            <a:off x="7280865"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1" name="Text Placeholder 4">
            <a:extLst>
              <a:ext uri="{FF2B5EF4-FFF2-40B4-BE49-F238E27FC236}">
                <a16:creationId xmlns:a16="http://schemas.microsoft.com/office/drawing/2014/main" id="{1E15EA31-1B3F-46F6-8077-26C38143E576}"/>
              </a:ext>
            </a:extLst>
          </p:cNvPr>
          <p:cNvSpPr>
            <a:spLocks noGrp="1"/>
          </p:cNvSpPr>
          <p:nvPr>
            <p:ph type="body" sz="quarter" idx="97" hasCustomPrompt="1"/>
          </p:nvPr>
        </p:nvSpPr>
        <p:spPr>
          <a:xfrm>
            <a:off x="8786190"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2" name="Text Placeholder 4">
            <a:extLst>
              <a:ext uri="{FF2B5EF4-FFF2-40B4-BE49-F238E27FC236}">
                <a16:creationId xmlns:a16="http://schemas.microsoft.com/office/drawing/2014/main" id="{B4FF8CBA-AD5A-4FA3-A653-54574146B6B1}"/>
              </a:ext>
            </a:extLst>
          </p:cNvPr>
          <p:cNvSpPr>
            <a:spLocks noGrp="1"/>
          </p:cNvSpPr>
          <p:nvPr>
            <p:ph type="body" sz="quarter" idx="98" hasCustomPrompt="1"/>
          </p:nvPr>
        </p:nvSpPr>
        <p:spPr>
          <a:xfrm>
            <a:off x="8786190"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3" name="Text Placeholder 4">
            <a:extLst>
              <a:ext uri="{FF2B5EF4-FFF2-40B4-BE49-F238E27FC236}">
                <a16:creationId xmlns:a16="http://schemas.microsoft.com/office/drawing/2014/main" id="{7FB7D956-E48A-4DDF-959B-43C095CBB5D2}"/>
              </a:ext>
            </a:extLst>
          </p:cNvPr>
          <p:cNvSpPr>
            <a:spLocks noGrp="1"/>
          </p:cNvSpPr>
          <p:nvPr>
            <p:ph type="body" sz="quarter" idx="99" hasCustomPrompt="1"/>
          </p:nvPr>
        </p:nvSpPr>
        <p:spPr>
          <a:xfrm>
            <a:off x="8786190"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4" name="Text Placeholder 4">
            <a:extLst>
              <a:ext uri="{FF2B5EF4-FFF2-40B4-BE49-F238E27FC236}">
                <a16:creationId xmlns:a16="http://schemas.microsoft.com/office/drawing/2014/main" id="{A60AD955-241B-4270-92C2-2445D5BFAD0B}"/>
              </a:ext>
            </a:extLst>
          </p:cNvPr>
          <p:cNvSpPr>
            <a:spLocks noGrp="1"/>
          </p:cNvSpPr>
          <p:nvPr>
            <p:ph type="body" sz="quarter" idx="100" hasCustomPrompt="1"/>
          </p:nvPr>
        </p:nvSpPr>
        <p:spPr>
          <a:xfrm>
            <a:off x="8786190"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5" name="Picture Placeholder 7">
            <a:extLst>
              <a:ext uri="{FF2B5EF4-FFF2-40B4-BE49-F238E27FC236}">
                <a16:creationId xmlns:a16="http://schemas.microsoft.com/office/drawing/2014/main" id="{6B453A71-1F9C-4746-BE5C-DB9AD7295293}"/>
              </a:ext>
            </a:extLst>
          </p:cNvPr>
          <p:cNvSpPr>
            <a:spLocks noGrp="1" noChangeAspect="1"/>
          </p:cNvSpPr>
          <p:nvPr>
            <p:ph type="pic" sz="quarter" idx="101" hasCustomPrompt="1"/>
          </p:nvPr>
        </p:nvSpPr>
        <p:spPr>
          <a:xfrm>
            <a:off x="9031958"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6" name="Text Placeholder 4">
            <a:extLst>
              <a:ext uri="{FF2B5EF4-FFF2-40B4-BE49-F238E27FC236}">
                <a16:creationId xmlns:a16="http://schemas.microsoft.com/office/drawing/2014/main" id="{51FE92C3-55B1-4002-9AE7-45F659A5C374}"/>
              </a:ext>
            </a:extLst>
          </p:cNvPr>
          <p:cNvSpPr>
            <a:spLocks noGrp="1"/>
          </p:cNvSpPr>
          <p:nvPr>
            <p:ph type="body" sz="quarter" idx="102" hasCustomPrompt="1"/>
          </p:nvPr>
        </p:nvSpPr>
        <p:spPr>
          <a:xfrm>
            <a:off x="10547524"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7" name="Text Placeholder 4">
            <a:extLst>
              <a:ext uri="{FF2B5EF4-FFF2-40B4-BE49-F238E27FC236}">
                <a16:creationId xmlns:a16="http://schemas.microsoft.com/office/drawing/2014/main" id="{38E7334E-69FA-4905-B229-C4F3BBC5EB37}"/>
              </a:ext>
            </a:extLst>
          </p:cNvPr>
          <p:cNvSpPr>
            <a:spLocks noGrp="1"/>
          </p:cNvSpPr>
          <p:nvPr>
            <p:ph type="body" sz="quarter" idx="103" hasCustomPrompt="1"/>
          </p:nvPr>
        </p:nvSpPr>
        <p:spPr>
          <a:xfrm>
            <a:off x="10547524"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8" name="Text Placeholder 4">
            <a:extLst>
              <a:ext uri="{FF2B5EF4-FFF2-40B4-BE49-F238E27FC236}">
                <a16:creationId xmlns:a16="http://schemas.microsoft.com/office/drawing/2014/main" id="{C79C2BE3-0F3B-43C0-AF93-BE6221BA3D20}"/>
              </a:ext>
            </a:extLst>
          </p:cNvPr>
          <p:cNvSpPr>
            <a:spLocks noGrp="1"/>
          </p:cNvSpPr>
          <p:nvPr>
            <p:ph type="body" sz="quarter" idx="104" hasCustomPrompt="1"/>
          </p:nvPr>
        </p:nvSpPr>
        <p:spPr>
          <a:xfrm>
            <a:off x="10547524"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9" name="Text Placeholder 4">
            <a:extLst>
              <a:ext uri="{FF2B5EF4-FFF2-40B4-BE49-F238E27FC236}">
                <a16:creationId xmlns:a16="http://schemas.microsoft.com/office/drawing/2014/main" id="{4780A3D5-B02E-436C-8E69-AC32ED78E418}"/>
              </a:ext>
            </a:extLst>
          </p:cNvPr>
          <p:cNvSpPr>
            <a:spLocks noGrp="1"/>
          </p:cNvSpPr>
          <p:nvPr>
            <p:ph type="body" sz="quarter" idx="105" hasCustomPrompt="1"/>
          </p:nvPr>
        </p:nvSpPr>
        <p:spPr>
          <a:xfrm>
            <a:off x="10547524"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0" name="Picture Placeholder 7">
            <a:extLst>
              <a:ext uri="{FF2B5EF4-FFF2-40B4-BE49-F238E27FC236}">
                <a16:creationId xmlns:a16="http://schemas.microsoft.com/office/drawing/2014/main" id="{5ED602CB-263C-49DD-B24F-6C044FA764D3}"/>
              </a:ext>
            </a:extLst>
          </p:cNvPr>
          <p:cNvSpPr>
            <a:spLocks noGrp="1" noChangeAspect="1"/>
          </p:cNvSpPr>
          <p:nvPr>
            <p:ph type="pic" sz="quarter" idx="106" hasCustomPrompt="1"/>
          </p:nvPr>
        </p:nvSpPr>
        <p:spPr>
          <a:xfrm>
            <a:off x="10788172"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1" name="Text Placeholder 4">
            <a:extLst>
              <a:ext uri="{FF2B5EF4-FFF2-40B4-BE49-F238E27FC236}">
                <a16:creationId xmlns:a16="http://schemas.microsoft.com/office/drawing/2014/main" id="{3E0F4145-61BA-4CE2-A3EA-0C1EDC388FE5}"/>
              </a:ext>
            </a:extLst>
          </p:cNvPr>
          <p:cNvSpPr>
            <a:spLocks noGrp="1"/>
          </p:cNvSpPr>
          <p:nvPr>
            <p:ph type="body" sz="quarter" idx="107" hasCustomPrompt="1"/>
          </p:nvPr>
        </p:nvSpPr>
        <p:spPr>
          <a:xfrm>
            <a:off x="12303738"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2" name="Text Placeholder 4">
            <a:extLst>
              <a:ext uri="{FF2B5EF4-FFF2-40B4-BE49-F238E27FC236}">
                <a16:creationId xmlns:a16="http://schemas.microsoft.com/office/drawing/2014/main" id="{B0C144E9-6BA4-455A-865E-7D5AE88E05B1}"/>
              </a:ext>
            </a:extLst>
          </p:cNvPr>
          <p:cNvSpPr>
            <a:spLocks noGrp="1"/>
          </p:cNvSpPr>
          <p:nvPr>
            <p:ph type="body" sz="quarter" idx="108" hasCustomPrompt="1"/>
          </p:nvPr>
        </p:nvSpPr>
        <p:spPr>
          <a:xfrm>
            <a:off x="12303738"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3" name="Text Placeholder 4">
            <a:extLst>
              <a:ext uri="{FF2B5EF4-FFF2-40B4-BE49-F238E27FC236}">
                <a16:creationId xmlns:a16="http://schemas.microsoft.com/office/drawing/2014/main" id="{C7194312-4AC1-4EEB-82AC-35369690A8E7}"/>
              </a:ext>
            </a:extLst>
          </p:cNvPr>
          <p:cNvSpPr>
            <a:spLocks noGrp="1"/>
          </p:cNvSpPr>
          <p:nvPr>
            <p:ph type="body" sz="quarter" idx="109" hasCustomPrompt="1"/>
          </p:nvPr>
        </p:nvSpPr>
        <p:spPr>
          <a:xfrm>
            <a:off x="12303738"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4" name="Text Placeholder 4">
            <a:extLst>
              <a:ext uri="{FF2B5EF4-FFF2-40B4-BE49-F238E27FC236}">
                <a16:creationId xmlns:a16="http://schemas.microsoft.com/office/drawing/2014/main" id="{864E223D-19B6-4608-B65F-1460905FA055}"/>
              </a:ext>
            </a:extLst>
          </p:cNvPr>
          <p:cNvSpPr>
            <a:spLocks noGrp="1"/>
          </p:cNvSpPr>
          <p:nvPr>
            <p:ph type="body" sz="quarter" idx="110" hasCustomPrompt="1"/>
          </p:nvPr>
        </p:nvSpPr>
        <p:spPr>
          <a:xfrm>
            <a:off x="12303738"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75" name="Picture Placeholder 7">
            <a:extLst>
              <a:ext uri="{FF2B5EF4-FFF2-40B4-BE49-F238E27FC236}">
                <a16:creationId xmlns:a16="http://schemas.microsoft.com/office/drawing/2014/main" id="{9D032E1B-D9D0-4D17-ACCD-6C343D89F6DC}"/>
              </a:ext>
            </a:extLst>
          </p:cNvPr>
          <p:cNvSpPr>
            <a:spLocks noGrp="1" noChangeAspect="1"/>
          </p:cNvSpPr>
          <p:nvPr>
            <p:ph type="pic" sz="quarter" idx="111" hasCustomPrompt="1"/>
          </p:nvPr>
        </p:nvSpPr>
        <p:spPr>
          <a:xfrm>
            <a:off x="12544386"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6" name="Text Placeholder 4">
            <a:extLst>
              <a:ext uri="{FF2B5EF4-FFF2-40B4-BE49-F238E27FC236}">
                <a16:creationId xmlns:a16="http://schemas.microsoft.com/office/drawing/2014/main" id="{B1320D34-697E-4B24-8BF3-87170F14C170}"/>
              </a:ext>
            </a:extLst>
          </p:cNvPr>
          <p:cNvSpPr>
            <a:spLocks noGrp="1"/>
          </p:cNvSpPr>
          <p:nvPr>
            <p:ph type="body" sz="quarter" idx="112" hasCustomPrompt="1"/>
          </p:nvPr>
        </p:nvSpPr>
        <p:spPr>
          <a:xfrm>
            <a:off x="14049711" y="3707888"/>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7" name="Text Placeholder 4">
            <a:extLst>
              <a:ext uri="{FF2B5EF4-FFF2-40B4-BE49-F238E27FC236}">
                <a16:creationId xmlns:a16="http://schemas.microsoft.com/office/drawing/2014/main" id="{D590ABA3-C654-4A35-9A8B-7E500A8A845C}"/>
              </a:ext>
            </a:extLst>
          </p:cNvPr>
          <p:cNvSpPr>
            <a:spLocks noGrp="1"/>
          </p:cNvSpPr>
          <p:nvPr>
            <p:ph type="body" sz="quarter" idx="113" hasCustomPrompt="1"/>
          </p:nvPr>
        </p:nvSpPr>
        <p:spPr>
          <a:xfrm>
            <a:off x="14049711" y="389687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8" name="Text Placeholder 4">
            <a:extLst>
              <a:ext uri="{FF2B5EF4-FFF2-40B4-BE49-F238E27FC236}">
                <a16:creationId xmlns:a16="http://schemas.microsoft.com/office/drawing/2014/main" id="{446ED482-D031-4F4B-86AD-32CD99D211A0}"/>
              </a:ext>
            </a:extLst>
          </p:cNvPr>
          <p:cNvSpPr>
            <a:spLocks noGrp="1"/>
          </p:cNvSpPr>
          <p:nvPr>
            <p:ph type="body" sz="quarter" idx="114" hasCustomPrompt="1"/>
          </p:nvPr>
        </p:nvSpPr>
        <p:spPr>
          <a:xfrm>
            <a:off x="14049711" y="4075977"/>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9" name="Text Placeholder 4">
            <a:extLst>
              <a:ext uri="{FF2B5EF4-FFF2-40B4-BE49-F238E27FC236}">
                <a16:creationId xmlns:a16="http://schemas.microsoft.com/office/drawing/2014/main" id="{C1D764C6-8B78-45C6-95E6-693CB6DA2874}"/>
              </a:ext>
            </a:extLst>
          </p:cNvPr>
          <p:cNvSpPr>
            <a:spLocks noGrp="1"/>
          </p:cNvSpPr>
          <p:nvPr>
            <p:ph type="body" sz="quarter" idx="115" hasCustomPrompt="1"/>
          </p:nvPr>
        </p:nvSpPr>
        <p:spPr>
          <a:xfrm>
            <a:off x="14049711" y="4230352"/>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0" name="Picture Placeholder 7">
            <a:extLst>
              <a:ext uri="{FF2B5EF4-FFF2-40B4-BE49-F238E27FC236}">
                <a16:creationId xmlns:a16="http://schemas.microsoft.com/office/drawing/2014/main" id="{145A695C-B6E7-403A-A659-2CE6271CEE18}"/>
              </a:ext>
            </a:extLst>
          </p:cNvPr>
          <p:cNvSpPr>
            <a:spLocks noGrp="1" noChangeAspect="1"/>
          </p:cNvSpPr>
          <p:nvPr>
            <p:ph type="pic" sz="quarter" idx="116" hasCustomPrompt="1"/>
          </p:nvPr>
        </p:nvSpPr>
        <p:spPr>
          <a:xfrm>
            <a:off x="14295479" y="2551555"/>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1" name="Text Placeholder 4">
            <a:extLst>
              <a:ext uri="{FF2B5EF4-FFF2-40B4-BE49-F238E27FC236}">
                <a16:creationId xmlns:a16="http://schemas.microsoft.com/office/drawing/2014/main" id="{43B30AC5-49DB-460A-BA21-FBF97FBFFEA7}"/>
              </a:ext>
            </a:extLst>
          </p:cNvPr>
          <p:cNvSpPr>
            <a:spLocks noGrp="1"/>
          </p:cNvSpPr>
          <p:nvPr>
            <p:ph type="body" sz="quarter" idx="117" hasCustomPrompt="1"/>
          </p:nvPr>
        </p:nvSpPr>
        <p:spPr>
          <a:xfrm>
            <a:off x="422139"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2" name="Text Placeholder 4">
            <a:extLst>
              <a:ext uri="{FF2B5EF4-FFF2-40B4-BE49-F238E27FC236}">
                <a16:creationId xmlns:a16="http://schemas.microsoft.com/office/drawing/2014/main" id="{4ED4336E-7EB5-44E1-9BBC-1F539BB1340E}"/>
              </a:ext>
            </a:extLst>
          </p:cNvPr>
          <p:cNvSpPr>
            <a:spLocks noGrp="1"/>
          </p:cNvSpPr>
          <p:nvPr>
            <p:ph type="body" sz="quarter" idx="118" hasCustomPrompt="1"/>
          </p:nvPr>
        </p:nvSpPr>
        <p:spPr>
          <a:xfrm>
            <a:off x="422139"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3" name="Text Placeholder 4">
            <a:extLst>
              <a:ext uri="{FF2B5EF4-FFF2-40B4-BE49-F238E27FC236}">
                <a16:creationId xmlns:a16="http://schemas.microsoft.com/office/drawing/2014/main" id="{6C89A572-BB42-49A1-9C15-EA2137F3BA35}"/>
              </a:ext>
            </a:extLst>
          </p:cNvPr>
          <p:cNvSpPr>
            <a:spLocks noGrp="1"/>
          </p:cNvSpPr>
          <p:nvPr>
            <p:ph type="body" sz="quarter" idx="119" hasCustomPrompt="1"/>
          </p:nvPr>
        </p:nvSpPr>
        <p:spPr>
          <a:xfrm>
            <a:off x="422139"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4" name="Text Placeholder 4">
            <a:extLst>
              <a:ext uri="{FF2B5EF4-FFF2-40B4-BE49-F238E27FC236}">
                <a16:creationId xmlns:a16="http://schemas.microsoft.com/office/drawing/2014/main" id="{22C78003-F063-4BB5-AACD-E048F5837960}"/>
              </a:ext>
            </a:extLst>
          </p:cNvPr>
          <p:cNvSpPr>
            <a:spLocks noGrp="1"/>
          </p:cNvSpPr>
          <p:nvPr>
            <p:ph type="body" sz="quarter" idx="120" hasCustomPrompt="1"/>
          </p:nvPr>
        </p:nvSpPr>
        <p:spPr>
          <a:xfrm>
            <a:off x="422139"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5" name="Picture Placeholder 7">
            <a:extLst>
              <a:ext uri="{FF2B5EF4-FFF2-40B4-BE49-F238E27FC236}">
                <a16:creationId xmlns:a16="http://schemas.microsoft.com/office/drawing/2014/main" id="{7E955A9E-0815-486E-8A1B-5A344C94B010}"/>
              </a:ext>
            </a:extLst>
          </p:cNvPr>
          <p:cNvSpPr>
            <a:spLocks noGrp="1" noChangeAspect="1"/>
          </p:cNvSpPr>
          <p:nvPr>
            <p:ph type="pic" sz="quarter" idx="121" hasCustomPrompt="1"/>
          </p:nvPr>
        </p:nvSpPr>
        <p:spPr>
          <a:xfrm>
            <a:off x="665998"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6" name="Text Placeholder 4">
            <a:extLst>
              <a:ext uri="{FF2B5EF4-FFF2-40B4-BE49-F238E27FC236}">
                <a16:creationId xmlns:a16="http://schemas.microsoft.com/office/drawing/2014/main" id="{A7A3ED98-16A7-4CF4-8852-D731442C9E88}"/>
              </a:ext>
            </a:extLst>
          </p:cNvPr>
          <p:cNvSpPr>
            <a:spLocks noGrp="1"/>
          </p:cNvSpPr>
          <p:nvPr>
            <p:ph type="body" sz="quarter" idx="122" hasCustomPrompt="1"/>
          </p:nvPr>
        </p:nvSpPr>
        <p:spPr>
          <a:xfrm>
            <a:off x="2086575"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7" name="Text Placeholder 4">
            <a:extLst>
              <a:ext uri="{FF2B5EF4-FFF2-40B4-BE49-F238E27FC236}">
                <a16:creationId xmlns:a16="http://schemas.microsoft.com/office/drawing/2014/main" id="{A88DCBED-A3B0-4BAA-A21D-0CD68DE5B751}"/>
              </a:ext>
            </a:extLst>
          </p:cNvPr>
          <p:cNvSpPr>
            <a:spLocks noGrp="1"/>
          </p:cNvSpPr>
          <p:nvPr>
            <p:ph type="body" sz="quarter" idx="123" hasCustomPrompt="1"/>
          </p:nvPr>
        </p:nvSpPr>
        <p:spPr>
          <a:xfrm>
            <a:off x="2086575"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8" name="Text Placeholder 4">
            <a:extLst>
              <a:ext uri="{FF2B5EF4-FFF2-40B4-BE49-F238E27FC236}">
                <a16:creationId xmlns:a16="http://schemas.microsoft.com/office/drawing/2014/main" id="{513912DA-A22C-47A1-9D62-462A7D09306E}"/>
              </a:ext>
            </a:extLst>
          </p:cNvPr>
          <p:cNvSpPr>
            <a:spLocks noGrp="1"/>
          </p:cNvSpPr>
          <p:nvPr>
            <p:ph type="body" sz="quarter" idx="124" hasCustomPrompt="1"/>
          </p:nvPr>
        </p:nvSpPr>
        <p:spPr>
          <a:xfrm>
            <a:off x="2086575"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9" name="Text Placeholder 4">
            <a:extLst>
              <a:ext uri="{FF2B5EF4-FFF2-40B4-BE49-F238E27FC236}">
                <a16:creationId xmlns:a16="http://schemas.microsoft.com/office/drawing/2014/main" id="{9D700DB8-E39F-42B8-A664-8EA35F26238F}"/>
              </a:ext>
            </a:extLst>
          </p:cNvPr>
          <p:cNvSpPr>
            <a:spLocks noGrp="1"/>
          </p:cNvSpPr>
          <p:nvPr>
            <p:ph type="body" sz="quarter" idx="125" hasCustomPrompt="1"/>
          </p:nvPr>
        </p:nvSpPr>
        <p:spPr>
          <a:xfrm>
            <a:off x="2086575"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0" name="Picture Placeholder 7">
            <a:extLst>
              <a:ext uri="{FF2B5EF4-FFF2-40B4-BE49-F238E27FC236}">
                <a16:creationId xmlns:a16="http://schemas.microsoft.com/office/drawing/2014/main" id="{119D0912-283E-4DF2-A7FB-4654A7F7E9D2}"/>
              </a:ext>
            </a:extLst>
          </p:cNvPr>
          <p:cNvSpPr>
            <a:spLocks noGrp="1" noChangeAspect="1"/>
          </p:cNvSpPr>
          <p:nvPr>
            <p:ph type="pic" sz="quarter" idx="126" hasCustomPrompt="1"/>
          </p:nvPr>
        </p:nvSpPr>
        <p:spPr>
          <a:xfrm>
            <a:off x="2330435"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1" name="Text Placeholder 4">
            <a:extLst>
              <a:ext uri="{FF2B5EF4-FFF2-40B4-BE49-F238E27FC236}">
                <a16:creationId xmlns:a16="http://schemas.microsoft.com/office/drawing/2014/main" id="{F785E6D4-8ADD-43B9-BA99-2489C8AF6784}"/>
              </a:ext>
            </a:extLst>
          </p:cNvPr>
          <p:cNvSpPr>
            <a:spLocks noGrp="1"/>
          </p:cNvSpPr>
          <p:nvPr>
            <p:ph type="body" sz="quarter" idx="127" hasCustomPrompt="1"/>
          </p:nvPr>
        </p:nvSpPr>
        <p:spPr>
          <a:xfrm>
            <a:off x="3756334"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2" name="Text Placeholder 4">
            <a:extLst>
              <a:ext uri="{FF2B5EF4-FFF2-40B4-BE49-F238E27FC236}">
                <a16:creationId xmlns:a16="http://schemas.microsoft.com/office/drawing/2014/main" id="{5708805A-E1C6-4358-8E12-09EA3DCA9C9B}"/>
              </a:ext>
            </a:extLst>
          </p:cNvPr>
          <p:cNvSpPr>
            <a:spLocks noGrp="1"/>
          </p:cNvSpPr>
          <p:nvPr>
            <p:ph type="body" sz="quarter" idx="128" hasCustomPrompt="1"/>
          </p:nvPr>
        </p:nvSpPr>
        <p:spPr>
          <a:xfrm>
            <a:off x="3756334"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3" name="Text Placeholder 4">
            <a:extLst>
              <a:ext uri="{FF2B5EF4-FFF2-40B4-BE49-F238E27FC236}">
                <a16:creationId xmlns:a16="http://schemas.microsoft.com/office/drawing/2014/main" id="{EE5AC273-BAEA-420A-8B98-8A15C0D8F26F}"/>
              </a:ext>
            </a:extLst>
          </p:cNvPr>
          <p:cNvSpPr>
            <a:spLocks noGrp="1"/>
          </p:cNvSpPr>
          <p:nvPr>
            <p:ph type="body" sz="quarter" idx="129" hasCustomPrompt="1"/>
          </p:nvPr>
        </p:nvSpPr>
        <p:spPr>
          <a:xfrm>
            <a:off x="3756334"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4" name="Text Placeholder 4">
            <a:extLst>
              <a:ext uri="{FF2B5EF4-FFF2-40B4-BE49-F238E27FC236}">
                <a16:creationId xmlns:a16="http://schemas.microsoft.com/office/drawing/2014/main" id="{759D53F4-7165-4ABD-9E1A-93CCF1C825AA}"/>
              </a:ext>
            </a:extLst>
          </p:cNvPr>
          <p:cNvSpPr>
            <a:spLocks noGrp="1"/>
          </p:cNvSpPr>
          <p:nvPr>
            <p:ph type="body" sz="quarter" idx="130" hasCustomPrompt="1"/>
          </p:nvPr>
        </p:nvSpPr>
        <p:spPr>
          <a:xfrm>
            <a:off x="3756334"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5" name="Picture Placeholder 7">
            <a:extLst>
              <a:ext uri="{FF2B5EF4-FFF2-40B4-BE49-F238E27FC236}">
                <a16:creationId xmlns:a16="http://schemas.microsoft.com/office/drawing/2014/main" id="{CB622C18-4AC6-4DF2-82CD-65B11CD46F2D}"/>
              </a:ext>
            </a:extLst>
          </p:cNvPr>
          <p:cNvSpPr>
            <a:spLocks noGrp="1" noChangeAspect="1"/>
          </p:cNvSpPr>
          <p:nvPr>
            <p:ph type="pic" sz="quarter" idx="131" hasCustomPrompt="1"/>
          </p:nvPr>
        </p:nvSpPr>
        <p:spPr>
          <a:xfrm>
            <a:off x="4000193"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6" name="Text Placeholder 4">
            <a:extLst>
              <a:ext uri="{FF2B5EF4-FFF2-40B4-BE49-F238E27FC236}">
                <a16:creationId xmlns:a16="http://schemas.microsoft.com/office/drawing/2014/main" id="{8F4C88EA-7D2A-4952-BDE2-FF8E3813CB74}"/>
              </a:ext>
            </a:extLst>
          </p:cNvPr>
          <p:cNvSpPr>
            <a:spLocks noGrp="1"/>
          </p:cNvSpPr>
          <p:nvPr>
            <p:ph type="body" sz="quarter" idx="132" hasCustomPrompt="1"/>
          </p:nvPr>
        </p:nvSpPr>
        <p:spPr>
          <a:xfrm>
            <a:off x="5436910"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7" name="Text Placeholder 4">
            <a:extLst>
              <a:ext uri="{FF2B5EF4-FFF2-40B4-BE49-F238E27FC236}">
                <a16:creationId xmlns:a16="http://schemas.microsoft.com/office/drawing/2014/main" id="{71C23684-2E3F-4FBE-966A-795520ED2AFF}"/>
              </a:ext>
            </a:extLst>
          </p:cNvPr>
          <p:cNvSpPr>
            <a:spLocks noGrp="1"/>
          </p:cNvSpPr>
          <p:nvPr>
            <p:ph type="body" sz="quarter" idx="133" hasCustomPrompt="1"/>
          </p:nvPr>
        </p:nvSpPr>
        <p:spPr>
          <a:xfrm>
            <a:off x="5436910"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8" name="Text Placeholder 4">
            <a:extLst>
              <a:ext uri="{FF2B5EF4-FFF2-40B4-BE49-F238E27FC236}">
                <a16:creationId xmlns:a16="http://schemas.microsoft.com/office/drawing/2014/main" id="{2A73D139-F580-4A30-9FE3-87D5CC6177E2}"/>
              </a:ext>
            </a:extLst>
          </p:cNvPr>
          <p:cNvSpPr>
            <a:spLocks noGrp="1"/>
          </p:cNvSpPr>
          <p:nvPr>
            <p:ph type="body" sz="quarter" idx="134" hasCustomPrompt="1"/>
          </p:nvPr>
        </p:nvSpPr>
        <p:spPr>
          <a:xfrm>
            <a:off x="5436910"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9" name="Text Placeholder 4">
            <a:extLst>
              <a:ext uri="{FF2B5EF4-FFF2-40B4-BE49-F238E27FC236}">
                <a16:creationId xmlns:a16="http://schemas.microsoft.com/office/drawing/2014/main" id="{F96AAD65-BF2A-4385-9DD1-8414EAD4F5C9}"/>
              </a:ext>
            </a:extLst>
          </p:cNvPr>
          <p:cNvSpPr>
            <a:spLocks noGrp="1"/>
          </p:cNvSpPr>
          <p:nvPr>
            <p:ph type="body" sz="quarter" idx="135" hasCustomPrompt="1"/>
          </p:nvPr>
        </p:nvSpPr>
        <p:spPr>
          <a:xfrm>
            <a:off x="5436910"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0" name="Picture Placeholder 7">
            <a:extLst>
              <a:ext uri="{FF2B5EF4-FFF2-40B4-BE49-F238E27FC236}">
                <a16:creationId xmlns:a16="http://schemas.microsoft.com/office/drawing/2014/main" id="{1F953F1B-9AF7-48F0-BD04-DCF42055DCC7}"/>
              </a:ext>
            </a:extLst>
          </p:cNvPr>
          <p:cNvSpPr>
            <a:spLocks noGrp="1" noChangeAspect="1"/>
          </p:cNvSpPr>
          <p:nvPr>
            <p:ph type="pic" sz="quarter" idx="136" hasCustomPrompt="1"/>
          </p:nvPr>
        </p:nvSpPr>
        <p:spPr>
          <a:xfrm>
            <a:off x="5680769"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1" name="Text Placeholder 4">
            <a:extLst>
              <a:ext uri="{FF2B5EF4-FFF2-40B4-BE49-F238E27FC236}">
                <a16:creationId xmlns:a16="http://schemas.microsoft.com/office/drawing/2014/main" id="{4AB53460-FA6A-4C59-ABCA-3EEAD0F943F8}"/>
              </a:ext>
            </a:extLst>
          </p:cNvPr>
          <p:cNvSpPr>
            <a:spLocks noGrp="1"/>
          </p:cNvSpPr>
          <p:nvPr>
            <p:ph type="body" sz="quarter" idx="137" hasCustomPrompt="1"/>
          </p:nvPr>
        </p:nvSpPr>
        <p:spPr>
          <a:xfrm>
            <a:off x="7035097"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2" name="Text Placeholder 4">
            <a:extLst>
              <a:ext uri="{FF2B5EF4-FFF2-40B4-BE49-F238E27FC236}">
                <a16:creationId xmlns:a16="http://schemas.microsoft.com/office/drawing/2014/main" id="{C670F21E-D53E-4772-BF7A-6769D63C8B6E}"/>
              </a:ext>
            </a:extLst>
          </p:cNvPr>
          <p:cNvSpPr>
            <a:spLocks noGrp="1"/>
          </p:cNvSpPr>
          <p:nvPr>
            <p:ph type="body" sz="quarter" idx="138" hasCustomPrompt="1"/>
          </p:nvPr>
        </p:nvSpPr>
        <p:spPr>
          <a:xfrm>
            <a:off x="7035097"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3" name="Text Placeholder 4">
            <a:extLst>
              <a:ext uri="{FF2B5EF4-FFF2-40B4-BE49-F238E27FC236}">
                <a16:creationId xmlns:a16="http://schemas.microsoft.com/office/drawing/2014/main" id="{B9476054-B795-4EDE-A218-1FF29260C49B}"/>
              </a:ext>
            </a:extLst>
          </p:cNvPr>
          <p:cNvSpPr>
            <a:spLocks noGrp="1"/>
          </p:cNvSpPr>
          <p:nvPr>
            <p:ph type="body" sz="quarter" idx="139" hasCustomPrompt="1"/>
          </p:nvPr>
        </p:nvSpPr>
        <p:spPr>
          <a:xfrm>
            <a:off x="7035097"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4" name="Text Placeholder 4">
            <a:extLst>
              <a:ext uri="{FF2B5EF4-FFF2-40B4-BE49-F238E27FC236}">
                <a16:creationId xmlns:a16="http://schemas.microsoft.com/office/drawing/2014/main" id="{E5DF0A75-F493-45C7-81FD-1A1310BB8882}"/>
              </a:ext>
            </a:extLst>
          </p:cNvPr>
          <p:cNvSpPr>
            <a:spLocks noGrp="1"/>
          </p:cNvSpPr>
          <p:nvPr>
            <p:ph type="body" sz="quarter" idx="140" hasCustomPrompt="1"/>
          </p:nvPr>
        </p:nvSpPr>
        <p:spPr>
          <a:xfrm>
            <a:off x="7035097"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5" name="Picture Placeholder 7">
            <a:extLst>
              <a:ext uri="{FF2B5EF4-FFF2-40B4-BE49-F238E27FC236}">
                <a16:creationId xmlns:a16="http://schemas.microsoft.com/office/drawing/2014/main" id="{D5D92845-4B12-4567-AF44-D26FCBDB7398}"/>
              </a:ext>
            </a:extLst>
          </p:cNvPr>
          <p:cNvSpPr>
            <a:spLocks noGrp="1" noChangeAspect="1"/>
          </p:cNvSpPr>
          <p:nvPr>
            <p:ph type="pic" sz="quarter" idx="141" hasCustomPrompt="1"/>
          </p:nvPr>
        </p:nvSpPr>
        <p:spPr>
          <a:xfrm>
            <a:off x="7280865"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6" name="Text Placeholder 4">
            <a:extLst>
              <a:ext uri="{FF2B5EF4-FFF2-40B4-BE49-F238E27FC236}">
                <a16:creationId xmlns:a16="http://schemas.microsoft.com/office/drawing/2014/main" id="{6DBEC153-7029-4AB3-A423-C85224B10231}"/>
              </a:ext>
            </a:extLst>
          </p:cNvPr>
          <p:cNvSpPr>
            <a:spLocks noGrp="1"/>
          </p:cNvSpPr>
          <p:nvPr>
            <p:ph type="body" sz="quarter" idx="142" hasCustomPrompt="1"/>
          </p:nvPr>
        </p:nvSpPr>
        <p:spPr>
          <a:xfrm>
            <a:off x="8786190"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7" name="Text Placeholder 4">
            <a:extLst>
              <a:ext uri="{FF2B5EF4-FFF2-40B4-BE49-F238E27FC236}">
                <a16:creationId xmlns:a16="http://schemas.microsoft.com/office/drawing/2014/main" id="{0D5D295E-62AF-4501-9977-B516633B5F86}"/>
              </a:ext>
            </a:extLst>
          </p:cNvPr>
          <p:cNvSpPr>
            <a:spLocks noGrp="1"/>
          </p:cNvSpPr>
          <p:nvPr>
            <p:ph type="body" sz="quarter" idx="143" hasCustomPrompt="1"/>
          </p:nvPr>
        </p:nvSpPr>
        <p:spPr>
          <a:xfrm>
            <a:off x="8786190"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8" name="Text Placeholder 4">
            <a:extLst>
              <a:ext uri="{FF2B5EF4-FFF2-40B4-BE49-F238E27FC236}">
                <a16:creationId xmlns:a16="http://schemas.microsoft.com/office/drawing/2014/main" id="{55BC1D01-6FFC-473B-A31E-6EE209E2E8DA}"/>
              </a:ext>
            </a:extLst>
          </p:cNvPr>
          <p:cNvSpPr>
            <a:spLocks noGrp="1"/>
          </p:cNvSpPr>
          <p:nvPr>
            <p:ph type="body" sz="quarter" idx="144" hasCustomPrompt="1"/>
          </p:nvPr>
        </p:nvSpPr>
        <p:spPr>
          <a:xfrm>
            <a:off x="8786190"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9" name="Text Placeholder 4">
            <a:extLst>
              <a:ext uri="{FF2B5EF4-FFF2-40B4-BE49-F238E27FC236}">
                <a16:creationId xmlns:a16="http://schemas.microsoft.com/office/drawing/2014/main" id="{88F7D17F-454B-4394-AE23-E4C0F9F061E3}"/>
              </a:ext>
            </a:extLst>
          </p:cNvPr>
          <p:cNvSpPr>
            <a:spLocks noGrp="1"/>
          </p:cNvSpPr>
          <p:nvPr>
            <p:ph type="body" sz="quarter" idx="145" hasCustomPrompt="1"/>
          </p:nvPr>
        </p:nvSpPr>
        <p:spPr>
          <a:xfrm>
            <a:off x="8786190"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0" name="Picture Placeholder 7">
            <a:extLst>
              <a:ext uri="{FF2B5EF4-FFF2-40B4-BE49-F238E27FC236}">
                <a16:creationId xmlns:a16="http://schemas.microsoft.com/office/drawing/2014/main" id="{281B762D-3EC1-4BC0-8660-77F55637A350}"/>
              </a:ext>
            </a:extLst>
          </p:cNvPr>
          <p:cNvSpPr>
            <a:spLocks noGrp="1" noChangeAspect="1"/>
          </p:cNvSpPr>
          <p:nvPr>
            <p:ph type="pic" sz="quarter" idx="146" hasCustomPrompt="1"/>
          </p:nvPr>
        </p:nvSpPr>
        <p:spPr>
          <a:xfrm>
            <a:off x="9031958"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1" name="Text Placeholder 4">
            <a:extLst>
              <a:ext uri="{FF2B5EF4-FFF2-40B4-BE49-F238E27FC236}">
                <a16:creationId xmlns:a16="http://schemas.microsoft.com/office/drawing/2014/main" id="{62B53341-3EAE-4D0D-A597-796C912E8843}"/>
              </a:ext>
            </a:extLst>
          </p:cNvPr>
          <p:cNvSpPr>
            <a:spLocks noGrp="1"/>
          </p:cNvSpPr>
          <p:nvPr>
            <p:ph type="body" sz="quarter" idx="147" hasCustomPrompt="1"/>
          </p:nvPr>
        </p:nvSpPr>
        <p:spPr>
          <a:xfrm>
            <a:off x="10448805"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2" name="Text Placeholder 4">
            <a:extLst>
              <a:ext uri="{FF2B5EF4-FFF2-40B4-BE49-F238E27FC236}">
                <a16:creationId xmlns:a16="http://schemas.microsoft.com/office/drawing/2014/main" id="{E0AD4D38-3E15-464E-A752-A6EA0A9AA9CA}"/>
              </a:ext>
            </a:extLst>
          </p:cNvPr>
          <p:cNvSpPr>
            <a:spLocks noGrp="1"/>
          </p:cNvSpPr>
          <p:nvPr>
            <p:ph type="body" sz="quarter" idx="148" hasCustomPrompt="1"/>
          </p:nvPr>
        </p:nvSpPr>
        <p:spPr>
          <a:xfrm>
            <a:off x="10448805"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3" name="Text Placeholder 4">
            <a:extLst>
              <a:ext uri="{FF2B5EF4-FFF2-40B4-BE49-F238E27FC236}">
                <a16:creationId xmlns:a16="http://schemas.microsoft.com/office/drawing/2014/main" id="{6EC29790-65C7-434D-9E56-20B72EE41614}"/>
              </a:ext>
            </a:extLst>
          </p:cNvPr>
          <p:cNvSpPr>
            <a:spLocks noGrp="1"/>
          </p:cNvSpPr>
          <p:nvPr>
            <p:ph type="body" sz="quarter" idx="149" hasCustomPrompt="1"/>
          </p:nvPr>
        </p:nvSpPr>
        <p:spPr>
          <a:xfrm>
            <a:off x="10448805"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4" name="Text Placeholder 4">
            <a:extLst>
              <a:ext uri="{FF2B5EF4-FFF2-40B4-BE49-F238E27FC236}">
                <a16:creationId xmlns:a16="http://schemas.microsoft.com/office/drawing/2014/main" id="{C4E528A9-5B48-431A-8C25-5A1D4A3B0E9E}"/>
              </a:ext>
            </a:extLst>
          </p:cNvPr>
          <p:cNvSpPr>
            <a:spLocks noGrp="1"/>
          </p:cNvSpPr>
          <p:nvPr>
            <p:ph type="body" sz="quarter" idx="150" hasCustomPrompt="1"/>
          </p:nvPr>
        </p:nvSpPr>
        <p:spPr>
          <a:xfrm>
            <a:off x="10448805"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5" name="Picture Placeholder 7">
            <a:extLst>
              <a:ext uri="{FF2B5EF4-FFF2-40B4-BE49-F238E27FC236}">
                <a16:creationId xmlns:a16="http://schemas.microsoft.com/office/drawing/2014/main" id="{288C1464-2891-43DF-93F7-A1A83CE3EDD1}"/>
              </a:ext>
            </a:extLst>
          </p:cNvPr>
          <p:cNvSpPr>
            <a:spLocks noGrp="1" noChangeAspect="1"/>
          </p:cNvSpPr>
          <p:nvPr>
            <p:ph type="pic" sz="quarter" idx="151" hasCustomPrompt="1"/>
          </p:nvPr>
        </p:nvSpPr>
        <p:spPr>
          <a:xfrm>
            <a:off x="10692664"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6" name="Text Placeholder 4">
            <a:extLst>
              <a:ext uri="{FF2B5EF4-FFF2-40B4-BE49-F238E27FC236}">
                <a16:creationId xmlns:a16="http://schemas.microsoft.com/office/drawing/2014/main" id="{3271AB5D-8BC4-4BC8-BBFE-8BF2642781A8}"/>
              </a:ext>
            </a:extLst>
          </p:cNvPr>
          <p:cNvSpPr>
            <a:spLocks noGrp="1"/>
          </p:cNvSpPr>
          <p:nvPr>
            <p:ph type="body" sz="quarter" idx="152" hasCustomPrompt="1"/>
          </p:nvPr>
        </p:nvSpPr>
        <p:spPr>
          <a:xfrm>
            <a:off x="12124490"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7" name="Text Placeholder 4">
            <a:extLst>
              <a:ext uri="{FF2B5EF4-FFF2-40B4-BE49-F238E27FC236}">
                <a16:creationId xmlns:a16="http://schemas.microsoft.com/office/drawing/2014/main" id="{0B8EC452-EEF9-4CE5-999E-D60318276E04}"/>
              </a:ext>
            </a:extLst>
          </p:cNvPr>
          <p:cNvSpPr>
            <a:spLocks noGrp="1"/>
          </p:cNvSpPr>
          <p:nvPr>
            <p:ph type="body" sz="quarter" idx="153" hasCustomPrompt="1"/>
          </p:nvPr>
        </p:nvSpPr>
        <p:spPr>
          <a:xfrm>
            <a:off x="12124490"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8" name="Text Placeholder 4">
            <a:extLst>
              <a:ext uri="{FF2B5EF4-FFF2-40B4-BE49-F238E27FC236}">
                <a16:creationId xmlns:a16="http://schemas.microsoft.com/office/drawing/2014/main" id="{A933812B-1617-4FAB-BFF5-713B805636F8}"/>
              </a:ext>
            </a:extLst>
          </p:cNvPr>
          <p:cNvSpPr>
            <a:spLocks noGrp="1"/>
          </p:cNvSpPr>
          <p:nvPr>
            <p:ph type="body" sz="quarter" idx="154" hasCustomPrompt="1"/>
          </p:nvPr>
        </p:nvSpPr>
        <p:spPr>
          <a:xfrm>
            <a:off x="12124490"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9" name="Text Placeholder 4">
            <a:extLst>
              <a:ext uri="{FF2B5EF4-FFF2-40B4-BE49-F238E27FC236}">
                <a16:creationId xmlns:a16="http://schemas.microsoft.com/office/drawing/2014/main" id="{3CF7B6C6-67DC-4F15-9BC1-7ED503D4B34B}"/>
              </a:ext>
            </a:extLst>
          </p:cNvPr>
          <p:cNvSpPr>
            <a:spLocks noGrp="1"/>
          </p:cNvSpPr>
          <p:nvPr>
            <p:ph type="body" sz="quarter" idx="155" hasCustomPrompt="1"/>
          </p:nvPr>
        </p:nvSpPr>
        <p:spPr>
          <a:xfrm>
            <a:off x="12124490"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0" name="Picture Placeholder 7">
            <a:extLst>
              <a:ext uri="{FF2B5EF4-FFF2-40B4-BE49-F238E27FC236}">
                <a16:creationId xmlns:a16="http://schemas.microsoft.com/office/drawing/2014/main" id="{C51F412E-89E2-40C6-8EB1-8AC54CA3317E}"/>
              </a:ext>
            </a:extLst>
          </p:cNvPr>
          <p:cNvSpPr>
            <a:spLocks noGrp="1" noChangeAspect="1"/>
          </p:cNvSpPr>
          <p:nvPr>
            <p:ph type="pic" sz="quarter" idx="156" hasCustomPrompt="1"/>
          </p:nvPr>
        </p:nvSpPr>
        <p:spPr>
          <a:xfrm>
            <a:off x="12368349"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1" name="Text Placeholder 4">
            <a:extLst>
              <a:ext uri="{FF2B5EF4-FFF2-40B4-BE49-F238E27FC236}">
                <a16:creationId xmlns:a16="http://schemas.microsoft.com/office/drawing/2014/main" id="{DF7E1A3D-8101-4A04-B702-65613DB225E6}"/>
              </a:ext>
            </a:extLst>
          </p:cNvPr>
          <p:cNvSpPr>
            <a:spLocks noGrp="1"/>
          </p:cNvSpPr>
          <p:nvPr>
            <p:ph type="body" sz="quarter" idx="157" hasCustomPrompt="1"/>
          </p:nvPr>
        </p:nvSpPr>
        <p:spPr>
          <a:xfrm>
            <a:off x="13790411"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2" name="Text Placeholder 4">
            <a:extLst>
              <a:ext uri="{FF2B5EF4-FFF2-40B4-BE49-F238E27FC236}">
                <a16:creationId xmlns:a16="http://schemas.microsoft.com/office/drawing/2014/main" id="{03940B9A-8FB4-4E31-8F7B-1BFF0DA2DBD1}"/>
              </a:ext>
            </a:extLst>
          </p:cNvPr>
          <p:cNvSpPr>
            <a:spLocks noGrp="1"/>
          </p:cNvSpPr>
          <p:nvPr>
            <p:ph type="body" sz="quarter" idx="158" hasCustomPrompt="1"/>
          </p:nvPr>
        </p:nvSpPr>
        <p:spPr>
          <a:xfrm>
            <a:off x="13790411"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3" name="Text Placeholder 4">
            <a:extLst>
              <a:ext uri="{FF2B5EF4-FFF2-40B4-BE49-F238E27FC236}">
                <a16:creationId xmlns:a16="http://schemas.microsoft.com/office/drawing/2014/main" id="{F63A98EC-AE3F-4C71-B3E8-7BC10AC7C156}"/>
              </a:ext>
            </a:extLst>
          </p:cNvPr>
          <p:cNvSpPr>
            <a:spLocks noGrp="1"/>
          </p:cNvSpPr>
          <p:nvPr>
            <p:ph type="body" sz="quarter" idx="159" hasCustomPrompt="1"/>
          </p:nvPr>
        </p:nvSpPr>
        <p:spPr>
          <a:xfrm>
            <a:off x="13790411"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4" name="Text Placeholder 4">
            <a:extLst>
              <a:ext uri="{FF2B5EF4-FFF2-40B4-BE49-F238E27FC236}">
                <a16:creationId xmlns:a16="http://schemas.microsoft.com/office/drawing/2014/main" id="{304B9746-5B8C-4039-B92F-6FAA5E353C26}"/>
              </a:ext>
            </a:extLst>
          </p:cNvPr>
          <p:cNvSpPr>
            <a:spLocks noGrp="1"/>
          </p:cNvSpPr>
          <p:nvPr>
            <p:ph type="body" sz="quarter" idx="160" hasCustomPrompt="1"/>
          </p:nvPr>
        </p:nvSpPr>
        <p:spPr>
          <a:xfrm>
            <a:off x="13790411"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5" name="Picture Placeholder 7">
            <a:extLst>
              <a:ext uri="{FF2B5EF4-FFF2-40B4-BE49-F238E27FC236}">
                <a16:creationId xmlns:a16="http://schemas.microsoft.com/office/drawing/2014/main" id="{083C1E05-87E0-40C7-B59C-C4705E1BC2A7}"/>
              </a:ext>
            </a:extLst>
          </p:cNvPr>
          <p:cNvSpPr>
            <a:spLocks noGrp="1" noChangeAspect="1"/>
          </p:cNvSpPr>
          <p:nvPr>
            <p:ph type="pic" sz="quarter" idx="161" hasCustomPrompt="1"/>
          </p:nvPr>
        </p:nvSpPr>
        <p:spPr>
          <a:xfrm>
            <a:off x="14034270"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6" name="Text Placeholder 4">
            <a:extLst>
              <a:ext uri="{FF2B5EF4-FFF2-40B4-BE49-F238E27FC236}">
                <a16:creationId xmlns:a16="http://schemas.microsoft.com/office/drawing/2014/main" id="{1CAC0D9D-DCE5-46B1-AD5C-9CE1BD726A15}"/>
              </a:ext>
            </a:extLst>
          </p:cNvPr>
          <p:cNvSpPr>
            <a:spLocks noGrp="1"/>
          </p:cNvSpPr>
          <p:nvPr>
            <p:ph type="body" sz="quarter" idx="162" hasCustomPrompt="1"/>
          </p:nvPr>
        </p:nvSpPr>
        <p:spPr>
          <a:xfrm>
            <a:off x="15454571" y="5991707"/>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7" name="Text Placeholder 4">
            <a:extLst>
              <a:ext uri="{FF2B5EF4-FFF2-40B4-BE49-F238E27FC236}">
                <a16:creationId xmlns:a16="http://schemas.microsoft.com/office/drawing/2014/main" id="{BEEC9FE9-928D-45D1-9225-6461FAAE0506}"/>
              </a:ext>
            </a:extLst>
          </p:cNvPr>
          <p:cNvSpPr>
            <a:spLocks noGrp="1"/>
          </p:cNvSpPr>
          <p:nvPr>
            <p:ph type="body" sz="quarter" idx="163" hasCustomPrompt="1"/>
          </p:nvPr>
        </p:nvSpPr>
        <p:spPr>
          <a:xfrm>
            <a:off x="15454571" y="6180696"/>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8" name="Text Placeholder 4">
            <a:extLst>
              <a:ext uri="{FF2B5EF4-FFF2-40B4-BE49-F238E27FC236}">
                <a16:creationId xmlns:a16="http://schemas.microsoft.com/office/drawing/2014/main" id="{50CD7C10-591D-48B9-B136-A8B76282126E}"/>
              </a:ext>
            </a:extLst>
          </p:cNvPr>
          <p:cNvSpPr>
            <a:spLocks noGrp="1"/>
          </p:cNvSpPr>
          <p:nvPr>
            <p:ph type="body" sz="quarter" idx="164" hasCustomPrompt="1"/>
          </p:nvPr>
        </p:nvSpPr>
        <p:spPr>
          <a:xfrm>
            <a:off x="15454571" y="6359795"/>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9" name="Text Placeholder 4">
            <a:extLst>
              <a:ext uri="{FF2B5EF4-FFF2-40B4-BE49-F238E27FC236}">
                <a16:creationId xmlns:a16="http://schemas.microsoft.com/office/drawing/2014/main" id="{85F69936-D166-4D13-9C5A-4B1B53FE01CD}"/>
              </a:ext>
            </a:extLst>
          </p:cNvPr>
          <p:cNvSpPr>
            <a:spLocks noGrp="1"/>
          </p:cNvSpPr>
          <p:nvPr>
            <p:ph type="body" sz="quarter" idx="165" hasCustomPrompt="1"/>
          </p:nvPr>
        </p:nvSpPr>
        <p:spPr>
          <a:xfrm>
            <a:off x="15454571" y="6514170"/>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0" name="Picture Placeholder 7">
            <a:extLst>
              <a:ext uri="{FF2B5EF4-FFF2-40B4-BE49-F238E27FC236}">
                <a16:creationId xmlns:a16="http://schemas.microsoft.com/office/drawing/2014/main" id="{EFEFE154-A4A4-4D5F-923E-BDF65FF70CFA}"/>
              </a:ext>
            </a:extLst>
          </p:cNvPr>
          <p:cNvSpPr>
            <a:spLocks noGrp="1" noChangeAspect="1"/>
          </p:cNvSpPr>
          <p:nvPr>
            <p:ph type="pic" sz="quarter" idx="166" hasCustomPrompt="1"/>
          </p:nvPr>
        </p:nvSpPr>
        <p:spPr>
          <a:xfrm>
            <a:off x="15698430" y="4835374"/>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1" name="Text Placeholder 4">
            <a:extLst>
              <a:ext uri="{FF2B5EF4-FFF2-40B4-BE49-F238E27FC236}">
                <a16:creationId xmlns:a16="http://schemas.microsoft.com/office/drawing/2014/main" id="{9910BDBA-5229-4713-BD54-12CC83EDF29A}"/>
              </a:ext>
            </a:extLst>
          </p:cNvPr>
          <p:cNvSpPr>
            <a:spLocks noGrp="1"/>
          </p:cNvSpPr>
          <p:nvPr>
            <p:ph type="body" sz="quarter" idx="167" hasCustomPrompt="1"/>
          </p:nvPr>
        </p:nvSpPr>
        <p:spPr>
          <a:xfrm>
            <a:off x="422139"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2" name="Text Placeholder 4">
            <a:extLst>
              <a:ext uri="{FF2B5EF4-FFF2-40B4-BE49-F238E27FC236}">
                <a16:creationId xmlns:a16="http://schemas.microsoft.com/office/drawing/2014/main" id="{0B869519-DDD7-4EC9-B5E2-9921FB710ADF}"/>
              </a:ext>
            </a:extLst>
          </p:cNvPr>
          <p:cNvSpPr>
            <a:spLocks noGrp="1"/>
          </p:cNvSpPr>
          <p:nvPr>
            <p:ph type="body" sz="quarter" idx="168" hasCustomPrompt="1"/>
          </p:nvPr>
        </p:nvSpPr>
        <p:spPr>
          <a:xfrm>
            <a:off x="422139"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3" name="Text Placeholder 4">
            <a:extLst>
              <a:ext uri="{FF2B5EF4-FFF2-40B4-BE49-F238E27FC236}">
                <a16:creationId xmlns:a16="http://schemas.microsoft.com/office/drawing/2014/main" id="{1BF4F802-03DE-47D6-82B6-80D220C21B2D}"/>
              </a:ext>
            </a:extLst>
          </p:cNvPr>
          <p:cNvSpPr>
            <a:spLocks noGrp="1"/>
          </p:cNvSpPr>
          <p:nvPr>
            <p:ph type="body" sz="quarter" idx="169" hasCustomPrompt="1"/>
          </p:nvPr>
        </p:nvSpPr>
        <p:spPr>
          <a:xfrm>
            <a:off x="422139"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4" name="Text Placeholder 4">
            <a:extLst>
              <a:ext uri="{FF2B5EF4-FFF2-40B4-BE49-F238E27FC236}">
                <a16:creationId xmlns:a16="http://schemas.microsoft.com/office/drawing/2014/main" id="{24A3D691-B202-447A-BF1D-152A5F30AEB5}"/>
              </a:ext>
            </a:extLst>
          </p:cNvPr>
          <p:cNvSpPr>
            <a:spLocks noGrp="1"/>
          </p:cNvSpPr>
          <p:nvPr>
            <p:ph type="body" sz="quarter" idx="170" hasCustomPrompt="1"/>
          </p:nvPr>
        </p:nvSpPr>
        <p:spPr>
          <a:xfrm>
            <a:off x="422139"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5" name="Picture Placeholder 7">
            <a:extLst>
              <a:ext uri="{FF2B5EF4-FFF2-40B4-BE49-F238E27FC236}">
                <a16:creationId xmlns:a16="http://schemas.microsoft.com/office/drawing/2014/main" id="{31F588FE-3AE6-4B07-8C7B-0B48E550266B}"/>
              </a:ext>
            </a:extLst>
          </p:cNvPr>
          <p:cNvSpPr>
            <a:spLocks noGrp="1" noChangeAspect="1"/>
          </p:cNvSpPr>
          <p:nvPr>
            <p:ph type="pic" sz="quarter" idx="171" hasCustomPrompt="1"/>
          </p:nvPr>
        </p:nvSpPr>
        <p:spPr>
          <a:xfrm>
            <a:off x="66599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6" name="Text Placeholder 4">
            <a:extLst>
              <a:ext uri="{FF2B5EF4-FFF2-40B4-BE49-F238E27FC236}">
                <a16:creationId xmlns:a16="http://schemas.microsoft.com/office/drawing/2014/main" id="{2CEFAC29-4288-453B-84CE-024B5F624B8E}"/>
              </a:ext>
            </a:extLst>
          </p:cNvPr>
          <p:cNvSpPr>
            <a:spLocks noGrp="1"/>
          </p:cNvSpPr>
          <p:nvPr>
            <p:ph type="body" sz="quarter" idx="172" hasCustomPrompt="1"/>
          </p:nvPr>
        </p:nvSpPr>
        <p:spPr>
          <a:xfrm>
            <a:off x="2086575"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7" name="Text Placeholder 4">
            <a:extLst>
              <a:ext uri="{FF2B5EF4-FFF2-40B4-BE49-F238E27FC236}">
                <a16:creationId xmlns:a16="http://schemas.microsoft.com/office/drawing/2014/main" id="{48F02F17-B98C-4D5F-8597-4D47EDE2E4A1}"/>
              </a:ext>
            </a:extLst>
          </p:cNvPr>
          <p:cNvSpPr>
            <a:spLocks noGrp="1"/>
          </p:cNvSpPr>
          <p:nvPr>
            <p:ph type="body" sz="quarter" idx="173" hasCustomPrompt="1"/>
          </p:nvPr>
        </p:nvSpPr>
        <p:spPr>
          <a:xfrm>
            <a:off x="2086575"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8" name="Text Placeholder 4">
            <a:extLst>
              <a:ext uri="{FF2B5EF4-FFF2-40B4-BE49-F238E27FC236}">
                <a16:creationId xmlns:a16="http://schemas.microsoft.com/office/drawing/2014/main" id="{6FBE6A87-938A-4B2A-8A0D-26BF10D73475}"/>
              </a:ext>
            </a:extLst>
          </p:cNvPr>
          <p:cNvSpPr>
            <a:spLocks noGrp="1"/>
          </p:cNvSpPr>
          <p:nvPr>
            <p:ph type="body" sz="quarter" idx="174" hasCustomPrompt="1"/>
          </p:nvPr>
        </p:nvSpPr>
        <p:spPr>
          <a:xfrm>
            <a:off x="2086575"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9" name="Text Placeholder 4">
            <a:extLst>
              <a:ext uri="{FF2B5EF4-FFF2-40B4-BE49-F238E27FC236}">
                <a16:creationId xmlns:a16="http://schemas.microsoft.com/office/drawing/2014/main" id="{0AFF3EEE-D1B3-4640-9BBA-BCC75421DDF9}"/>
              </a:ext>
            </a:extLst>
          </p:cNvPr>
          <p:cNvSpPr>
            <a:spLocks noGrp="1"/>
          </p:cNvSpPr>
          <p:nvPr>
            <p:ph type="body" sz="quarter" idx="175" hasCustomPrompt="1"/>
          </p:nvPr>
        </p:nvSpPr>
        <p:spPr>
          <a:xfrm>
            <a:off x="2086575"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0" name="Picture Placeholder 7">
            <a:extLst>
              <a:ext uri="{FF2B5EF4-FFF2-40B4-BE49-F238E27FC236}">
                <a16:creationId xmlns:a16="http://schemas.microsoft.com/office/drawing/2014/main" id="{BAC3AD12-18A7-4512-AE80-E1895F2281BD}"/>
              </a:ext>
            </a:extLst>
          </p:cNvPr>
          <p:cNvSpPr>
            <a:spLocks noGrp="1" noChangeAspect="1"/>
          </p:cNvSpPr>
          <p:nvPr>
            <p:ph type="pic" sz="quarter" idx="176" hasCustomPrompt="1"/>
          </p:nvPr>
        </p:nvSpPr>
        <p:spPr>
          <a:xfrm>
            <a:off x="2330435"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1" name="Text Placeholder 4">
            <a:extLst>
              <a:ext uri="{FF2B5EF4-FFF2-40B4-BE49-F238E27FC236}">
                <a16:creationId xmlns:a16="http://schemas.microsoft.com/office/drawing/2014/main" id="{3ABDDD70-06AC-419D-BCE4-0811296AD81A}"/>
              </a:ext>
            </a:extLst>
          </p:cNvPr>
          <p:cNvSpPr>
            <a:spLocks noGrp="1"/>
          </p:cNvSpPr>
          <p:nvPr>
            <p:ph type="body" sz="quarter" idx="177" hasCustomPrompt="1"/>
          </p:nvPr>
        </p:nvSpPr>
        <p:spPr>
          <a:xfrm>
            <a:off x="3756334"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2" name="Text Placeholder 4">
            <a:extLst>
              <a:ext uri="{FF2B5EF4-FFF2-40B4-BE49-F238E27FC236}">
                <a16:creationId xmlns:a16="http://schemas.microsoft.com/office/drawing/2014/main" id="{A37A4C4D-256D-4AAD-914C-6182B7547D10}"/>
              </a:ext>
            </a:extLst>
          </p:cNvPr>
          <p:cNvSpPr>
            <a:spLocks noGrp="1"/>
          </p:cNvSpPr>
          <p:nvPr>
            <p:ph type="body" sz="quarter" idx="178" hasCustomPrompt="1"/>
          </p:nvPr>
        </p:nvSpPr>
        <p:spPr>
          <a:xfrm>
            <a:off x="3756334"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3" name="Text Placeholder 4">
            <a:extLst>
              <a:ext uri="{FF2B5EF4-FFF2-40B4-BE49-F238E27FC236}">
                <a16:creationId xmlns:a16="http://schemas.microsoft.com/office/drawing/2014/main" id="{47FBF972-0852-44E2-9E1B-2E96B422D531}"/>
              </a:ext>
            </a:extLst>
          </p:cNvPr>
          <p:cNvSpPr>
            <a:spLocks noGrp="1"/>
          </p:cNvSpPr>
          <p:nvPr>
            <p:ph type="body" sz="quarter" idx="179" hasCustomPrompt="1"/>
          </p:nvPr>
        </p:nvSpPr>
        <p:spPr>
          <a:xfrm>
            <a:off x="3756334"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4" name="Text Placeholder 4">
            <a:extLst>
              <a:ext uri="{FF2B5EF4-FFF2-40B4-BE49-F238E27FC236}">
                <a16:creationId xmlns:a16="http://schemas.microsoft.com/office/drawing/2014/main" id="{AE6B0926-56CB-43F8-99E0-760B254E7BB6}"/>
              </a:ext>
            </a:extLst>
          </p:cNvPr>
          <p:cNvSpPr>
            <a:spLocks noGrp="1"/>
          </p:cNvSpPr>
          <p:nvPr>
            <p:ph type="body" sz="quarter" idx="180" hasCustomPrompt="1"/>
          </p:nvPr>
        </p:nvSpPr>
        <p:spPr>
          <a:xfrm>
            <a:off x="3756334"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5" name="Picture Placeholder 7">
            <a:extLst>
              <a:ext uri="{FF2B5EF4-FFF2-40B4-BE49-F238E27FC236}">
                <a16:creationId xmlns:a16="http://schemas.microsoft.com/office/drawing/2014/main" id="{32EA1777-6009-48D4-9FED-A2E1FBD4AA68}"/>
              </a:ext>
            </a:extLst>
          </p:cNvPr>
          <p:cNvSpPr>
            <a:spLocks noGrp="1" noChangeAspect="1"/>
          </p:cNvSpPr>
          <p:nvPr>
            <p:ph type="pic" sz="quarter" idx="181" hasCustomPrompt="1"/>
          </p:nvPr>
        </p:nvSpPr>
        <p:spPr>
          <a:xfrm>
            <a:off x="4000193"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6" name="Text Placeholder 4">
            <a:extLst>
              <a:ext uri="{FF2B5EF4-FFF2-40B4-BE49-F238E27FC236}">
                <a16:creationId xmlns:a16="http://schemas.microsoft.com/office/drawing/2014/main" id="{BB1489E7-2FB3-454C-A524-BA3910FD18D5}"/>
              </a:ext>
            </a:extLst>
          </p:cNvPr>
          <p:cNvSpPr>
            <a:spLocks noGrp="1"/>
          </p:cNvSpPr>
          <p:nvPr>
            <p:ph type="body" sz="quarter" idx="182" hasCustomPrompt="1"/>
          </p:nvPr>
        </p:nvSpPr>
        <p:spPr>
          <a:xfrm>
            <a:off x="5436910"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7" name="Text Placeholder 4">
            <a:extLst>
              <a:ext uri="{FF2B5EF4-FFF2-40B4-BE49-F238E27FC236}">
                <a16:creationId xmlns:a16="http://schemas.microsoft.com/office/drawing/2014/main" id="{99AE4642-29EF-407F-8F6C-C8CEFE11611C}"/>
              </a:ext>
            </a:extLst>
          </p:cNvPr>
          <p:cNvSpPr>
            <a:spLocks noGrp="1"/>
          </p:cNvSpPr>
          <p:nvPr>
            <p:ph type="body" sz="quarter" idx="183" hasCustomPrompt="1"/>
          </p:nvPr>
        </p:nvSpPr>
        <p:spPr>
          <a:xfrm>
            <a:off x="5436910"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8" name="Text Placeholder 4">
            <a:extLst>
              <a:ext uri="{FF2B5EF4-FFF2-40B4-BE49-F238E27FC236}">
                <a16:creationId xmlns:a16="http://schemas.microsoft.com/office/drawing/2014/main" id="{4A873B86-1413-425C-A0EE-99C25F6DA10F}"/>
              </a:ext>
            </a:extLst>
          </p:cNvPr>
          <p:cNvSpPr>
            <a:spLocks noGrp="1"/>
          </p:cNvSpPr>
          <p:nvPr>
            <p:ph type="body" sz="quarter" idx="184" hasCustomPrompt="1"/>
          </p:nvPr>
        </p:nvSpPr>
        <p:spPr>
          <a:xfrm>
            <a:off x="5436910"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9" name="Text Placeholder 4">
            <a:extLst>
              <a:ext uri="{FF2B5EF4-FFF2-40B4-BE49-F238E27FC236}">
                <a16:creationId xmlns:a16="http://schemas.microsoft.com/office/drawing/2014/main" id="{1133A4CE-C428-46D2-BF8D-C140E2EDD89F}"/>
              </a:ext>
            </a:extLst>
          </p:cNvPr>
          <p:cNvSpPr>
            <a:spLocks noGrp="1"/>
          </p:cNvSpPr>
          <p:nvPr>
            <p:ph type="body" sz="quarter" idx="185" hasCustomPrompt="1"/>
          </p:nvPr>
        </p:nvSpPr>
        <p:spPr>
          <a:xfrm>
            <a:off x="5436910"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0" name="Picture Placeholder 7">
            <a:extLst>
              <a:ext uri="{FF2B5EF4-FFF2-40B4-BE49-F238E27FC236}">
                <a16:creationId xmlns:a16="http://schemas.microsoft.com/office/drawing/2014/main" id="{15C10AAF-EFD4-4496-9145-DAC183BAD643}"/>
              </a:ext>
            </a:extLst>
          </p:cNvPr>
          <p:cNvSpPr>
            <a:spLocks noGrp="1" noChangeAspect="1"/>
          </p:cNvSpPr>
          <p:nvPr>
            <p:ph type="pic" sz="quarter" idx="186" hasCustomPrompt="1"/>
          </p:nvPr>
        </p:nvSpPr>
        <p:spPr>
          <a:xfrm>
            <a:off x="5680769"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1" name="Text Placeholder 4">
            <a:extLst>
              <a:ext uri="{FF2B5EF4-FFF2-40B4-BE49-F238E27FC236}">
                <a16:creationId xmlns:a16="http://schemas.microsoft.com/office/drawing/2014/main" id="{6B4AEB78-E617-4D2A-B152-EF6CF7A3B545}"/>
              </a:ext>
            </a:extLst>
          </p:cNvPr>
          <p:cNvSpPr>
            <a:spLocks noGrp="1"/>
          </p:cNvSpPr>
          <p:nvPr>
            <p:ph type="body" sz="quarter" idx="187" hasCustomPrompt="1"/>
          </p:nvPr>
        </p:nvSpPr>
        <p:spPr>
          <a:xfrm>
            <a:off x="7035097"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2" name="Text Placeholder 4">
            <a:extLst>
              <a:ext uri="{FF2B5EF4-FFF2-40B4-BE49-F238E27FC236}">
                <a16:creationId xmlns:a16="http://schemas.microsoft.com/office/drawing/2014/main" id="{0DF21745-C25C-4FDE-9634-AA8E40154034}"/>
              </a:ext>
            </a:extLst>
          </p:cNvPr>
          <p:cNvSpPr>
            <a:spLocks noGrp="1"/>
          </p:cNvSpPr>
          <p:nvPr>
            <p:ph type="body" sz="quarter" idx="188" hasCustomPrompt="1"/>
          </p:nvPr>
        </p:nvSpPr>
        <p:spPr>
          <a:xfrm>
            <a:off x="7035097"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3" name="Text Placeholder 4">
            <a:extLst>
              <a:ext uri="{FF2B5EF4-FFF2-40B4-BE49-F238E27FC236}">
                <a16:creationId xmlns:a16="http://schemas.microsoft.com/office/drawing/2014/main" id="{152488B4-11B3-4455-BA78-0C938250F112}"/>
              </a:ext>
            </a:extLst>
          </p:cNvPr>
          <p:cNvSpPr>
            <a:spLocks noGrp="1"/>
          </p:cNvSpPr>
          <p:nvPr>
            <p:ph type="body" sz="quarter" idx="189" hasCustomPrompt="1"/>
          </p:nvPr>
        </p:nvSpPr>
        <p:spPr>
          <a:xfrm>
            <a:off x="7035097"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4" name="Text Placeholder 4">
            <a:extLst>
              <a:ext uri="{FF2B5EF4-FFF2-40B4-BE49-F238E27FC236}">
                <a16:creationId xmlns:a16="http://schemas.microsoft.com/office/drawing/2014/main" id="{7748B2D1-D9C2-41A5-81B5-9A3E40FE48E4}"/>
              </a:ext>
            </a:extLst>
          </p:cNvPr>
          <p:cNvSpPr>
            <a:spLocks noGrp="1"/>
          </p:cNvSpPr>
          <p:nvPr>
            <p:ph type="body" sz="quarter" idx="190" hasCustomPrompt="1"/>
          </p:nvPr>
        </p:nvSpPr>
        <p:spPr>
          <a:xfrm>
            <a:off x="7035097"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5" name="Picture Placeholder 7">
            <a:extLst>
              <a:ext uri="{FF2B5EF4-FFF2-40B4-BE49-F238E27FC236}">
                <a16:creationId xmlns:a16="http://schemas.microsoft.com/office/drawing/2014/main" id="{5ED9647E-D7FB-45C1-8735-7455EB384727}"/>
              </a:ext>
            </a:extLst>
          </p:cNvPr>
          <p:cNvSpPr>
            <a:spLocks noGrp="1" noChangeAspect="1"/>
          </p:cNvSpPr>
          <p:nvPr>
            <p:ph type="pic" sz="quarter" idx="191" hasCustomPrompt="1"/>
          </p:nvPr>
        </p:nvSpPr>
        <p:spPr>
          <a:xfrm>
            <a:off x="7280865"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6" name="Text Placeholder 4">
            <a:extLst>
              <a:ext uri="{FF2B5EF4-FFF2-40B4-BE49-F238E27FC236}">
                <a16:creationId xmlns:a16="http://schemas.microsoft.com/office/drawing/2014/main" id="{5955DF3F-5C28-4942-A985-B4AB12776D7B}"/>
              </a:ext>
            </a:extLst>
          </p:cNvPr>
          <p:cNvSpPr>
            <a:spLocks noGrp="1"/>
          </p:cNvSpPr>
          <p:nvPr>
            <p:ph type="body" sz="quarter" idx="192" hasCustomPrompt="1"/>
          </p:nvPr>
        </p:nvSpPr>
        <p:spPr>
          <a:xfrm>
            <a:off x="8786190"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7" name="Text Placeholder 4">
            <a:extLst>
              <a:ext uri="{FF2B5EF4-FFF2-40B4-BE49-F238E27FC236}">
                <a16:creationId xmlns:a16="http://schemas.microsoft.com/office/drawing/2014/main" id="{0F874BC4-8CC6-4976-8CF2-61D4109BACB4}"/>
              </a:ext>
            </a:extLst>
          </p:cNvPr>
          <p:cNvSpPr>
            <a:spLocks noGrp="1"/>
          </p:cNvSpPr>
          <p:nvPr>
            <p:ph type="body" sz="quarter" idx="193" hasCustomPrompt="1"/>
          </p:nvPr>
        </p:nvSpPr>
        <p:spPr>
          <a:xfrm>
            <a:off x="8786190"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8" name="Text Placeholder 4">
            <a:extLst>
              <a:ext uri="{FF2B5EF4-FFF2-40B4-BE49-F238E27FC236}">
                <a16:creationId xmlns:a16="http://schemas.microsoft.com/office/drawing/2014/main" id="{3CFC41E5-7235-4A62-8C82-2F39C01F3E63}"/>
              </a:ext>
            </a:extLst>
          </p:cNvPr>
          <p:cNvSpPr>
            <a:spLocks noGrp="1"/>
          </p:cNvSpPr>
          <p:nvPr>
            <p:ph type="body" sz="quarter" idx="194" hasCustomPrompt="1"/>
          </p:nvPr>
        </p:nvSpPr>
        <p:spPr>
          <a:xfrm>
            <a:off x="8786190"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9" name="Text Placeholder 4">
            <a:extLst>
              <a:ext uri="{FF2B5EF4-FFF2-40B4-BE49-F238E27FC236}">
                <a16:creationId xmlns:a16="http://schemas.microsoft.com/office/drawing/2014/main" id="{FC1682EB-912D-4584-9882-B849A70C254D}"/>
              </a:ext>
            </a:extLst>
          </p:cNvPr>
          <p:cNvSpPr>
            <a:spLocks noGrp="1"/>
          </p:cNvSpPr>
          <p:nvPr>
            <p:ph type="body" sz="quarter" idx="195" hasCustomPrompt="1"/>
          </p:nvPr>
        </p:nvSpPr>
        <p:spPr>
          <a:xfrm>
            <a:off x="8786190"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0" name="Picture Placeholder 7">
            <a:extLst>
              <a:ext uri="{FF2B5EF4-FFF2-40B4-BE49-F238E27FC236}">
                <a16:creationId xmlns:a16="http://schemas.microsoft.com/office/drawing/2014/main" id="{781D5E69-8E60-43FF-92C4-5EE5F2CD667E}"/>
              </a:ext>
            </a:extLst>
          </p:cNvPr>
          <p:cNvSpPr>
            <a:spLocks noGrp="1" noChangeAspect="1"/>
          </p:cNvSpPr>
          <p:nvPr>
            <p:ph type="pic" sz="quarter" idx="196" hasCustomPrompt="1"/>
          </p:nvPr>
        </p:nvSpPr>
        <p:spPr>
          <a:xfrm>
            <a:off x="903195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1" name="Text Placeholder 4">
            <a:extLst>
              <a:ext uri="{FF2B5EF4-FFF2-40B4-BE49-F238E27FC236}">
                <a16:creationId xmlns:a16="http://schemas.microsoft.com/office/drawing/2014/main" id="{181B140D-5570-45AB-91DB-C9EC7EA327E6}"/>
              </a:ext>
            </a:extLst>
          </p:cNvPr>
          <p:cNvSpPr>
            <a:spLocks noGrp="1"/>
          </p:cNvSpPr>
          <p:nvPr>
            <p:ph type="body" sz="quarter" idx="197" hasCustomPrompt="1"/>
          </p:nvPr>
        </p:nvSpPr>
        <p:spPr>
          <a:xfrm>
            <a:off x="10448805"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2" name="Text Placeholder 4">
            <a:extLst>
              <a:ext uri="{FF2B5EF4-FFF2-40B4-BE49-F238E27FC236}">
                <a16:creationId xmlns:a16="http://schemas.microsoft.com/office/drawing/2014/main" id="{E194797F-C2EE-4F6A-92D5-D57BF8A4667C}"/>
              </a:ext>
            </a:extLst>
          </p:cNvPr>
          <p:cNvSpPr>
            <a:spLocks noGrp="1"/>
          </p:cNvSpPr>
          <p:nvPr>
            <p:ph type="body" sz="quarter" idx="198" hasCustomPrompt="1"/>
          </p:nvPr>
        </p:nvSpPr>
        <p:spPr>
          <a:xfrm>
            <a:off x="10448805"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3" name="Text Placeholder 4">
            <a:extLst>
              <a:ext uri="{FF2B5EF4-FFF2-40B4-BE49-F238E27FC236}">
                <a16:creationId xmlns:a16="http://schemas.microsoft.com/office/drawing/2014/main" id="{80A5B582-17AF-40FC-B7C3-653C3E3355A1}"/>
              </a:ext>
            </a:extLst>
          </p:cNvPr>
          <p:cNvSpPr>
            <a:spLocks noGrp="1"/>
          </p:cNvSpPr>
          <p:nvPr>
            <p:ph type="body" sz="quarter" idx="199" hasCustomPrompt="1"/>
          </p:nvPr>
        </p:nvSpPr>
        <p:spPr>
          <a:xfrm>
            <a:off x="10448805"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4" name="Text Placeholder 4">
            <a:extLst>
              <a:ext uri="{FF2B5EF4-FFF2-40B4-BE49-F238E27FC236}">
                <a16:creationId xmlns:a16="http://schemas.microsoft.com/office/drawing/2014/main" id="{5E81CFF3-0856-4577-91A7-55B8DF4D591C}"/>
              </a:ext>
            </a:extLst>
          </p:cNvPr>
          <p:cNvSpPr>
            <a:spLocks noGrp="1"/>
          </p:cNvSpPr>
          <p:nvPr>
            <p:ph type="body" sz="quarter" idx="200" hasCustomPrompt="1"/>
          </p:nvPr>
        </p:nvSpPr>
        <p:spPr>
          <a:xfrm>
            <a:off x="10448805"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5" name="Picture Placeholder 7">
            <a:extLst>
              <a:ext uri="{FF2B5EF4-FFF2-40B4-BE49-F238E27FC236}">
                <a16:creationId xmlns:a16="http://schemas.microsoft.com/office/drawing/2014/main" id="{F257A31D-200D-43F1-9F10-9ED6FF5D3104}"/>
              </a:ext>
            </a:extLst>
          </p:cNvPr>
          <p:cNvSpPr>
            <a:spLocks noGrp="1" noChangeAspect="1"/>
          </p:cNvSpPr>
          <p:nvPr>
            <p:ph type="pic" sz="quarter" idx="201" hasCustomPrompt="1"/>
          </p:nvPr>
        </p:nvSpPr>
        <p:spPr>
          <a:xfrm>
            <a:off x="10692664"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6" name="Text Placeholder 4">
            <a:extLst>
              <a:ext uri="{FF2B5EF4-FFF2-40B4-BE49-F238E27FC236}">
                <a16:creationId xmlns:a16="http://schemas.microsoft.com/office/drawing/2014/main" id="{6CF4108A-A788-4239-8CC2-E3BB10753CB3}"/>
              </a:ext>
            </a:extLst>
          </p:cNvPr>
          <p:cNvSpPr>
            <a:spLocks noGrp="1"/>
          </p:cNvSpPr>
          <p:nvPr>
            <p:ph type="body" sz="quarter" idx="202" hasCustomPrompt="1"/>
          </p:nvPr>
        </p:nvSpPr>
        <p:spPr>
          <a:xfrm>
            <a:off x="12124490"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7" name="Text Placeholder 4">
            <a:extLst>
              <a:ext uri="{FF2B5EF4-FFF2-40B4-BE49-F238E27FC236}">
                <a16:creationId xmlns:a16="http://schemas.microsoft.com/office/drawing/2014/main" id="{25A4C2A7-53F2-4AEE-84A1-EBBC094AFFFB}"/>
              </a:ext>
            </a:extLst>
          </p:cNvPr>
          <p:cNvSpPr>
            <a:spLocks noGrp="1"/>
          </p:cNvSpPr>
          <p:nvPr>
            <p:ph type="body" sz="quarter" idx="203" hasCustomPrompt="1"/>
          </p:nvPr>
        </p:nvSpPr>
        <p:spPr>
          <a:xfrm>
            <a:off x="12124490"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8" name="Text Placeholder 4">
            <a:extLst>
              <a:ext uri="{FF2B5EF4-FFF2-40B4-BE49-F238E27FC236}">
                <a16:creationId xmlns:a16="http://schemas.microsoft.com/office/drawing/2014/main" id="{EF25F341-13EE-48EB-A586-D2A613647354}"/>
              </a:ext>
            </a:extLst>
          </p:cNvPr>
          <p:cNvSpPr>
            <a:spLocks noGrp="1"/>
          </p:cNvSpPr>
          <p:nvPr>
            <p:ph type="body" sz="quarter" idx="204" hasCustomPrompt="1"/>
          </p:nvPr>
        </p:nvSpPr>
        <p:spPr>
          <a:xfrm>
            <a:off x="12124490"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9" name="Text Placeholder 4">
            <a:extLst>
              <a:ext uri="{FF2B5EF4-FFF2-40B4-BE49-F238E27FC236}">
                <a16:creationId xmlns:a16="http://schemas.microsoft.com/office/drawing/2014/main" id="{2DBE000B-FD10-42F3-A69D-7037F83321BE}"/>
              </a:ext>
            </a:extLst>
          </p:cNvPr>
          <p:cNvSpPr>
            <a:spLocks noGrp="1"/>
          </p:cNvSpPr>
          <p:nvPr>
            <p:ph type="body" sz="quarter" idx="205" hasCustomPrompt="1"/>
          </p:nvPr>
        </p:nvSpPr>
        <p:spPr>
          <a:xfrm>
            <a:off x="12124490"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0" name="Picture Placeholder 7">
            <a:extLst>
              <a:ext uri="{FF2B5EF4-FFF2-40B4-BE49-F238E27FC236}">
                <a16:creationId xmlns:a16="http://schemas.microsoft.com/office/drawing/2014/main" id="{B4AF0CED-51CC-4EE3-845D-C11CB716B52A}"/>
              </a:ext>
            </a:extLst>
          </p:cNvPr>
          <p:cNvSpPr>
            <a:spLocks noGrp="1" noChangeAspect="1"/>
          </p:cNvSpPr>
          <p:nvPr>
            <p:ph type="pic" sz="quarter" idx="206" hasCustomPrompt="1"/>
          </p:nvPr>
        </p:nvSpPr>
        <p:spPr>
          <a:xfrm>
            <a:off x="12368349"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1" name="Text Placeholder 4">
            <a:extLst>
              <a:ext uri="{FF2B5EF4-FFF2-40B4-BE49-F238E27FC236}">
                <a16:creationId xmlns:a16="http://schemas.microsoft.com/office/drawing/2014/main" id="{22A10A54-4B06-4E16-9A60-CB57AE511DFD}"/>
              </a:ext>
            </a:extLst>
          </p:cNvPr>
          <p:cNvSpPr>
            <a:spLocks noGrp="1"/>
          </p:cNvSpPr>
          <p:nvPr>
            <p:ph type="body" sz="quarter" idx="207" hasCustomPrompt="1"/>
          </p:nvPr>
        </p:nvSpPr>
        <p:spPr>
          <a:xfrm>
            <a:off x="13790411"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2" name="Text Placeholder 4">
            <a:extLst>
              <a:ext uri="{FF2B5EF4-FFF2-40B4-BE49-F238E27FC236}">
                <a16:creationId xmlns:a16="http://schemas.microsoft.com/office/drawing/2014/main" id="{F222A5F3-2313-4E74-8436-2E1C3C8468BD}"/>
              </a:ext>
            </a:extLst>
          </p:cNvPr>
          <p:cNvSpPr>
            <a:spLocks noGrp="1"/>
          </p:cNvSpPr>
          <p:nvPr>
            <p:ph type="body" sz="quarter" idx="208" hasCustomPrompt="1"/>
          </p:nvPr>
        </p:nvSpPr>
        <p:spPr>
          <a:xfrm>
            <a:off x="13790411"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3" name="Text Placeholder 4">
            <a:extLst>
              <a:ext uri="{FF2B5EF4-FFF2-40B4-BE49-F238E27FC236}">
                <a16:creationId xmlns:a16="http://schemas.microsoft.com/office/drawing/2014/main" id="{6C484348-471A-4776-8839-9FEEFEADEC7A}"/>
              </a:ext>
            </a:extLst>
          </p:cNvPr>
          <p:cNvSpPr>
            <a:spLocks noGrp="1"/>
          </p:cNvSpPr>
          <p:nvPr>
            <p:ph type="body" sz="quarter" idx="209" hasCustomPrompt="1"/>
          </p:nvPr>
        </p:nvSpPr>
        <p:spPr>
          <a:xfrm>
            <a:off x="13790411"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4" name="Text Placeholder 4">
            <a:extLst>
              <a:ext uri="{FF2B5EF4-FFF2-40B4-BE49-F238E27FC236}">
                <a16:creationId xmlns:a16="http://schemas.microsoft.com/office/drawing/2014/main" id="{2D706DE8-7731-479F-86A1-7DD524BD91D0}"/>
              </a:ext>
            </a:extLst>
          </p:cNvPr>
          <p:cNvSpPr>
            <a:spLocks noGrp="1"/>
          </p:cNvSpPr>
          <p:nvPr>
            <p:ph type="body" sz="quarter" idx="210" hasCustomPrompt="1"/>
          </p:nvPr>
        </p:nvSpPr>
        <p:spPr>
          <a:xfrm>
            <a:off x="13790411"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5" name="Picture Placeholder 7">
            <a:extLst>
              <a:ext uri="{FF2B5EF4-FFF2-40B4-BE49-F238E27FC236}">
                <a16:creationId xmlns:a16="http://schemas.microsoft.com/office/drawing/2014/main" id="{6BB94C9B-CF0A-4933-A276-ACEC477AA3D7}"/>
              </a:ext>
            </a:extLst>
          </p:cNvPr>
          <p:cNvSpPr>
            <a:spLocks noGrp="1" noChangeAspect="1"/>
          </p:cNvSpPr>
          <p:nvPr>
            <p:ph type="pic" sz="quarter" idx="211" hasCustomPrompt="1"/>
          </p:nvPr>
        </p:nvSpPr>
        <p:spPr>
          <a:xfrm>
            <a:off x="14034270"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6" name="Text Placeholder 4">
            <a:extLst>
              <a:ext uri="{FF2B5EF4-FFF2-40B4-BE49-F238E27FC236}">
                <a16:creationId xmlns:a16="http://schemas.microsoft.com/office/drawing/2014/main" id="{F40BE666-2EE6-4014-B5EE-64349C7F1DCD}"/>
              </a:ext>
            </a:extLst>
          </p:cNvPr>
          <p:cNvSpPr>
            <a:spLocks noGrp="1"/>
          </p:cNvSpPr>
          <p:nvPr>
            <p:ph type="body" sz="quarter" idx="212" hasCustomPrompt="1"/>
          </p:nvPr>
        </p:nvSpPr>
        <p:spPr>
          <a:xfrm>
            <a:off x="15454571"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7" name="Text Placeholder 4">
            <a:extLst>
              <a:ext uri="{FF2B5EF4-FFF2-40B4-BE49-F238E27FC236}">
                <a16:creationId xmlns:a16="http://schemas.microsoft.com/office/drawing/2014/main" id="{4E5207FC-2BBA-4E30-A80B-5C6838B35DCD}"/>
              </a:ext>
            </a:extLst>
          </p:cNvPr>
          <p:cNvSpPr>
            <a:spLocks noGrp="1"/>
          </p:cNvSpPr>
          <p:nvPr>
            <p:ph type="body" sz="quarter" idx="213" hasCustomPrompt="1"/>
          </p:nvPr>
        </p:nvSpPr>
        <p:spPr>
          <a:xfrm>
            <a:off x="15454571"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8" name="Text Placeholder 4">
            <a:extLst>
              <a:ext uri="{FF2B5EF4-FFF2-40B4-BE49-F238E27FC236}">
                <a16:creationId xmlns:a16="http://schemas.microsoft.com/office/drawing/2014/main" id="{61D959F5-B700-4DDB-A0B8-062834A19118}"/>
              </a:ext>
            </a:extLst>
          </p:cNvPr>
          <p:cNvSpPr>
            <a:spLocks noGrp="1"/>
          </p:cNvSpPr>
          <p:nvPr>
            <p:ph type="body" sz="quarter" idx="214" hasCustomPrompt="1"/>
          </p:nvPr>
        </p:nvSpPr>
        <p:spPr>
          <a:xfrm>
            <a:off x="15454571"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9" name="Text Placeholder 4">
            <a:extLst>
              <a:ext uri="{FF2B5EF4-FFF2-40B4-BE49-F238E27FC236}">
                <a16:creationId xmlns:a16="http://schemas.microsoft.com/office/drawing/2014/main" id="{00B95A49-BA5B-4E4F-A894-29E2561C6063}"/>
              </a:ext>
            </a:extLst>
          </p:cNvPr>
          <p:cNvSpPr>
            <a:spLocks noGrp="1"/>
          </p:cNvSpPr>
          <p:nvPr>
            <p:ph type="body" sz="quarter" idx="215" hasCustomPrompt="1"/>
          </p:nvPr>
        </p:nvSpPr>
        <p:spPr>
          <a:xfrm>
            <a:off x="15454571"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80" name="Picture Placeholder 7">
            <a:extLst>
              <a:ext uri="{FF2B5EF4-FFF2-40B4-BE49-F238E27FC236}">
                <a16:creationId xmlns:a16="http://schemas.microsoft.com/office/drawing/2014/main" id="{6EB3DDB3-A47E-4277-8514-2C7ABDF6A272}"/>
              </a:ext>
            </a:extLst>
          </p:cNvPr>
          <p:cNvSpPr>
            <a:spLocks noGrp="1" noChangeAspect="1"/>
          </p:cNvSpPr>
          <p:nvPr>
            <p:ph type="pic" sz="quarter" idx="216" hasCustomPrompt="1"/>
          </p:nvPr>
        </p:nvSpPr>
        <p:spPr>
          <a:xfrm>
            <a:off x="15698430"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6" name="Date Placeholder 15">
            <a:extLst>
              <a:ext uri="{FF2B5EF4-FFF2-40B4-BE49-F238E27FC236}">
                <a16:creationId xmlns:a16="http://schemas.microsoft.com/office/drawing/2014/main" id="{65F2DD88-F6E9-4F12-A7E9-4BD75F3E4BA3}"/>
              </a:ext>
            </a:extLst>
          </p:cNvPr>
          <p:cNvSpPr>
            <a:spLocks noGrp="1"/>
          </p:cNvSpPr>
          <p:nvPr>
            <p:ph type="dt" sz="half" idx="217"/>
          </p:nvPr>
        </p:nvSpPr>
        <p:spPr/>
        <p:txBody>
          <a:bodyPr/>
          <a:lstStyle/>
          <a:p>
            <a:endParaRPr lang="en-US" dirty="0"/>
          </a:p>
        </p:txBody>
      </p:sp>
      <p:sp>
        <p:nvSpPr>
          <p:cNvPr id="18" name="Footer Placeholder 17">
            <a:extLst>
              <a:ext uri="{FF2B5EF4-FFF2-40B4-BE49-F238E27FC236}">
                <a16:creationId xmlns:a16="http://schemas.microsoft.com/office/drawing/2014/main" id="{D23BD74A-757E-42C1-87DD-DFCC5D096573}"/>
              </a:ext>
            </a:extLst>
          </p:cNvPr>
          <p:cNvSpPr>
            <a:spLocks noGrp="1"/>
          </p:cNvSpPr>
          <p:nvPr>
            <p:ph type="ftr" sz="quarter" idx="218"/>
          </p:nvPr>
        </p:nvSpPr>
        <p:spPr/>
        <p:txBody>
          <a:bodyPr/>
          <a:lstStyle/>
          <a:p>
            <a:endParaRPr lang="en-US" dirty="0"/>
          </a:p>
        </p:txBody>
      </p:sp>
      <p:sp>
        <p:nvSpPr>
          <p:cNvPr id="20" name="Slide Number Placeholder 19">
            <a:extLst>
              <a:ext uri="{FF2B5EF4-FFF2-40B4-BE49-F238E27FC236}">
                <a16:creationId xmlns:a16="http://schemas.microsoft.com/office/drawing/2014/main" id="{F51CD83E-D4DF-4AD1-93EE-C57F68374BE1}"/>
              </a:ext>
            </a:extLst>
          </p:cNvPr>
          <p:cNvSpPr>
            <a:spLocks noGrp="1"/>
          </p:cNvSpPr>
          <p:nvPr>
            <p:ph type="sldNum" sz="quarter" idx="219"/>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4106918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am 32 persons">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763161"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8" name="Text Placeholder 4">
            <a:extLst>
              <a:ext uri="{FF2B5EF4-FFF2-40B4-BE49-F238E27FC236}">
                <a16:creationId xmlns:a16="http://schemas.microsoft.com/office/drawing/2014/main" id="{CF51E147-8718-449B-A955-22170E601328}"/>
              </a:ext>
            </a:extLst>
          </p:cNvPr>
          <p:cNvSpPr>
            <a:spLocks noGrp="1"/>
          </p:cNvSpPr>
          <p:nvPr>
            <p:ph type="body" sz="quarter" idx="21" hasCustomPrompt="1"/>
          </p:nvPr>
        </p:nvSpPr>
        <p:spPr>
          <a:xfrm>
            <a:off x="1763161"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9" name="Text Placeholder 4">
            <a:extLst>
              <a:ext uri="{FF2B5EF4-FFF2-40B4-BE49-F238E27FC236}">
                <a16:creationId xmlns:a16="http://schemas.microsoft.com/office/drawing/2014/main" id="{F3858A2C-89F5-43E3-BD41-B9456C04897D}"/>
              </a:ext>
            </a:extLst>
          </p:cNvPr>
          <p:cNvSpPr>
            <a:spLocks noGrp="1"/>
          </p:cNvSpPr>
          <p:nvPr>
            <p:ph type="body" sz="quarter" idx="22" hasCustomPrompt="1"/>
          </p:nvPr>
        </p:nvSpPr>
        <p:spPr>
          <a:xfrm>
            <a:off x="1763161"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0" name="Text Placeholder 4">
            <a:extLst>
              <a:ext uri="{FF2B5EF4-FFF2-40B4-BE49-F238E27FC236}">
                <a16:creationId xmlns:a16="http://schemas.microsoft.com/office/drawing/2014/main" id="{B10715AE-F79F-4E00-8BBE-5BC10CB43CBC}"/>
              </a:ext>
            </a:extLst>
          </p:cNvPr>
          <p:cNvSpPr>
            <a:spLocks noGrp="1"/>
          </p:cNvSpPr>
          <p:nvPr>
            <p:ph type="body" sz="quarter" idx="23" hasCustomPrompt="1"/>
          </p:nvPr>
        </p:nvSpPr>
        <p:spPr>
          <a:xfrm>
            <a:off x="1763161"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1" name="Picture Placeholder 7">
            <a:extLst>
              <a:ext uri="{FF2B5EF4-FFF2-40B4-BE49-F238E27FC236}">
                <a16:creationId xmlns:a16="http://schemas.microsoft.com/office/drawing/2014/main" id="{949F7532-CE2D-4A2F-9C09-4696C5463181}"/>
              </a:ext>
            </a:extLst>
          </p:cNvPr>
          <p:cNvSpPr>
            <a:spLocks noGrp="1" noChangeAspect="1"/>
          </p:cNvSpPr>
          <p:nvPr>
            <p:ph type="pic" sz="quarter" idx="13" hasCustomPrompt="1"/>
          </p:nvPr>
        </p:nvSpPr>
        <p:spPr>
          <a:xfrm>
            <a:off x="2007020"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16" name="Text Placeholder 4">
            <a:extLst>
              <a:ext uri="{FF2B5EF4-FFF2-40B4-BE49-F238E27FC236}">
                <a16:creationId xmlns:a16="http://schemas.microsoft.com/office/drawing/2014/main" id="{1BCB8C7E-2C95-4315-8DC2-F808A2CD982C}"/>
              </a:ext>
            </a:extLst>
          </p:cNvPr>
          <p:cNvSpPr>
            <a:spLocks noGrp="1"/>
          </p:cNvSpPr>
          <p:nvPr>
            <p:ph type="body" sz="quarter" idx="72" hasCustomPrompt="1"/>
          </p:nvPr>
        </p:nvSpPr>
        <p:spPr>
          <a:xfrm>
            <a:off x="3518589"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17" name="Text Placeholder 4">
            <a:extLst>
              <a:ext uri="{FF2B5EF4-FFF2-40B4-BE49-F238E27FC236}">
                <a16:creationId xmlns:a16="http://schemas.microsoft.com/office/drawing/2014/main" id="{637C626E-B932-4333-8286-7F226738BFF6}"/>
              </a:ext>
            </a:extLst>
          </p:cNvPr>
          <p:cNvSpPr>
            <a:spLocks noGrp="1"/>
          </p:cNvSpPr>
          <p:nvPr>
            <p:ph type="body" sz="quarter" idx="73" hasCustomPrompt="1"/>
          </p:nvPr>
        </p:nvSpPr>
        <p:spPr>
          <a:xfrm>
            <a:off x="3518589"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18" name="Text Placeholder 4">
            <a:extLst>
              <a:ext uri="{FF2B5EF4-FFF2-40B4-BE49-F238E27FC236}">
                <a16:creationId xmlns:a16="http://schemas.microsoft.com/office/drawing/2014/main" id="{89200BD6-26F9-4008-878F-8982E0F99180}"/>
              </a:ext>
            </a:extLst>
          </p:cNvPr>
          <p:cNvSpPr>
            <a:spLocks noGrp="1"/>
          </p:cNvSpPr>
          <p:nvPr>
            <p:ph type="body" sz="quarter" idx="74" hasCustomPrompt="1"/>
          </p:nvPr>
        </p:nvSpPr>
        <p:spPr>
          <a:xfrm>
            <a:off x="3518589"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19" name="Text Placeholder 4">
            <a:extLst>
              <a:ext uri="{FF2B5EF4-FFF2-40B4-BE49-F238E27FC236}">
                <a16:creationId xmlns:a16="http://schemas.microsoft.com/office/drawing/2014/main" id="{B1CC0FE1-38EC-4841-9FB6-D86DE938D30C}"/>
              </a:ext>
            </a:extLst>
          </p:cNvPr>
          <p:cNvSpPr>
            <a:spLocks noGrp="1"/>
          </p:cNvSpPr>
          <p:nvPr>
            <p:ph type="body" sz="quarter" idx="75" hasCustomPrompt="1"/>
          </p:nvPr>
        </p:nvSpPr>
        <p:spPr>
          <a:xfrm>
            <a:off x="3518589"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0" name="Picture Placeholder 7">
            <a:extLst>
              <a:ext uri="{FF2B5EF4-FFF2-40B4-BE49-F238E27FC236}">
                <a16:creationId xmlns:a16="http://schemas.microsoft.com/office/drawing/2014/main" id="{D8F2564E-AA0E-4B75-B263-4A6F458AC959}"/>
              </a:ext>
            </a:extLst>
          </p:cNvPr>
          <p:cNvSpPr>
            <a:spLocks noGrp="1" noChangeAspect="1"/>
          </p:cNvSpPr>
          <p:nvPr>
            <p:ph type="pic" sz="quarter" idx="76" hasCustomPrompt="1"/>
          </p:nvPr>
        </p:nvSpPr>
        <p:spPr>
          <a:xfrm>
            <a:off x="3762449"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1" name="Text Placeholder 4">
            <a:extLst>
              <a:ext uri="{FF2B5EF4-FFF2-40B4-BE49-F238E27FC236}">
                <a16:creationId xmlns:a16="http://schemas.microsoft.com/office/drawing/2014/main" id="{954BD314-EE4E-4330-988C-EF03ACDD52DE}"/>
              </a:ext>
            </a:extLst>
          </p:cNvPr>
          <p:cNvSpPr>
            <a:spLocks noGrp="1"/>
          </p:cNvSpPr>
          <p:nvPr>
            <p:ph type="body" sz="quarter" idx="77" hasCustomPrompt="1"/>
          </p:nvPr>
        </p:nvSpPr>
        <p:spPr>
          <a:xfrm>
            <a:off x="5274296"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2" name="Text Placeholder 4">
            <a:extLst>
              <a:ext uri="{FF2B5EF4-FFF2-40B4-BE49-F238E27FC236}">
                <a16:creationId xmlns:a16="http://schemas.microsoft.com/office/drawing/2014/main" id="{5DA06F3E-B3CC-44AB-A38F-9A0089486AE6}"/>
              </a:ext>
            </a:extLst>
          </p:cNvPr>
          <p:cNvSpPr>
            <a:spLocks noGrp="1"/>
          </p:cNvSpPr>
          <p:nvPr>
            <p:ph type="body" sz="quarter" idx="78" hasCustomPrompt="1"/>
          </p:nvPr>
        </p:nvSpPr>
        <p:spPr>
          <a:xfrm>
            <a:off x="5274296"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3" name="Text Placeholder 4">
            <a:extLst>
              <a:ext uri="{FF2B5EF4-FFF2-40B4-BE49-F238E27FC236}">
                <a16:creationId xmlns:a16="http://schemas.microsoft.com/office/drawing/2014/main" id="{5C7C72C0-D543-43BA-854B-4B47128C9432}"/>
              </a:ext>
            </a:extLst>
          </p:cNvPr>
          <p:cNvSpPr>
            <a:spLocks noGrp="1"/>
          </p:cNvSpPr>
          <p:nvPr>
            <p:ph type="body" sz="quarter" idx="79" hasCustomPrompt="1"/>
          </p:nvPr>
        </p:nvSpPr>
        <p:spPr>
          <a:xfrm>
            <a:off x="5274296"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4" name="Text Placeholder 4">
            <a:extLst>
              <a:ext uri="{FF2B5EF4-FFF2-40B4-BE49-F238E27FC236}">
                <a16:creationId xmlns:a16="http://schemas.microsoft.com/office/drawing/2014/main" id="{740F473F-B7AC-4381-B4F2-C0C18A57F294}"/>
              </a:ext>
            </a:extLst>
          </p:cNvPr>
          <p:cNvSpPr>
            <a:spLocks noGrp="1"/>
          </p:cNvSpPr>
          <p:nvPr>
            <p:ph type="body" sz="quarter" idx="80" hasCustomPrompt="1"/>
          </p:nvPr>
        </p:nvSpPr>
        <p:spPr>
          <a:xfrm>
            <a:off x="5274296"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25" name="Picture Placeholder 7">
            <a:extLst>
              <a:ext uri="{FF2B5EF4-FFF2-40B4-BE49-F238E27FC236}">
                <a16:creationId xmlns:a16="http://schemas.microsoft.com/office/drawing/2014/main" id="{C666437C-E6DA-4B4F-ACF9-B86D982F910A}"/>
              </a:ext>
            </a:extLst>
          </p:cNvPr>
          <p:cNvSpPr>
            <a:spLocks noGrp="1" noChangeAspect="1"/>
          </p:cNvSpPr>
          <p:nvPr>
            <p:ph type="pic" sz="quarter" idx="81" hasCustomPrompt="1"/>
          </p:nvPr>
        </p:nvSpPr>
        <p:spPr>
          <a:xfrm>
            <a:off x="5518156"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26" name="Text Placeholder 4">
            <a:extLst>
              <a:ext uri="{FF2B5EF4-FFF2-40B4-BE49-F238E27FC236}">
                <a16:creationId xmlns:a16="http://schemas.microsoft.com/office/drawing/2014/main" id="{243EA295-7576-4607-BCA2-1D2232AD73B7}"/>
              </a:ext>
            </a:extLst>
          </p:cNvPr>
          <p:cNvSpPr>
            <a:spLocks noGrp="1"/>
          </p:cNvSpPr>
          <p:nvPr>
            <p:ph type="body" sz="quarter" idx="82" hasCustomPrompt="1"/>
          </p:nvPr>
        </p:nvSpPr>
        <p:spPr>
          <a:xfrm>
            <a:off x="7034744"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27" name="Text Placeholder 4">
            <a:extLst>
              <a:ext uri="{FF2B5EF4-FFF2-40B4-BE49-F238E27FC236}">
                <a16:creationId xmlns:a16="http://schemas.microsoft.com/office/drawing/2014/main" id="{35014995-1227-4F21-9167-8C39CD2FC74D}"/>
              </a:ext>
            </a:extLst>
          </p:cNvPr>
          <p:cNvSpPr>
            <a:spLocks noGrp="1"/>
          </p:cNvSpPr>
          <p:nvPr>
            <p:ph type="body" sz="quarter" idx="83" hasCustomPrompt="1"/>
          </p:nvPr>
        </p:nvSpPr>
        <p:spPr>
          <a:xfrm>
            <a:off x="7034744"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28" name="Text Placeholder 4">
            <a:extLst>
              <a:ext uri="{FF2B5EF4-FFF2-40B4-BE49-F238E27FC236}">
                <a16:creationId xmlns:a16="http://schemas.microsoft.com/office/drawing/2014/main" id="{68622EA4-4AEC-4613-9A33-C9FCE925576E}"/>
              </a:ext>
            </a:extLst>
          </p:cNvPr>
          <p:cNvSpPr>
            <a:spLocks noGrp="1"/>
          </p:cNvSpPr>
          <p:nvPr>
            <p:ph type="body" sz="quarter" idx="84" hasCustomPrompt="1"/>
          </p:nvPr>
        </p:nvSpPr>
        <p:spPr>
          <a:xfrm>
            <a:off x="7034744"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29" name="Text Placeholder 4">
            <a:extLst>
              <a:ext uri="{FF2B5EF4-FFF2-40B4-BE49-F238E27FC236}">
                <a16:creationId xmlns:a16="http://schemas.microsoft.com/office/drawing/2014/main" id="{A697775B-1165-47B8-A6A3-EF6A9485E38A}"/>
              </a:ext>
            </a:extLst>
          </p:cNvPr>
          <p:cNvSpPr>
            <a:spLocks noGrp="1"/>
          </p:cNvSpPr>
          <p:nvPr>
            <p:ph type="body" sz="quarter" idx="85" hasCustomPrompt="1"/>
          </p:nvPr>
        </p:nvSpPr>
        <p:spPr>
          <a:xfrm>
            <a:off x="7034744"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0" name="Picture Placeholder 7">
            <a:extLst>
              <a:ext uri="{FF2B5EF4-FFF2-40B4-BE49-F238E27FC236}">
                <a16:creationId xmlns:a16="http://schemas.microsoft.com/office/drawing/2014/main" id="{E8999219-0AB2-4224-B0B1-83083D4B8009}"/>
              </a:ext>
            </a:extLst>
          </p:cNvPr>
          <p:cNvSpPr>
            <a:spLocks noGrp="1" noChangeAspect="1"/>
          </p:cNvSpPr>
          <p:nvPr>
            <p:ph type="pic" sz="quarter" idx="86" hasCustomPrompt="1"/>
          </p:nvPr>
        </p:nvSpPr>
        <p:spPr>
          <a:xfrm>
            <a:off x="7278604"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1" name="Text Placeholder 4">
            <a:extLst>
              <a:ext uri="{FF2B5EF4-FFF2-40B4-BE49-F238E27FC236}">
                <a16:creationId xmlns:a16="http://schemas.microsoft.com/office/drawing/2014/main" id="{984D2931-C0B9-4AEF-ADBF-EBD0ADBDB9D8}"/>
              </a:ext>
            </a:extLst>
          </p:cNvPr>
          <p:cNvSpPr>
            <a:spLocks noGrp="1"/>
          </p:cNvSpPr>
          <p:nvPr>
            <p:ph type="body" sz="quarter" idx="87" hasCustomPrompt="1"/>
          </p:nvPr>
        </p:nvSpPr>
        <p:spPr>
          <a:xfrm>
            <a:off x="8785698"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2" name="Text Placeholder 4">
            <a:extLst>
              <a:ext uri="{FF2B5EF4-FFF2-40B4-BE49-F238E27FC236}">
                <a16:creationId xmlns:a16="http://schemas.microsoft.com/office/drawing/2014/main" id="{AF2B8780-4144-453F-84D1-641037A23A11}"/>
              </a:ext>
            </a:extLst>
          </p:cNvPr>
          <p:cNvSpPr>
            <a:spLocks noGrp="1"/>
          </p:cNvSpPr>
          <p:nvPr>
            <p:ph type="body" sz="quarter" idx="88" hasCustomPrompt="1"/>
          </p:nvPr>
        </p:nvSpPr>
        <p:spPr>
          <a:xfrm>
            <a:off x="8785698"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3" name="Text Placeholder 4">
            <a:extLst>
              <a:ext uri="{FF2B5EF4-FFF2-40B4-BE49-F238E27FC236}">
                <a16:creationId xmlns:a16="http://schemas.microsoft.com/office/drawing/2014/main" id="{D9CECE2F-8AD2-4D61-93CF-DEFF8DD7C110}"/>
              </a:ext>
            </a:extLst>
          </p:cNvPr>
          <p:cNvSpPr>
            <a:spLocks noGrp="1"/>
          </p:cNvSpPr>
          <p:nvPr>
            <p:ph type="body" sz="quarter" idx="89" hasCustomPrompt="1"/>
          </p:nvPr>
        </p:nvSpPr>
        <p:spPr>
          <a:xfrm>
            <a:off x="8785698"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4" name="Text Placeholder 4">
            <a:extLst>
              <a:ext uri="{FF2B5EF4-FFF2-40B4-BE49-F238E27FC236}">
                <a16:creationId xmlns:a16="http://schemas.microsoft.com/office/drawing/2014/main" id="{71FAD523-79C2-4870-9471-0FBCAC9F294A}"/>
              </a:ext>
            </a:extLst>
          </p:cNvPr>
          <p:cNvSpPr>
            <a:spLocks noGrp="1"/>
          </p:cNvSpPr>
          <p:nvPr>
            <p:ph type="body" sz="quarter" idx="90" hasCustomPrompt="1"/>
          </p:nvPr>
        </p:nvSpPr>
        <p:spPr>
          <a:xfrm>
            <a:off x="8785698"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35" name="Picture Placeholder 7">
            <a:extLst>
              <a:ext uri="{FF2B5EF4-FFF2-40B4-BE49-F238E27FC236}">
                <a16:creationId xmlns:a16="http://schemas.microsoft.com/office/drawing/2014/main" id="{2E2083E8-8C6D-4548-82D5-315A29E4DCB9}"/>
              </a:ext>
            </a:extLst>
          </p:cNvPr>
          <p:cNvSpPr>
            <a:spLocks noGrp="1" noChangeAspect="1"/>
          </p:cNvSpPr>
          <p:nvPr>
            <p:ph type="pic" sz="quarter" idx="91" hasCustomPrompt="1"/>
          </p:nvPr>
        </p:nvSpPr>
        <p:spPr>
          <a:xfrm>
            <a:off x="9029558"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36" name="Text Placeholder 4">
            <a:extLst>
              <a:ext uri="{FF2B5EF4-FFF2-40B4-BE49-F238E27FC236}">
                <a16:creationId xmlns:a16="http://schemas.microsoft.com/office/drawing/2014/main" id="{E36689DA-7799-4EBC-A933-9B52EE8C253C}"/>
              </a:ext>
            </a:extLst>
          </p:cNvPr>
          <p:cNvSpPr>
            <a:spLocks noGrp="1"/>
          </p:cNvSpPr>
          <p:nvPr>
            <p:ph type="body" sz="quarter" idx="92" hasCustomPrompt="1"/>
          </p:nvPr>
        </p:nvSpPr>
        <p:spPr>
          <a:xfrm>
            <a:off x="10546157"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37" name="Text Placeholder 4">
            <a:extLst>
              <a:ext uri="{FF2B5EF4-FFF2-40B4-BE49-F238E27FC236}">
                <a16:creationId xmlns:a16="http://schemas.microsoft.com/office/drawing/2014/main" id="{5CDBF1E0-7F81-476C-B1BC-7A408FBE4F23}"/>
              </a:ext>
            </a:extLst>
          </p:cNvPr>
          <p:cNvSpPr>
            <a:spLocks noGrp="1"/>
          </p:cNvSpPr>
          <p:nvPr>
            <p:ph type="body" sz="quarter" idx="93" hasCustomPrompt="1"/>
          </p:nvPr>
        </p:nvSpPr>
        <p:spPr>
          <a:xfrm>
            <a:off x="10546157"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38" name="Text Placeholder 4">
            <a:extLst>
              <a:ext uri="{FF2B5EF4-FFF2-40B4-BE49-F238E27FC236}">
                <a16:creationId xmlns:a16="http://schemas.microsoft.com/office/drawing/2014/main" id="{3BA11C39-E34C-4495-A492-FFC8F4721506}"/>
              </a:ext>
            </a:extLst>
          </p:cNvPr>
          <p:cNvSpPr>
            <a:spLocks noGrp="1"/>
          </p:cNvSpPr>
          <p:nvPr>
            <p:ph type="body" sz="quarter" idx="94" hasCustomPrompt="1"/>
          </p:nvPr>
        </p:nvSpPr>
        <p:spPr>
          <a:xfrm>
            <a:off x="10546157"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39" name="Text Placeholder 4">
            <a:extLst>
              <a:ext uri="{FF2B5EF4-FFF2-40B4-BE49-F238E27FC236}">
                <a16:creationId xmlns:a16="http://schemas.microsoft.com/office/drawing/2014/main" id="{66CA36B6-5860-43CC-B05E-C35F87BF3220}"/>
              </a:ext>
            </a:extLst>
          </p:cNvPr>
          <p:cNvSpPr>
            <a:spLocks noGrp="1"/>
          </p:cNvSpPr>
          <p:nvPr>
            <p:ph type="body" sz="quarter" idx="95" hasCustomPrompt="1"/>
          </p:nvPr>
        </p:nvSpPr>
        <p:spPr>
          <a:xfrm>
            <a:off x="10546157"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0" name="Picture Placeholder 7">
            <a:extLst>
              <a:ext uri="{FF2B5EF4-FFF2-40B4-BE49-F238E27FC236}">
                <a16:creationId xmlns:a16="http://schemas.microsoft.com/office/drawing/2014/main" id="{3768AC93-78C3-4376-97B6-AE71E57CE5B5}"/>
              </a:ext>
            </a:extLst>
          </p:cNvPr>
          <p:cNvSpPr>
            <a:spLocks noGrp="1" noChangeAspect="1"/>
          </p:cNvSpPr>
          <p:nvPr>
            <p:ph type="pic" sz="quarter" idx="96" hasCustomPrompt="1"/>
          </p:nvPr>
        </p:nvSpPr>
        <p:spPr>
          <a:xfrm>
            <a:off x="10790017"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1" name="Text Placeholder 4">
            <a:extLst>
              <a:ext uri="{FF2B5EF4-FFF2-40B4-BE49-F238E27FC236}">
                <a16:creationId xmlns:a16="http://schemas.microsoft.com/office/drawing/2014/main" id="{1E15EA31-1B3F-46F6-8077-26C38143E576}"/>
              </a:ext>
            </a:extLst>
          </p:cNvPr>
          <p:cNvSpPr>
            <a:spLocks noGrp="1"/>
          </p:cNvSpPr>
          <p:nvPr>
            <p:ph type="body" sz="quarter" idx="97" hasCustomPrompt="1"/>
          </p:nvPr>
        </p:nvSpPr>
        <p:spPr>
          <a:xfrm>
            <a:off x="12301852"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2" name="Text Placeholder 4">
            <a:extLst>
              <a:ext uri="{FF2B5EF4-FFF2-40B4-BE49-F238E27FC236}">
                <a16:creationId xmlns:a16="http://schemas.microsoft.com/office/drawing/2014/main" id="{B4FF8CBA-AD5A-4FA3-A653-54574146B6B1}"/>
              </a:ext>
            </a:extLst>
          </p:cNvPr>
          <p:cNvSpPr>
            <a:spLocks noGrp="1"/>
          </p:cNvSpPr>
          <p:nvPr>
            <p:ph type="body" sz="quarter" idx="98" hasCustomPrompt="1"/>
          </p:nvPr>
        </p:nvSpPr>
        <p:spPr>
          <a:xfrm>
            <a:off x="12301852"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3" name="Text Placeholder 4">
            <a:extLst>
              <a:ext uri="{FF2B5EF4-FFF2-40B4-BE49-F238E27FC236}">
                <a16:creationId xmlns:a16="http://schemas.microsoft.com/office/drawing/2014/main" id="{7FB7D956-E48A-4DDF-959B-43C095CBB5D2}"/>
              </a:ext>
            </a:extLst>
          </p:cNvPr>
          <p:cNvSpPr>
            <a:spLocks noGrp="1"/>
          </p:cNvSpPr>
          <p:nvPr>
            <p:ph type="body" sz="quarter" idx="99" hasCustomPrompt="1"/>
          </p:nvPr>
        </p:nvSpPr>
        <p:spPr>
          <a:xfrm>
            <a:off x="12301852"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4" name="Text Placeholder 4">
            <a:extLst>
              <a:ext uri="{FF2B5EF4-FFF2-40B4-BE49-F238E27FC236}">
                <a16:creationId xmlns:a16="http://schemas.microsoft.com/office/drawing/2014/main" id="{A60AD955-241B-4270-92C2-2445D5BFAD0B}"/>
              </a:ext>
            </a:extLst>
          </p:cNvPr>
          <p:cNvSpPr>
            <a:spLocks noGrp="1"/>
          </p:cNvSpPr>
          <p:nvPr>
            <p:ph type="body" sz="quarter" idx="100" hasCustomPrompt="1"/>
          </p:nvPr>
        </p:nvSpPr>
        <p:spPr>
          <a:xfrm>
            <a:off x="12301852"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45" name="Picture Placeholder 7">
            <a:extLst>
              <a:ext uri="{FF2B5EF4-FFF2-40B4-BE49-F238E27FC236}">
                <a16:creationId xmlns:a16="http://schemas.microsoft.com/office/drawing/2014/main" id="{6B453A71-1F9C-4746-BE5C-DB9AD7295293}"/>
              </a:ext>
            </a:extLst>
          </p:cNvPr>
          <p:cNvSpPr>
            <a:spLocks noGrp="1" noChangeAspect="1"/>
          </p:cNvSpPr>
          <p:nvPr>
            <p:ph type="pic" sz="quarter" idx="101" hasCustomPrompt="1"/>
          </p:nvPr>
        </p:nvSpPr>
        <p:spPr>
          <a:xfrm>
            <a:off x="12545711"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146" name="Text Placeholder 4">
            <a:extLst>
              <a:ext uri="{FF2B5EF4-FFF2-40B4-BE49-F238E27FC236}">
                <a16:creationId xmlns:a16="http://schemas.microsoft.com/office/drawing/2014/main" id="{51FE92C3-55B1-4002-9AE7-45F659A5C374}"/>
              </a:ext>
            </a:extLst>
          </p:cNvPr>
          <p:cNvSpPr>
            <a:spLocks noGrp="1"/>
          </p:cNvSpPr>
          <p:nvPr>
            <p:ph type="body" sz="quarter" idx="102" hasCustomPrompt="1"/>
          </p:nvPr>
        </p:nvSpPr>
        <p:spPr>
          <a:xfrm>
            <a:off x="14051789" y="204639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147" name="Text Placeholder 4">
            <a:extLst>
              <a:ext uri="{FF2B5EF4-FFF2-40B4-BE49-F238E27FC236}">
                <a16:creationId xmlns:a16="http://schemas.microsoft.com/office/drawing/2014/main" id="{38E7334E-69FA-4905-B229-C4F3BBC5EB37}"/>
              </a:ext>
            </a:extLst>
          </p:cNvPr>
          <p:cNvSpPr>
            <a:spLocks noGrp="1"/>
          </p:cNvSpPr>
          <p:nvPr>
            <p:ph type="body" sz="quarter" idx="103" hasCustomPrompt="1"/>
          </p:nvPr>
        </p:nvSpPr>
        <p:spPr>
          <a:xfrm>
            <a:off x="14051789" y="223538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148" name="Text Placeholder 4">
            <a:extLst>
              <a:ext uri="{FF2B5EF4-FFF2-40B4-BE49-F238E27FC236}">
                <a16:creationId xmlns:a16="http://schemas.microsoft.com/office/drawing/2014/main" id="{C79C2BE3-0F3B-43C0-AF93-BE6221BA3D20}"/>
              </a:ext>
            </a:extLst>
          </p:cNvPr>
          <p:cNvSpPr>
            <a:spLocks noGrp="1"/>
          </p:cNvSpPr>
          <p:nvPr>
            <p:ph type="body" sz="quarter" idx="104" hasCustomPrompt="1"/>
          </p:nvPr>
        </p:nvSpPr>
        <p:spPr>
          <a:xfrm>
            <a:off x="14051789" y="2414481"/>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149" name="Text Placeholder 4">
            <a:extLst>
              <a:ext uri="{FF2B5EF4-FFF2-40B4-BE49-F238E27FC236}">
                <a16:creationId xmlns:a16="http://schemas.microsoft.com/office/drawing/2014/main" id="{4780A3D5-B02E-436C-8E69-AC32ED78E418}"/>
              </a:ext>
            </a:extLst>
          </p:cNvPr>
          <p:cNvSpPr>
            <a:spLocks noGrp="1"/>
          </p:cNvSpPr>
          <p:nvPr>
            <p:ph type="body" sz="quarter" idx="105" hasCustomPrompt="1"/>
          </p:nvPr>
        </p:nvSpPr>
        <p:spPr>
          <a:xfrm>
            <a:off x="14051789" y="256885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150" name="Picture Placeholder 7">
            <a:extLst>
              <a:ext uri="{FF2B5EF4-FFF2-40B4-BE49-F238E27FC236}">
                <a16:creationId xmlns:a16="http://schemas.microsoft.com/office/drawing/2014/main" id="{5ED602CB-263C-49DD-B24F-6C044FA764D3}"/>
              </a:ext>
            </a:extLst>
          </p:cNvPr>
          <p:cNvSpPr>
            <a:spLocks noGrp="1" noChangeAspect="1"/>
          </p:cNvSpPr>
          <p:nvPr>
            <p:ph type="pic" sz="quarter" idx="106" hasCustomPrompt="1"/>
          </p:nvPr>
        </p:nvSpPr>
        <p:spPr>
          <a:xfrm>
            <a:off x="14295648" y="89006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1" name="Text Placeholder 4">
            <a:extLst>
              <a:ext uri="{FF2B5EF4-FFF2-40B4-BE49-F238E27FC236}">
                <a16:creationId xmlns:a16="http://schemas.microsoft.com/office/drawing/2014/main" id="{3E0F4145-61BA-4CE2-A3EA-0C1EDC388FE5}"/>
              </a:ext>
            </a:extLst>
          </p:cNvPr>
          <p:cNvSpPr>
            <a:spLocks noGrp="1"/>
          </p:cNvSpPr>
          <p:nvPr>
            <p:ph type="body" sz="quarter" idx="107" hasCustomPrompt="1"/>
          </p:nvPr>
        </p:nvSpPr>
        <p:spPr>
          <a:xfrm>
            <a:off x="1763161"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2" name="Text Placeholder 4">
            <a:extLst>
              <a:ext uri="{FF2B5EF4-FFF2-40B4-BE49-F238E27FC236}">
                <a16:creationId xmlns:a16="http://schemas.microsoft.com/office/drawing/2014/main" id="{B0C144E9-6BA4-455A-865E-7D5AE88E05B1}"/>
              </a:ext>
            </a:extLst>
          </p:cNvPr>
          <p:cNvSpPr>
            <a:spLocks noGrp="1"/>
          </p:cNvSpPr>
          <p:nvPr>
            <p:ph type="body" sz="quarter" idx="108" hasCustomPrompt="1"/>
          </p:nvPr>
        </p:nvSpPr>
        <p:spPr>
          <a:xfrm>
            <a:off x="1763161"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3" name="Text Placeholder 4">
            <a:extLst>
              <a:ext uri="{FF2B5EF4-FFF2-40B4-BE49-F238E27FC236}">
                <a16:creationId xmlns:a16="http://schemas.microsoft.com/office/drawing/2014/main" id="{C7194312-4AC1-4EEB-82AC-35369690A8E7}"/>
              </a:ext>
            </a:extLst>
          </p:cNvPr>
          <p:cNvSpPr>
            <a:spLocks noGrp="1"/>
          </p:cNvSpPr>
          <p:nvPr>
            <p:ph type="body" sz="quarter" idx="109" hasCustomPrompt="1"/>
          </p:nvPr>
        </p:nvSpPr>
        <p:spPr>
          <a:xfrm>
            <a:off x="1763161"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4" name="Text Placeholder 4">
            <a:extLst>
              <a:ext uri="{FF2B5EF4-FFF2-40B4-BE49-F238E27FC236}">
                <a16:creationId xmlns:a16="http://schemas.microsoft.com/office/drawing/2014/main" id="{864E223D-19B6-4608-B65F-1460905FA055}"/>
              </a:ext>
            </a:extLst>
          </p:cNvPr>
          <p:cNvSpPr>
            <a:spLocks noGrp="1"/>
          </p:cNvSpPr>
          <p:nvPr>
            <p:ph type="body" sz="quarter" idx="110" hasCustomPrompt="1"/>
          </p:nvPr>
        </p:nvSpPr>
        <p:spPr>
          <a:xfrm>
            <a:off x="1763161"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75" name="Picture Placeholder 7">
            <a:extLst>
              <a:ext uri="{FF2B5EF4-FFF2-40B4-BE49-F238E27FC236}">
                <a16:creationId xmlns:a16="http://schemas.microsoft.com/office/drawing/2014/main" id="{9D032E1B-D9D0-4D17-ACCD-6C343D89F6DC}"/>
              </a:ext>
            </a:extLst>
          </p:cNvPr>
          <p:cNvSpPr>
            <a:spLocks noGrp="1" noChangeAspect="1"/>
          </p:cNvSpPr>
          <p:nvPr>
            <p:ph type="pic" sz="quarter" idx="111" hasCustomPrompt="1"/>
          </p:nvPr>
        </p:nvSpPr>
        <p:spPr>
          <a:xfrm>
            <a:off x="2007020"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76" name="Text Placeholder 4">
            <a:extLst>
              <a:ext uri="{FF2B5EF4-FFF2-40B4-BE49-F238E27FC236}">
                <a16:creationId xmlns:a16="http://schemas.microsoft.com/office/drawing/2014/main" id="{B1320D34-697E-4B24-8BF3-87170F14C170}"/>
              </a:ext>
            </a:extLst>
          </p:cNvPr>
          <p:cNvSpPr>
            <a:spLocks noGrp="1"/>
          </p:cNvSpPr>
          <p:nvPr>
            <p:ph type="body" sz="quarter" idx="112" hasCustomPrompt="1"/>
          </p:nvPr>
        </p:nvSpPr>
        <p:spPr>
          <a:xfrm>
            <a:off x="3518589"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77" name="Text Placeholder 4">
            <a:extLst>
              <a:ext uri="{FF2B5EF4-FFF2-40B4-BE49-F238E27FC236}">
                <a16:creationId xmlns:a16="http://schemas.microsoft.com/office/drawing/2014/main" id="{D590ABA3-C654-4A35-9A8B-7E500A8A845C}"/>
              </a:ext>
            </a:extLst>
          </p:cNvPr>
          <p:cNvSpPr>
            <a:spLocks noGrp="1"/>
          </p:cNvSpPr>
          <p:nvPr>
            <p:ph type="body" sz="quarter" idx="113" hasCustomPrompt="1"/>
          </p:nvPr>
        </p:nvSpPr>
        <p:spPr>
          <a:xfrm>
            <a:off x="3518589"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78" name="Text Placeholder 4">
            <a:extLst>
              <a:ext uri="{FF2B5EF4-FFF2-40B4-BE49-F238E27FC236}">
                <a16:creationId xmlns:a16="http://schemas.microsoft.com/office/drawing/2014/main" id="{446ED482-D031-4F4B-86AD-32CD99D211A0}"/>
              </a:ext>
            </a:extLst>
          </p:cNvPr>
          <p:cNvSpPr>
            <a:spLocks noGrp="1"/>
          </p:cNvSpPr>
          <p:nvPr>
            <p:ph type="body" sz="quarter" idx="114" hasCustomPrompt="1"/>
          </p:nvPr>
        </p:nvSpPr>
        <p:spPr>
          <a:xfrm>
            <a:off x="3518589"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79" name="Text Placeholder 4">
            <a:extLst>
              <a:ext uri="{FF2B5EF4-FFF2-40B4-BE49-F238E27FC236}">
                <a16:creationId xmlns:a16="http://schemas.microsoft.com/office/drawing/2014/main" id="{C1D764C6-8B78-45C6-95E6-693CB6DA2874}"/>
              </a:ext>
            </a:extLst>
          </p:cNvPr>
          <p:cNvSpPr>
            <a:spLocks noGrp="1"/>
          </p:cNvSpPr>
          <p:nvPr>
            <p:ph type="body" sz="quarter" idx="115" hasCustomPrompt="1"/>
          </p:nvPr>
        </p:nvSpPr>
        <p:spPr>
          <a:xfrm>
            <a:off x="3518589"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0" name="Picture Placeholder 7">
            <a:extLst>
              <a:ext uri="{FF2B5EF4-FFF2-40B4-BE49-F238E27FC236}">
                <a16:creationId xmlns:a16="http://schemas.microsoft.com/office/drawing/2014/main" id="{145A695C-B6E7-403A-A659-2CE6271CEE18}"/>
              </a:ext>
            </a:extLst>
          </p:cNvPr>
          <p:cNvSpPr>
            <a:spLocks noGrp="1" noChangeAspect="1"/>
          </p:cNvSpPr>
          <p:nvPr>
            <p:ph type="pic" sz="quarter" idx="116" hasCustomPrompt="1"/>
          </p:nvPr>
        </p:nvSpPr>
        <p:spPr>
          <a:xfrm>
            <a:off x="3762449"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1" name="Text Placeholder 4">
            <a:extLst>
              <a:ext uri="{FF2B5EF4-FFF2-40B4-BE49-F238E27FC236}">
                <a16:creationId xmlns:a16="http://schemas.microsoft.com/office/drawing/2014/main" id="{43B30AC5-49DB-460A-BA21-FBF97FBFFEA7}"/>
              </a:ext>
            </a:extLst>
          </p:cNvPr>
          <p:cNvSpPr>
            <a:spLocks noGrp="1"/>
          </p:cNvSpPr>
          <p:nvPr>
            <p:ph type="body" sz="quarter" idx="117" hasCustomPrompt="1"/>
          </p:nvPr>
        </p:nvSpPr>
        <p:spPr>
          <a:xfrm>
            <a:off x="5274296"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2" name="Text Placeholder 4">
            <a:extLst>
              <a:ext uri="{FF2B5EF4-FFF2-40B4-BE49-F238E27FC236}">
                <a16:creationId xmlns:a16="http://schemas.microsoft.com/office/drawing/2014/main" id="{4ED4336E-7EB5-44E1-9BBC-1F539BB1340E}"/>
              </a:ext>
            </a:extLst>
          </p:cNvPr>
          <p:cNvSpPr>
            <a:spLocks noGrp="1"/>
          </p:cNvSpPr>
          <p:nvPr>
            <p:ph type="body" sz="quarter" idx="118" hasCustomPrompt="1"/>
          </p:nvPr>
        </p:nvSpPr>
        <p:spPr>
          <a:xfrm>
            <a:off x="5274296"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3" name="Text Placeholder 4">
            <a:extLst>
              <a:ext uri="{FF2B5EF4-FFF2-40B4-BE49-F238E27FC236}">
                <a16:creationId xmlns:a16="http://schemas.microsoft.com/office/drawing/2014/main" id="{6C89A572-BB42-49A1-9C15-EA2137F3BA35}"/>
              </a:ext>
            </a:extLst>
          </p:cNvPr>
          <p:cNvSpPr>
            <a:spLocks noGrp="1"/>
          </p:cNvSpPr>
          <p:nvPr>
            <p:ph type="body" sz="quarter" idx="119" hasCustomPrompt="1"/>
          </p:nvPr>
        </p:nvSpPr>
        <p:spPr>
          <a:xfrm>
            <a:off x="5274296"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4" name="Text Placeholder 4">
            <a:extLst>
              <a:ext uri="{FF2B5EF4-FFF2-40B4-BE49-F238E27FC236}">
                <a16:creationId xmlns:a16="http://schemas.microsoft.com/office/drawing/2014/main" id="{22C78003-F063-4BB5-AACD-E048F5837960}"/>
              </a:ext>
            </a:extLst>
          </p:cNvPr>
          <p:cNvSpPr>
            <a:spLocks noGrp="1"/>
          </p:cNvSpPr>
          <p:nvPr>
            <p:ph type="body" sz="quarter" idx="120" hasCustomPrompt="1"/>
          </p:nvPr>
        </p:nvSpPr>
        <p:spPr>
          <a:xfrm>
            <a:off x="5274296"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85" name="Picture Placeholder 7">
            <a:extLst>
              <a:ext uri="{FF2B5EF4-FFF2-40B4-BE49-F238E27FC236}">
                <a16:creationId xmlns:a16="http://schemas.microsoft.com/office/drawing/2014/main" id="{7E955A9E-0815-486E-8A1B-5A344C94B010}"/>
              </a:ext>
            </a:extLst>
          </p:cNvPr>
          <p:cNvSpPr>
            <a:spLocks noGrp="1" noChangeAspect="1"/>
          </p:cNvSpPr>
          <p:nvPr>
            <p:ph type="pic" sz="quarter" idx="121" hasCustomPrompt="1"/>
          </p:nvPr>
        </p:nvSpPr>
        <p:spPr>
          <a:xfrm>
            <a:off x="5518156"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86" name="Text Placeholder 4">
            <a:extLst>
              <a:ext uri="{FF2B5EF4-FFF2-40B4-BE49-F238E27FC236}">
                <a16:creationId xmlns:a16="http://schemas.microsoft.com/office/drawing/2014/main" id="{A7A3ED98-16A7-4CF4-8852-D731442C9E88}"/>
              </a:ext>
            </a:extLst>
          </p:cNvPr>
          <p:cNvSpPr>
            <a:spLocks noGrp="1"/>
          </p:cNvSpPr>
          <p:nvPr>
            <p:ph type="body" sz="quarter" idx="122" hasCustomPrompt="1"/>
          </p:nvPr>
        </p:nvSpPr>
        <p:spPr>
          <a:xfrm>
            <a:off x="7034744"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87" name="Text Placeholder 4">
            <a:extLst>
              <a:ext uri="{FF2B5EF4-FFF2-40B4-BE49-F238E27FC236}">
                <a16:creationId xmlns:a16="http://schemas.microsoft.com/office/drawing/2014/main" id="{A88DCBED-A3B0-4BAA-A21D-0CD68DE5B751}"/>
              </a:ext>
            </a:extLst>
          </p:cNvPr>
          <p:cNvSpPr>
            <a:spLocks noGrp="1"/>
          </p:cNvSpPr>
          <p:nvPr>
            <p:ph type="body" sz="quarter" idx="123" hasCustomPrompt="1"/>
          </p:nvPr>
        </p:nvSpPr>
        <p:spPr>
          <a:xfrm>
            <a:off x="7034744"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88" name="Text Placeholder 4">
            <a:extLst>
              <a:ext uri="{FF2B5EF4-FFF2-40B4-BE49-F238E27FC236}">
                <a16:creationId xmlns:a16="http://schemas.microsoft.com/office/drawing/2014/main" id="{513912DA-A22C-47A1-9D62-462A7D09306E}"/>
              </a:ext>
            </a:extLst>
          </p:cNvPr>
          <p:cNvSpPr>
            <a:spLocks noGrp="1"/>
          </p:cNvSpPr>
          <p:nvPr>
            <p:ph type="body" sz="quarter" idx="124" hasCustomPrompt="1"/>
          </p:nvPr>
        </p:nvSpPr>
        <p:spPr>
          <a:xfrm>
            <a:off x="7034744"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89" name="Text Placeholder 4">
            <a:extLst>
              <a:ext uri="{FF2B5EF4-FFF2-40B4-BE49-F238E27FC236}">
                <a16:creationId xmlns:a16="http://schemas.microsoft.com/office/drawing/2014/main" id="{9D700DB8-E39F-42B8-A664-8EA35F26238F}"/>
              </a:ext>
            </a:extLst>
          </p:cNvPr>
          <p:cNvSpPr>
            <a:spLocks noGrp="1"/>
          </p:cNvSpPr>
          <p:nvPr>
            <p:ph type="body" sz="quarter" idx="125" hasCustomPrompt="1"/>
          </p:nvPr>
        </p:nvSpPr>
        <p:spPr>
          <a:xfrm>
            <a:off x="7034744"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0" name="Picture Placeholder 7">
            <a:extLst>
              <a:ext uri="{FF2B5EF4-FFF2-40B4-BE49-F238E27FC236}">
                <a16:creationId xmlns:a16="http://schemas.microsoft.com/office/drawing/2014/main" id="{119D0912-283E-4DF2-A7FB-4654A7F7E9D2}"/>
              </a:ext>
            </a:extLst>
          </p:cNvPr>
          <p:cNvSpPr>
            <a:spLocks noGrp="1" noChangeAspect="1"/>
          </p:cNvSpPr>
          <p:nvPr>
            <p:ph type="pic" sz="quarter" idx="126" hasCustomPrompt="1"/>
          </p:nvPr>
        </p:nvSpPr>
        <p:spPr>
          <a:xfrm>
            <a:off x="7278604"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1" name="Text Placeholder 4">
            <a:extLst>
              <a:ext uri="{FF2B5EF4-FFF2-40B4-BE49-F238E27FC236}">
                <a16:creationId xmlns:a16="http://schemas.microsoft.com/office/drawing/2014/main" id="{F785E6D4-8ADD-43B9-BA99-2489C8AF6784}"/>
              </a:ext>
            </a:extLst>
          </p:cNvPr>
          <p:cNvSpPr>
            <a:spLocks noGrp="1"/>
          </p:cNvSpPr>
          <p:nvPr>
            <p:ph type="body" sz="quarter" idx="127" hasCustomPrompt="1"/>
          </p:nvPr>
        </p:nvSpPr>
        <p:spPr>
          <a:xfrm>
            <a:off x="8785698"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2" name="Text Placeholder 4">
            <a:extLst>
              <a:ext uri="{FF2B5EF4-FFF2-40B4-BE49-F238E27FC236}">
                <a16:creationId xmlns:a16="http://schemas.microsoft.com/office/drawing/2014/main" id="{5708805A-E1C6-4358-8E12-09EA3DCA9C9B}"/>
              </a:ext>
            </a:extLst>
          </p:cNvPr>
          <p:cNvSpPr>
            <a:spLocks noGrp="1"/>
          </p:cNvSpPr>
          <p:nvPr>
            <p:ph type="body" sz="quarter" idx="128" hasCustomPrompt="1"/>
          </p:nvPr>
        </p:nvSpPr>
        <p:spPr>
          <a:xfrm>
            <a:off x="8785698"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3" name="Text Placeholder 4">
            <a:extLst>
              <a:ext uri="{FF2B5EF4-FFF2-40B4-BE49-F238E27FC236}">
                <a16:creationId xmlns:a16="http://schemas.microsoft.com/office/drawing/2014/main" id="{EE5AC273-BAEA-420A-8B98-8A15C0D8F26F}"/>
              </a:ext>
            </a:extLst>
          </p:cNvPr>
          <p:cNvSpPr>
            <a:spLocks noGrp="1"/>
          </p:cNvSpPr>
          <p:nvPr>
            <p:ph type="body" sz="quarter" idx="129" hasCustomPrompt="1"/>
          </p:nvPr>
        </p:nvSpPr>
        <p:spPr>
          <a:xfrm>
            <a:off x="8785698"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4" name="Text Placeholder 4">
            <a:extLst>
              <a:ext uri="{FF2B5EF4-FFF2-40B4-BE49-F238E27FC236}">
                <a16:creationId xmlns:a16="http://schemas.microsoft.com/office/drawing/2014/main" id="{759D53F4-7165-4ABD-9E1A-93CCF1C825AA}"/>
              </a:ext>
            </a:extLst>
          </p:cNvPr>
          <p:cNvSpPr>
            <a:spLocks noGrp="1"/>
          </p:cNvSpPr>
          <p:nvPr>
            <p:ph type="body" sz="quarter" idx="130" hasCustomPrompt="1"/>
          </p:nvPr>
        </p:nvSpPr>
        <p:spPr>
          <a:xfrm>
            <a:off x="8785698"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295" name="Picture Placeholder 7">
            <a:extLst>
              <a:ext uri="{FF2B5EF4-FFF2-40B4-BE49-F238E27FC236}">
                <a16:creationId xmlns:a16="http://schemas.microsoft.com/office/drawing/2014/main" id="{CB622C18-4AC6-4DF2-82CD-65B11CD46F2D}"/>
              </a:ext>
            </a:extLst>
          </p:cNvPr>
          <p:cNvSpPr>
            <a:spLocks noGrp="1" noChangeAspect="1"/>
          </p:cNvSpPr>
          <p:nvPr>
            <p:ph type="pic" sz="quarter" idx="131" hasCustomPrompt="1"/>
          </p:nvPr>
        </p:nvSpPr>
        <p:spPr>
          <a:xfrm>
            <a:off x="9029558"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296" name="Text Placeholder 4">
            <a:extLst>
              <a:ext uri="{FF2B5EF4-FFF2-40B4-BE49-F238E27FC236}">
                <a16:creationId xmlns:a16="http://schemas.microsoft.com/office/drawing/2014/main" id="{8F4C88EA-7D2A-4952-BDE2-FF8E3813CB74}"/>
              </a:ext>
            </a:extLst>
          </p:cNvPr>
          <p:cNvSpPr>
            <a:spLocks noGrp="1"/>
          </p:cNvSpPr>
          <p:nvPr>
            <p:ph type="body" sz="quarter" idx="132" hasCustomPrompt="1"/>
          </p:nvPr>
        </p:nvSpPr>
        <p:spPr>
          <a:xfrm>
            <a:off x="10546157"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297" name="Text Placeholder 4">
            <a:extLst>
              <a:ext uri="{FF2B5EF4-FFF2-40B4-BE49-F238E27FC236}">
                <a16:creationId xmlns:a16="http://schemas.microsoft.com/office/drawing/2014/main" id="{71C23684-2E3F-4FBE-966A-795520ED2AFF}"/>
              </a:ext>
            </a:extLst>
          </p:cNvPr>
          <p:cNvSpPr>
            <a:spLocks noGrp="1"/>
          </p:cNvSpPr>
          <p:nvPr>
            <p:ph type="body" sz="quarter" idx="133" hasCustomPrompt="1"/>
          </p:nvPr>
        </p:nvSpPr>
        <p:spPr>
          <a:xfrm>
            <a:off x="10546157"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298" name="Text Placeholder 4">
            <a:extLst>
              <a:ext uri="{FF2B5EF4-FFF2-40B4-BE49-F238E27FC236}">
                <a16:creationId xmlns:a16="http://schemas.microsoft.com/office/drawing/2014/main" id="{2A73D139-F580-4A30-9FE3-87D5CC6177E2}"/>
              </a:ext>
            </a:extLst>
          </p:cNvPr>
          <p:cNvSpPr>
            <a:spLocks noGrp="1"/>
          </p:cNvSpPr>
          <p:nvPr>
            <p:ph type="body" sz="quarter" idx="134" hasCustomPrompt="1"/>
          </p:nvPr>
        </p:nvSpPr>
        <p:spPr>
          <a:xfrm>
            <a:off x="10546157"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299" name="Text Placeholder 4">
            <a:extLst>
              <a:ext uri="{FF2B5EF4-FFF2-40B4-BE49-F238E27FC236}">
                <a16:creationId xmlns:a16="http://schemas.microsoft.com/office/drawing/2014/main" id="{F96AAD65-BF2A-4385-9DD1-8414EAD4F5C9}"/>
              </a:ext>
            </a:extLst>
          </p:cNvPr>
          <p:cNvSpPr>
            <a:spLocks noGrp="1"/>
          </p:cNvSpPr>
          <p:nvPr>
            <p:ph type="body" sz="quarter" idx="135" hasCustomPrompt="1"/>
          </p:nvPr>
        </p:nvSpPr>
        <p:spPr>
          <a:xfrm>
            <a:off x="10546157"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0" name="Picture Placeholder 7">
            <a:extLst>
              <a:ext uri="{FF2B5EF4-FFF2-40B4-BE49-F238E27FC236}">
                <a16:creationId xmlns:a16="http://schemas.microsoft.com/office/drawing/2014/main" id="{1F953F1B-9AF7-48F0-BD04-DCF42055DCC7}"/>
              </a:ext>
            </a:extLst>
          </p:cNvPr>
          <p:cNvSpPr>
            <a:spLocks noGrp="1" noChangeAspect="1"/>
          </p:cNvSpPr>
          <p:nvPr>
            <p:ph type="pic" sz="quarter" idx="136" hasCustomPrompt="1"/>
          </p:nvPr>
        </p:nvSpPr>
        <p:spPr>
          <a:xfrm>
            <a:off x="10790017"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1" name="Text Placeholder 4">
            <a:extLst>
              <a:ext uri="{FF2B5EF4-FFF2-40B4-BE49-F238E27FC236}">
                <a16:creationId xmlns:a16="http://schemas.microsoft.com/office/drawing/2014/main" id="{4AB53460-FA6A-4C59-ABCA-3EEAD0F943F8}"/>
              </a:ext>
            </a:extLst>
          </p:cNvPr>
          <p:cNvSpPr>
            <a:spLocks noGrp="1"/>
          </p:cNvSpPr>
          <p:nvPr>
            <p:ph type="body" sz="quarter" idx="137" hasCustomPrompt="1"/>
          </p:nvPr>
        </p:nvSpPr>
        <p:spPr>
          <a:xfrm>
            <a:off x="12301852"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2" name="Text Placeholder 4">
            <a:extLst>
              <a:ext uri="{FF2B5EF4-FFF2-40B4-BE49-F238E27FC236}">
                <a16:creationId xmlns:a16="http://schemas.microsoft.com/office/drawing/2014/main" id="{C670F21E-D53E-4772-BF7A-6769D63C8B6E}"/>
              </a:ext>
            </a:extLst>
          </p:cNvPr>
          <p:cNvSpPr>
            <a:spLocks noGrp="1"/>
          </p:cNvSpPr>
          <p:nvPr>
            <p:ph type="body" sz="quarter" idx="138" hasCustomPrompt="1"/>
          </p:nvPr>
        </p:nvSpPr>
        <p:spPr>
          <a:xfrm>
            <a:off x="12301852"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3" name="Text Placeholder 4">
            <a:extLst>
              <a:ext uri="{FF2B5EF4-FFF2-40B4-BE49-F238E27FC236}">
                <a16:creationId xmlns:a16="http://schemas.microsoft.com/office/drawing/2014/main" id="{B9476054-B795-4EDE-A218-1FF29260C49B}"/>
              </a:ext>
            </a:extLst>
          </p:cNvPr>
          <p:cNvSpPr>
            <a:spLocks noGrp="1"/>
          </p:cNvSpPr>
          <p:nvPr>
            <p:ph type="body" sz="quarter" idx="139" hasCustomPrompt="1"/>
          </p:nvPr>
        </p:nvSpPr>
        <p:spPr>
          <a:xfrm>
            <a:off x="12301852"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4" name="Text Placeholder 4">
            <a:extLst>
              <a:ext uri="{FF2B5EF4-FFF2-40B4-BE49-F238E27FC236}">
                <a16:creationId xmlns:a16="http://schemas.microsoft.com/office/drawing/2014/main" id="{E5DF0A75-F493-45C7-81FD-1A1310BB8882}"/>
              </a:ext>
            </a:extLst>
          </p:cNvPr>
          <p:cNvSpPr>
            <a:spLocks noGrp="1"/>
          </p:cNvSpPr>
          <p:nvPr>
            <p:ph type="body" sz="quarter" idx="140" hasCustomPrompt="1"/>
          </p:nvPr>
        </p:nvSpPr>
        <p:spPr>
          <a:xfrm>
            <a:off x="12301852"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05" name="Picture Placeholder 7">
            <a:extLst>
              <a:ext uri="{FF2B5EF4-FFF2-40B4-BE49-F238E27FC236}">
                <a16:creationId xmlns:a16="http://schemas.microsoft.com/office/drawing/2014/main" id="{D5D92845-4B12-4567-AF44-D26FCBDB7398}"/>
              </a:ext>
            </a:extLst>
          </p:cNvPr>
          <p:cNvSpPr>
            <a:spLocks noGrp="1" noChangeAspect="1"/>
          </p:cNvSpPr>
          <p:nvPr>
            <p:ph type="pic" sz="quarter" idx="141" hasCustomPrompt="1"/>
          </p:nvPr>
        </p:nvSpPr>
        <p:spPr>
          <a:xfrm>
            <a:off x="12545711"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06" name="Text Placeholder 4">
            <a:extLst>
              <a:ext uri="{FF2B5EF4-FFF2-40B4-BE49-F238E27FC236}">
                <a16:creationId xmlns:a16="http://schemas.microsoft.com/office/drawing/2014/main" id="{6DBEC153-7029-4AB3-A423-C85224B10231}"/>
              </a:ext>
            </a:extLst>
          </p:cNvPr>
          <p:cNvSpPr>
            <a:spLocks noGrp="1"/>
          </p:cNvSpPr>
          <p:nvPr>
            <p:ph type="body" sz="quarter" idx="142" hasCustomPrompt="1"/>
          </p:nvPr>
        </p:nvSpPr>
        <p:spPr>
          <a:xfrm>
            <a:off x="14051789" y="4094770"/>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07" name="Text Placeholder 4">
            <a:extLst>
              <a:ext uri="{FF2B5EF4-FFF2-40B4-BE49-F238E27FC236}">
                <a16:creationId xmlns:a16="http://schemas.microsoft.com/office/drawing/2014/main" id="{0D5D295E-62AF-4501-9977-B516633B5F86}"/>
              </a:ext>
            </a:extLst>
          </p:cNvPr>
          <p:cNvSpPr>
            <a:spLocks noGrp="1"/>
          </p:cNvSpPr>
          <p:nvPr>
            <p:ph type="body" sz="quarter" idx="143" hasCustomPrompt="1"/>
          </p:nvPr>
        </p:nvSpPr>
        <p:spPr>
          <a:xfrm>
            <a:off x="14051789" y="4283759"/>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08" name="Text Placeholder 4">
            <a:extLst>
              <a:ext uri="{FF2B5EF4-FFF2-40B4-BE49-F238E27FC236}">
                <a16:creationId xmlns:a16="http://schemas.microsoft.com/office/drawing/2014/main" id="{55BC1D01-6FFC-473B-A31E-6EE209E2E8DA}"/>
              </a:ext>
            </a:extLst>
          </p:cNvPr>
          <p:cNvSpPr>
            <a:spLocks noGrp="1"/>
          </p:cNvSpPr>
          <p:nvPr>
            <p:ph type="body" sz="quarter" idx="144" hasCustomPrompt="1"/>
          </p:nvPr>
        </p:nvSpPr>
        <p:spPr>
          <a:xfrm>
            <a:off x="14051789" y="4462858"/>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09" name="Text Placeholder 4">
            <a:extLst>
              <a:ext uri="{FF2B5EF4-FFF2-40B4-BE49-F238E27FC236}">
                <a16:creationId xmlns:a16="http://schemas.microsoft.com/office/drawing/2014/main" id="{88F7D17F-454B-4394-AE23-E4C0F9F061E3}"/>
              </a:ext>
            </a:extLst>
          </p:cNvPr>
          <p:cNvSpPr>
            <a:spLocks noGrp="1"/>
          </p:cNvSpPr>
          <p:nvPr>
            <p:ph type="body" sz="quarter" idx="145" hasCustomPrompt="1"/>
          </p:nvPr>
        </p:nvSpPr>
        <p:spPr>
          <a:xfrm>
            <a:off x="14051789" y="4617233"/>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0" name="Picture Placeholder 7">
            <a:extLst>
              <a:ext uri="{FF2B5EF4-FFF2-40B4-BE49-F238E27FC236}">
                <a16:creationId xmlns:a16="http://schemas.microsoft.com/office/drawing/2014/main" id="{281B762D-3EC1-4BC0-8660-77F55637A350}"/>
              </a:ext>
            </a:extLst>
          </p:cNvPr>
          <p:cNvSpPr>
            <a:spLocks noGrp="1" noChangeAspect="1"/>
          </p:cNvSpPr>
          <p:nvPr>
            <p:ph type="pic" sz="quarter" idx="146" hasCustomPrompt="1"/>
          </p:nvPr>
        </p:nvSpPr>
        <p:spPr>
          <a:xfrm>
            <a:off x="14295648" y="2938436"/>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1" name="Text Placeholder 4">
            <a:extLst>
              <a:ext uri="{FF2B5EF4-FFF2-40B4-BE49-F238E27FC236}">
                <a16:creationId xmlns:a16="http://schemas.microsoft.com/office/drawing/2014/main" id="{62B53341-3EAE-4D0D-A597-796C912E8843}"/>
              </a:ext>
            </a:extLst>
          </p:cNvPr>
          <p:cNvSpPr>
            <a:spLocks noGrp="1"/>
          </p:cNvSpPr>
          <p:nvPr>
            <p:ph type="body" sz="quarter" idx="147" hasCustomPrompt="1"/>
          </p:nvPr>
        </p:nvSpPr>
        <p:spPr>
          <a:xfrm>
            <a:off x="1763161"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2" name="Text Placeholder 4">
            <a:extLst>
              <a:ext uri="{FF2B5EF4-FFF2-40B4-BE49-F238E27FC236}">
                <a16:creationId xmlns:a16="http://schemas.microsoft.com/office/drawing/2014/main" id="{E0AD4D38-3E15-464E-A752-A6EA0A9AA9CA}"/>
              </a:ext>
            </a:extLst>
          </p:cNvPr>
          <p:cNvSpPr>
            <a:spLocks noGrp="1"/>
          </p:cNvSpPr>
          <p:nvPr>
            <p:ph type="body" sz="quarter" idx="148" hasCustomPrompt="1"/>
          </p:nvPr>
        </p:nvSpPr>
        <p:spPr>
          <a:xfrm>
            <a:off x="1763161"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3" name="Text Placeholder 4">
            <a:extLst>
              <a:ext uri="{FF2B5EF4-FFF2-40B4-BE49-F238E27FC236}">
                <a16:creationId xmlns:a16="http://schemas.microsoft.com/office/drawing/2014/main" id="{6EC29790-65C7-434D-9E56-20B72EE41614}"/>
              </a:ext>
            </a:extLst>
          </p:cNvPr>
          <p:cNvSpPr>
            <a:spLocks noGrp="1"/>
          </p:cNvSpPr>
          <p:nvPr>
            <p:ph type="body" sz="quarter" idx="149" hasCustomPrompt="1"/>
          </p:nvPr>
        </p:nvSpPr>
        <p:spPr>
          <a:xfrm>
            <a:off x="1763161"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4" name="Text Placeholder 4">
            <a:extLst>
              <a:ext uri="{FF2B5EF4-FFF2-40B4-BE49-F238E27FC236}">
                <a16:creationId xmlns:a16="http://schemas.microsoft.com/office/drawing/2014/main" id="{C4E528A9-5B48-431A-8C25-5A1D4A3B0E9E}"/>
              </a:ext>
            </a:extLst>
          </p:cNvPr>
          <p:cNvSpPr>
            <a:spLocks noGrp="1"/>
          </p:cNvSpPr>
          <p:nvPr>
            <p:ph type="body" sz="quarter" idx="150" hasCustomPrompt="1"/>
          </p:nvPr>
        </p:nvSpPr>
        <p:spPr>
          <a:xfrm>
            <a:off x="1763161"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15" name="Picture Placeholder 7">
            <a:extLst>
              <a:ext uri="{FF2B5EF4-FFF2-40B4-BE49-F238E27FC236}">
                <a16:creationId xmlns:a16="http://schemas.microsoft.com/office/drawing/2014/main" id="{288C1464-2891-43DF-93F7-A1A83CE3EDD1}"/>
              </a:ext>
            </a:extLst>
          </p:cNvPr>
          <p:cNvSpPr>
            <a:spLocks noGrp="1" noChangeAspect="1"/>
          </p:cNvSpPr>
          <p:nvPr>
            <p:ph type="pic" sz="quarter" idx="151" hasCustomPrompt="1"/>
          </p:nvPr>
        </p:nvSpPr>
        <p:spPr>
          <a:xfrm>
            <a:off x="2007020"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16" name="Text Placeholder 4">
            <a:extLst>
              <a:ext uri="{FF2B5EF4-FFF2-40B4-BE49-F238E27FC236}">
                <a16:creationId xmlns:a16="http://schemas.microsoft.com/office/drawing/2014/main" id="{3271AB5D-8BC4-4BC8-BBFE-8BF2642781A8}"/>
              </a:ext>
            </a:extLst>
          </p:cNvPr>
          <p:cNvSpPr>
            <a:spLocks noGrp="1"/>
          </p:cNvSpPr>
          <p:nvPr>
            <p:ph type="body" sz="quarter" idx="152" hasCustomPrompt="1"/>
          </p:nvPr>
        </p:nvSpPr>
        <p:spPr>
          <a:xfrm>
            <a:off x="3518589"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17" name="Text Placeholder 4">
            <a:extLst>
              <a:ext uri="{FF2B5EF4-FFF2-40B4-BE49-F238E27FC236}">
                <a16:creationId xmlns:a16="http://schemas.microsoft.com/office/drawing/2014/main" id="{0B8EC452-EEF9-4CE5-999E-D60318276E04}"/>
              </a:ext>
            </a:extLst>
          </p:cNvPr>
          <p:cNvSpPr>
            <a:spLocks noGrp="1"/>
          </p:cNvSpPr>
          <p:nvPr>
            <p:ph type="body" sz="quarter" idx="153" hasCustomPrompt="1"/>
          </p:nvPr>
        </p:nvSpPr>
        <p:spPr>
          <a:xfrm>
            <a:off x="3518589"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18" name="Text Placeholder 4">
            <a:extLst>
              <a:ext uri="{FF2B5EF4-FFF2-40B4-BE49-F238E27FC236}">
                <a16:creationId xmlns:a16="http://schemas.microsoft.com/office/drawing/2014/main" id="{A933812B-1617-4FAB-BFF5-713B805636F8}"/>
              </a:ext>
            </a:extLst>
          </p:cNvPr>
          <p:cNvSpPr>
            <a:spLocks noGrp="1"/>
          </p:cNvSpPr>
          <p:nvPr>
            <p:ph type="body" sz="quarter" idx="154" hasCustomPrompt="1"/>
          </p:nvPr>
        </p:nvSpPr>
        <p:spPr>
          <a:xfrm>
            <a:off x="3518589"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19" name="Text Placeholder 4">
            <a:extLst>
              <a:ext uri="{FF2B5EF4-FFF2-40B4-BE49-F238E27FC236}">
                <a16:creationId xmlns:a16="http://schemas.microsoft.com/office/drawing/2014/main" id="{3CF7B6C6-67DC-4F15-9BC1-7ED503D4B34B}"/>
              </a:ext>
            </a:extLst>
          </p:cNvPr>
          <p:cNvSpPr>
            <a:spLocks noGrp="1"/>
          </p:cNvSpPr>
          <p:nvPr>
            <p:ph type="body" sz="quarter" idx="155" hasCustomPrompt="1"/>
          </p:nvPr>
        </p:nvSpPr>
        <p:spPr>
          <a:xfrm>
            <a:off x="3518589"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0" name="Picture Placeholder 7">
            <a:extLst>
              <a:ext uri="{FF2B5EF4-FFF2-40B4-BE49-F238E27FC236}">
                <a16:creationId xmlns:a16="http://schemas.microsoft.com/office/drawing/2014/main" id="{C51F412E-89E2-40C6-8EB1-8AC54CA3317E}"/>
              </a:ext>
            </a:extLst>
          </p:cNvPr>
          <p:cNvSpPr>
            <a:spLocks noGrp="1" noChangeAspect="1"/>
          </p:cNvSpPr>
          <p:nvPr>
            <p:ph type="pic" sz="quarter" idx="156" hasCustomPrompt="1"/>
          </p:nvPr>
        </p:nvSpPr>
        <p:spPr>
          <a:xfrm>
            <a:off x="3762449"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1" name="Text Placeholder 4">
            <a:extLst>
              <a:ext uri="{FF2B5EF4-FFF2-40B4-BE49-F238E27FC236}">
                <a16:creationId xmlns:a16="http://schemas.microsoft.com/office/drawing/2014/main" id="{DF7E1A3D-8101-4A04-B702-65613DB225E6}"/>
              </a:ext>
            </a:extLst>
          </p:cNvPr>
          <p:cNvSpPr>
            <a:spLocks noGrp="1"/>
          </p:cNvSpPr>
          <p:nvPr>
            <p:ph type="body" sz="quarter" idx="157" hasCustomPrompt="1"/>
          </p:nvPr>
        </p:nvSpPr>
        <p:spPr>
          <a:xfrm>
            <a:off x="5274296"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2" name="Text Placeholder 4">
            <a:extLst>
              <a:ext uri="{FF2B5EF4-FFF2-40B4-BE49-F238E27FC236}">
                <a16:creationId xmlns:a16="http://schemas.microsoft.com/office/drawing/2014/main" id="{03940B9A-8FB4-4E31-8F7B-1BFF0DA2DBD1}"/>
              </a:ext>
            </a:extLst>
          </p:cNvPr>
          <p:cNvSpPr>
            <a:spLocks noGrp="1"/>
          </p:cNvSpPr>
          <p:nvPr>
            <p:ph type="body" sz="quarter" idx="158" hasCustomPrompt="1"/>
          </p:nvPr>
        </p:nvSpPr>
        <p:spPr>
          <a:xfrm>
            <a:off x="5274296"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3" name="Text Placeholder 4">
            <a:extLst>
              <a:ext uri="{FF2B5EF4-FFF2-40B4-BE49-F238E27FC236}">
                <a16:creationId xmlns:a16="http://schemas.microsoft.com/office/drawing/2014/main" id="{F63A98EC-AE3F-4C71-B3E8-7BC10AC7C156}"/>
              </a:ext>
            </a:extLst>
          </p:cNvPr>
          <p:cNvSpPr>
            <a:spLocks noGrp="1"/>
          </p:cNvSpPr>
          <p:nvPr>
            <p:ph type="body" sz="quarter" idx="159" hasCustomPrompt="1"/>
          </p:nvPr>
        </p:nvSpPr>
        <p:spPr>
          <a:xfrm>
            <a:off x="5274296"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4" name="Text Placeholder 4">
            <a:extLst>
              <a:ext uri="{FF2B5EF4-FFF2-40B4-BE49-F238E27FC236}">
                <a16:creationId xmlns:a16="http://schemas.microsoft.com/office/drawing/2014/main" id="{304B9746-5B8C-4039-B92F-6FAA5E353C26}"/>
              </a:ext>
            </a:extLst>
          </p:cNvPr>
          <p:cNvSpPr>
            <a:spLocks noGrp="1"/>
          </p:cNvSpPr>
          <p:nvPr>
            <p:ph type="body" sz="quarter" idx="160" hasCustomPrompt="1"/>
          </p:nvPr>
        </p:nvSpPr>
        <p:spPr>
          <a:xfrm>
            <a:off x="5274296"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25" name="Picture Placeholder 7">
            <a:extLst>
              <a:ext uri="{FF2B5EF4-FFF2-40B4-BE49-F238E27FC236}">
                <a16:creationId xmlns:a16="http://schemas.microsoft.com/office/drawing/2014/main" id="{083C1E05-87E0-40C7-B59C-C4705E1BC2A7}"/>
              </a:ext>
            </a:extLst>
          </p:cNvPr>
          <p:cNvSpPr>
            <a:spLocks noGrp="1" noChangeAspect="1"/>
          </p:cNvSpPr>
          <p:nvPr>
            <p:ph type="pic" sz="quarter" idx="161" hasCustomPrompt="1"/>
          </p:nvPr>
        </p:nvSpPr>
        <p:spPr>
          <a:xfrm>
            <a:off x="5518156"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26" name="Text Placeholder 4">
            <a:extLst>
              <a:ext uri="{FF2B5EF4-FFF2-40B4-BE49-F238E27FC236}">
                <a16:creationId xmlns:a16="http://schemas.microsoft.com/office/drawing/2014/main" id="{1CAC0D9D-DCE5-46B1-AD5C-9CE1BD726A15}"/>
              </a:ext>
            </a:extLst>
          </p:cNvPr>
          <p:cNvSpPr>
            <a:spLocks noGrp="1"/>
          </p:cNvSpPr>
          <p:nvPr>
            <p:ph type="body" sz="quarter" idx="162" hasCustomPrompt="1"/>
          </p:nvPr>
        </p:nvSpPr>
        <p:spPr>
          <a:xfrm>
            <a:off x="7034744"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27" name="Text Placeholder 4">
            <a:extLst>
              <a:ext uri="{FF2B5EF4-FFF2-40B4-BE49-F238E27FC236}">
                <a16:creationId xmlns:a16="http://schemas.microsoft.com/office/drawing/2014/main" id="{BEEC9FE9-928D-45D1-9225-6461FAAE0506}"/>
              </a:ext>
            </a:extLst>
          </p:cNvPr>
          <p:cNvSpPr>
            <a:spLocks noGrp="1"/>
          </p:cNvSpPr>
          <p:nvPr>
            <p:ph type="body" sz="quarter" idx="163" hasCustomPrompt="1"/>
          </p:nvPr>
        </p:nvSpPr>
        <p:spPr>
          <a:xfrm>
            <a:off x="7034744"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28" name="Text Placeholder 4">
            <a:extLst>
              <a:ext uri="{FF2B5EF4-FFF2-40B4-BE49-F238E27FC236}">
                <a16:creationId xmlns:a16="http://schemas.microsoft.com/office/drawing/2014/main" id="{50CD7C10-591D-48B9-B136-A8B76282126E}"/>
              </a:ext>
            </a:extLst>
          </p:cNvPr>
          <p:cNvSpPr>
            <a:spLocks noGrp="1"/>
          </p:cNvSpPr>
          <p:nvPr>
            <p:ph type="body" sz="quarter" idx="164" hasCustomPrompt="1"/>
          </p:nvPr>
        </p:nvSpPr>
        <p:spPr>
          <a:xfrm>
            <a:off x="7034744"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29" name="Text Placeholder 4">
            <a:extLst>
              <a:ext uri="{FF2B5EF4-FFF2-40B4-BE49-F238E27FC236}">
                <a16:creationId xmlns:a16="http://schemas.microsoft.com/office/drawing/2014/main" id="{85F69936-D166-4D13-9C5A-4B1B53FE01CD}"/>
              </a:ext>
            </a:extLst>
          </p:cNvPr>
          <p:cNvSpPr>
            <a:spLocks noGrp="1"/>
          </p:cNvSpPr>
          <p:nvPr>
            <p:ph type="body" sz="quarter" idx="165" hasCustomPrompt="1"/>
          </p:nvPr>
        </p:nvSpPr>
        <p:spPr>
          <a:xfrm>
            <a:off x="7034744"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0" name="Picture Placeholder 7">
            <a:extLst>
              <a:ext uri="{FF2B5EF4-FFF2-40B4-BE49-F238E27FC236}">
                <a16:creationId xmlns:a16="http://schemas.microsoft.com/office/drawing/2014/main" id="{EFEFE154-A4A4-4D5F-923E-BDF65FF70CFA}"/>
              </a:ext>
            </a:extLst>
          </p:cNvPr>
          <p:cNvSpPr>
            <a:spLocks noGrp="1" noChangeAspect="1"/>
          </p:cNvSpPr>
          <p:nvPr>
            <p:ph type="pic" sz="quarter" idx="166" hasCustomPrompt="1"/>
          </p:nvPr>
        </p:nvSpPr>
        <p:spPr>
          <a:xfrm>
            <a:off x="7278604"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1" name="Text Placeholder 4">
            <a:extLst>
              <a:ext uri="{FF2B5EF4-FFF2-40B4-BE49-F238E27FC236}">
                <a16:creationId xmlns:a16="http://schemas.microsoft.com/office/drawing/2014/main" id="{9910BDBA-5229-4713-BD54-12CC83EDF29A}"/>
              </a:ext>
            </a:extLst>
          </p:cNvPr>
          <p:cNvSpPr>
            <a:spLocks noGrp="1"/>
          </p:cNvSpPr>
          <p:nvPr>
            <p:ph type="body" sz="quarter" idx="167" hasCustomPrompt="1"/>
          </p:nvPr>
        </p:nvSpPr>
        <p:spPr>
          <a:xfrm>
            <a:off x="8785698"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2" name="Text Placeholder 4">
            <a:extLst>
              <a:ext uri="{FF2B5EF4-FFF2-40B4-BE49-F238E27FC236}">
                <a16:creationId xmlns:a16="http://schemas.microsoft.com/office/drawing/2014/main" id="{0B869519-DDD7-4EC9-B5E2-9921FB710ADF}"/>
              </a:ext>
            </a:extLst>
          </p:cNvPr>
          <p:cNvSpPr>
            <a:spLocks noGrp="1"/>
          </p:cNvSpPr>
          <p:nvPr>
            <p:ph type="body" sz="quarter" idx="168" hasCustomPrompt="1"/>
          </p:nvPr>
        </p:nvSpPr>
        <p:spPr>
          <a:xfrm>
            <a:off x="8785698"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3" name="Text Placeholder 4">
            <a:extLst>
              <a:ext uri="{FF2B5EF4-FFF2-40B4-BE49-F238E27FC236}">
                <a16:creationId xmlns:a16="http://schemas.microsoft.com/office/drawing/2014/main" id="{1BF4F802-03DE-47D6-82B6-80D220C21B2D}"/>
              </a:ext>
            </a:extLst>
          </p:cNvPr>
          <p:cNvSpPr>
            <a:spLocks noGrp="1"/>
          </p:cNvSpPr>
          <p:nvPr>
            <p:ph type="body" sz="quarter" idx="169" hasCustomPrompt="1"/>
          </p:nvPr>
        </p:nvSpPr>
        <p:spPr>
          <a:xfrm>
            <a:off x="8785698"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4" name="Text Placeholder 4">
            <a:extLst>
              <a:ext uri="{FF2B5EF4-FFF2-40B4-BE49-F238E27FC236}">
                <a16:creationId xmlns:a16="http://schemas.microsoft.com/office/drawing/2014/main" id="{24A3D691-B202-447A-BF1D-152A5F30AEB5}"/>
              </a:ext>
            </a:extLst>
          </p:cNvPr>
          <p:cNvSpPr>
            <a:spLocks noGrp="1"/>
          </p:cNvSpPr>
          <p:nvPr>
            <p:ph type="body" sz="quarter" idx="170" hasCustomPrompt="1"/>
          </p:nvPr>
        </p:nvSpPr>
        <p:spPr>
          <a:xfrm>
            <a:off x="8785698"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35" name="Picture Placeholder 7">
            <a:extLst>
              <a:ext uri="{FF2B5EF4-FFF2-40B4-BE49-F238E27FC236}">
                <a16:creationId xmlns:a16="http://schemas.microsoft.com/office/drawing/2014/main" id="{31F588FE-3AE6-4B07-8C7B-0B48E550266B}"/>
              </a:ext>
            </a:extLst>
          </p:cNvPr>
          <p:cNvSpPr>
            <a:spLocks noGrp="1" noChangeAspect="1"/>
          </p:cNvSpPr>
          <p:nvPr>
            <p:ph type="pic" sz="quarter" idx="171" hasCustomPrompt="1"/>
          </p:nvPr>
        </p:nvSpPr>
        <p:spPr>
          <a:xfrm>
            <a:off x="9029558"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36" name="Text Placeholder 4">
            <a:extLst>
              <a:ext uri="{FF2B5EF4-FFF2-40B4-BE49-F238E27FC236}">
                <a16:creationId xmlns:a16="http://schemas.microsoft.com/office/drawing/2014/main" id="{2CEFAC29-4288-453B-84CE-024B5F624B8E}"/>
              </a:ext>
            </a:extLst>
          </p:cNvPr>
          <p:cNvSpPr>
            <a:spLocks noGrp="1"/>
          </p:cNvSpPr>
          <p:nvPr>
            <p:ph type="body" sz="quarter" idx="172" hasCustomPrompt="1"/>
          </p:nvPr>
        </p:nvSpPr>
        <p:spPr>
          <a:xfrm>
            <a:off x="10546157"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37" name="Text Placeholder 4">
            <a:extLst>
              <a:ext uri="{FF2B5EF4-FFF2-40B4-BE49-F238E27FC236}">
                <a16:creationId xmlns:a16="http://schemas.microsoft.com/office/drawing/2014/main" id="{48F02F17-B98C-4D5F-8597-4D47EDE2E4A1}"/>
              </a:ext>
            </a:extLst>
          </p:cNvPr>
          <p:cNvSpPr>
            <a:spLocks noGrp="1"/>
          </p:cNvSpPr>
          <p:nvPr>
            <p:ph type="body" sz="quarter" idx="173" hasCustomPrompt="1"/>
          </p:nvPr>
        </p:nvSpPr>
        <p:spPr>
          <a:xfrm>
            <a:off x="10546157"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38" name="Text Placeholder 4">
            <a:extLst>
              <a:ext uri="{FF2B5EF4-FFF2-40B4-BE49-F238E27FC236}">
                <a16:creationId xmlns:a16="http://schemas.microsoft.com/office/drawing/2014/main" id="{6FBE6A87-938A-4B2A-8A0D-26BF10D73475}"/>
              </a:ext>
            </a:extLst>
          </p:cNvPr>
          <p:cNvSpPr>
            <a:spLocks noGrp="1"/>
          </p:cNvSpPr>
          <p:nvPr>
            <p:ph type="body" sz="quarter" idx="174" hasCustomPrompt="1"/>
          </p:nvPr>
        </p:nvSpPr>
        <p:spPr>
          <a:xfrm>
            <a:off x="10546157"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39" name="Text Placeholder 4">
            <a:extLst>
              <a:ext uri="{FF2B5EF4-FFF2-40B4-BE49-F238E27FC236}">
                <a16:creationId xmlns:a16="http://schemas.microsoft.com/office/drawing/2014/main" id="{0AFF3EEE-D1B3-4640-9BBA-BCC75421DDF9}"/>
              </a:ext>
            </a:extLst>
          </p:cNvPr>
          <p:cNvSpPr>
            <a:spLocks noGrp="1"/>
          </p:cNvSpPr>
          <p:nvPr>
            <p:ph type="body" sz="quarter" idx="175" hasCustomPrompt="1"/>
          </p:nvPr>
        </p:nvSpPr>
        <p:spPr>
          <a:xfrm>
            <a:off x="10546157"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0" name="Picture Placeholder 7">
            <a:extLst>
              <a:ext uri="{FF2B5EF4-FFF2-40B4-BE49-F238E27FC236}">
                <a16:creationId xmlns:a16="http://schemas.microsoft.com/office/drawing/2014/main" id="{BAC3AD12-18A7-4512-AE80-E1895F2281BD}"/>
              </a:ext>
            </a:extLst>
          </p:cNvPr>
          <p:cNvSpPr>
            <a:spLocks noGrp="1" noChangeAspect="1"/>
          </p:cNvSpPr>
          <p:nvPr>
            <p:ph type="pic" sz="quarter" idx="176" hasCustomPrompt="1"/>
          </p:nvPr>
        </p:nvSpPr>
        <p:spPr>
          <a:xfrm>
            <a:off x="10790017"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1" name="Text Placeholder 4">
            <a:extLst>
              <a:ext uri="{FF2B5EF4-FFF2-40B4-BE49-F238E27FC236}">
                <a16:creationId xmlns:a16="http://schemas.microsoft.com/office/drawing/2014/main" id="{3ABDDD70-06AC-419D-BCE4-0811296AD81A}"/>
              </a:ext>
            </a:extLst>
          </p:cNvPr>
          <p:cNvSpPr>
            <a:spLocks noGrp="1"/>
          </p:cNvSpPr>
          <p:nvPr>
            <p:ph type="body" sz="quarter" idx="177" hasCustomPrompt="1"/>
          </p:nvPr>
        </p:nvSpPr>
        <p:spPr>
          <a:xfrm>
            <a:off x="12301852"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2" name="Text Placeholder 4">
            <a:extLst>
              <a:ext uri="{FF2B5EF4-FFF2-40B4-BE49-F238E27FC236}">
                <a16:creationId xmlns:a16="http://schemas.microsoft.com/office/drawing/2014/main" id="{A37A4C4D-256D-4AAD-914C-6182B7547D10}"/>
              </a:ext>
            </a:extLst>
          </p:cNvPr>
          <p:cNvSpPr>
            <a:spLocks noGrp="1"/>
          </p:cNvSpPr>
          <p:nvPr>
            <p:ph type="body" sz="quarter" idx="178" hasCustomPrompt="1"/>
          </p:nvPr>
        </p:nvSpPr>
        <p:spPr>
          <a:xfrm>
            <a:off x="12301852"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3" name="Text Placeholder 4">
            <a:extLst>
              <a:ext uri="{FF2B5EF4-FFF2-40B4-BE49-F238E27FC236}">
                <a16:creationId xmlns:a16="http://schemas.microsoft.com/office/drawing/2014/main" id="{47FBF972-0852-44E2-9E1B-2E96B422D531}"/>
              </a:ext>
            </a:extLst>
          </p:cNvPr>
          <p:cNvSpPr>
            <a:spLocks noGrp="1"/>
          </p:cNvSpPr>
          <p:nvPr>
            <p:ph type="body" sz="quarter" idx="179" hasCustomPrompt="1"/>
          </p:nvPr>
        </p:nvSpPr>
        <p:spPr>
          <a:xfrm>
            <a:off x="12301852"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4" name="Text Placeholder 4">
            <a:extLst>
              <a:ext uri="{FF2B5EF4-FFF2-40B4-BE49-F238E27FC236}">
                <a16:creationId xmlns:a16="http://schemas.microsoft.com/office/drawing/2014/main" id="{AE6B0926-56CB-43F8-99E0-760B254E7BB6}"/>
              </a:ext>
            </a:extLst>
          </p:cNvPr>
          <p:cNvSpPr>
            <a:spLocks noGrp="1"/>
          </p:cNvSpPr>
          <p:nvPr>
            <p:ph type="body" sz="quarter" idx="180" hasCustomPrompt="1"/>
          </p:nvPr>
        </p:nvSpPr>
        <p:spPr>
          <a:xfrm>
            <a:off x="12301852"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45" name="Picture Placeholder 7">
            <a:extLst>
              <a:ext uri="{FF2B5EF4-FFF2-40B4-BE49-F238E27FC236}">
                <a16:creationId xmlns:a16="http://schemas.microsoft.com/office/drawing/2014/main" id="{32EA1777-6009-48D4-9FED-A2E1FBD4AA68}"/>
              </a:ext>
            </a:extLst>
          </p:cNvPr>
          <p:cNvSpPr>
            <a:spLocks noGrp="1" noChangeAspect="1"/>
          </p:cNvSpPr>
          <p:nvPr>
            <p:ph type="pic" sz="quarter" idx="181" hasCustomPrompt="1"/>
          </p:nvPr>
        </p:nvSpPr>
        <p:spPr>
          <a:xfrm>
            <a:off x="12545711"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46" name="Text Placeholder 4">
            <a:extLst>
              <a:ext uri="{FF2B5EF4-FFF2-40B4-BE49-F238E27FC236}">
                <a16:creationId xmlns:a16="http://schemas.microsoft.com/office/drawing/2014/main" id="{BB1489E7-2FB3-454C-A524-BA3910FD18D5}"/>
              </a:ext>
            </a:extLst>
          </p:cNvPr>
          <p:cNvSpPr>
            <a:spLocks noGrp="1"/>
          </p:cNvSpPr>
          <p:nvPr>
            <p:ph type="body" sz="quarter" idx="182" hasCustomPrompt="1"/>
          </p:nvPr>
        </p:nvSpPr>
        <p:spPr>
          <a:xfrm>
            <a:off x="14051789" y="6251183"/>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47" name="Text Placeholder 4">
            <a:extLst>
              <a:ext uri="{FF2B5EF4-FFF2-40B4-BE49-F238E27FC236}">
                <a16:creationId xmlns:a16="http://schemas.microsoft.com/office/drawing/2014/main" id="{99AE4642-29EF-407F-8F6C-C8CEFE11611C}"/>
              </a:ext>
            </a:extLst>
          </p:cNvPr>
          <p:cNvSpPr>
            <a:spLocks noGrp="1"/>
          </p:cNvSpPr>
          <p:nvPr>
            <p:ph type="body" sz="quarter" idx="183" hasCustomPrompt="1"/>
          </p:nvPr>
        </p:nvSpPr>
        <p:spPr>
          <a:xfrm>
            <a:off x="14051789" y="6440172"/>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48" name="Text Placeholder 4">
            <a:extLst>
              <a:ext uri="{FF2B5EF4-FFF2-40B4-BE49-F238E27FC236}">
                <a16:creationId xmlns:a16="http://schemas.microsoft.com/office/drawing/2014/main" id="{4A873B86-1413-425C-A0EE-99C25F6DA10F}"/>
              </a:ext>
            </a:extLst>
          </p:cNvPr>
          <p:cNvSpPr>
            <a:spLocks noGrp="1"/>
          </p:cNvSpPr>
          <p:nvPr>
            <p:ph type="body" sz="quarter" idx="184" hasCustomPrompt="1"/>
          </p:nvPr>
        </p:nvSpPr>
        <p:spPr>
          <a:xfrm>
            <a:off x="14051789" y="6619270"/>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49" name="Text Placeholder 4">
            <a:extLst>
              <a:ext uri="{FF2B5EF4-FFF2-40B4-BE49-F238E27FC236}">
                <a16:creationId xmlns:a16="http://schemas.microsoft.com/office/drawing/2014/main" id="{1133A4CE-C428-46D2-BF8D-C140E2EDD89F}"/>
              </a:ext>
            </a:extLst>
          </p:cNvPr>
          <p:cNvSpPr>
            <a:spLocks noGrp="1"/>
          </p:cNvSpPr>
          <p:nvPr>
            <p:ph type="body" sz="quarter" idx="185" hasCustomPrompt="1"/>
          </p:nvPr>
        </p:nvSpPr>
        <p:spPr>
          <a:xfrm>
            <a:off x="14051789" y="6773646"/>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0" name="Picture Placeholder 7">
            <a:extLst>
              <a:ext uri="{FF2B5EF4-FFF2-40B4-BE49-F238E27FC236}">
                <a16:creationId xmlns:a16="http://schemas.microsoft.com/office/drawing/2014/main" id="{15C10AAF-EFD4-4496-9145-DAC183BAD643}"/>
              </a:ext>
            </a:extLst>
          </p:cNvPr>
          <p:cNvSpPr>
            <a:spLocks noGrp="1" noChangeAspect="1"/>
          </p:cNvSpPr>
          <p:nvPr>
            <p:ph type="pic" sz="quarter" idx="186" hasCustomPrompt="1"/>
          </p:nvPr>
        </p:nvSpPr>
        <p:spPr>
          <a:xfrm>
            <a:off x="14295648" y="5094850"/>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1" name="Text Placeholder 4">
            <a:extLst>
              <a:ext uri="{FF2B5EF4-FFF2-40B4-BE49-F238E27FC236}">
                <a16:creationId xmlns:a16="http://schemas.microsoft.com/office/drawing/2014/main" id="{6B4AEB78-E617-4D2A-B152-EF6CF7A3B545}"/>
              </a:ext>
            </a:extLst>
          </p:cNvPr>
          <p:cNvSpPr>
            <a:spLocks noGrp="1"/>
          </p:cNvSpPr>
          <p:nvPr>
            <p:ph type="body" sz="quarter" idx="187" hasCustomPrompt="1"/>
          </p:nvPr>
        </p:nvSpPr>
        <p:spPr>
          <a:xfrm>
            <a:off x="1763161"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2" name="Text Placeholder 4">
            <a:extLst>
              <a:ext uri="{FF2B5EF4-FFF2-40B4-BE49-F238E27FC236}">
                <a16:creationId xmlns:a16="http://schemas.microsoft.com/office/drawing/2014/main" id="{0DF21745-C25C-4FDE-9634-AA8E40154034}"/>
              </a:ext>
            </a:extLst>
          </p:cNvPr>
          <p:cNvSpPr>
            <a:spLocks noGrp="1"/>
          </p:cNvSpPr>
          <p:nvPr>
            <p:ph type="body" sz="quarter" idx="188" hasCustomPrompt="1"/>
          </p:nvPr>
        </p:nvSpPr>
        <p:spPr>
          <a:xfrm>
            <a:off x="1763161"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3" name="Text Placeholder 4">
            <a:extLst>
              <a:ext uri="{FF2B5EF4-FFF2-40B4-BE49-F238E27FC236}">
                <a16:creationId xmlns:a16="http://schemas.microsoft.com/office/drawing/2014/main" id="{152488B4-11B3-4455-BA78-0C938250F112}"/>
              </a:ext>
            </a:extLst>
          </p:cNvPr>
          <p:cNvSpPr>
            <a:spLocks noGrp="1"/>
          </p:cNvSpPr>
          <p:nvPr>
            <p:ph type="body" sz="quarter" idx="189" hasCustomPrompt="1"/>
          </p:nvPr>
        </p:nvSpPr>
        <p:spPr>
          <a:xfrm>
            <a:off x="1763161"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4" name="Text Placeholder 4">
            <a:extLst>
              <a:ext uri="{FF2B5EF4-FFF2-40B4-BE49-F238E27FC236}">
                <a16:creationId xmlns:a16="http://schemas.microsoft.com/office/drawing/2014/main" id="{7748B2D1-D9C2-41A5-81B5-9A3E40FE48E4}"/>
              </a:ext>
            </a:extLst>
          </p:cNvPr>
          <p:cNvSpPr>
            <a:spLocks noGrp="1"/>
          </p:cNvSpPr>
          <p:nvPr>
            <p:ph type="body" sz="quarter" idx="190" hasCustomPrompt="1"/>
          </p:nvPr>
        </p:nvSpPr>
        <p:spPr>
          <a:xfrm>
            <a:off x="1763161"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55" name="Picture Placeholder 7">
            <a:extLst>
              <a:ext uri="{FF2B5EF4-FFF2-40B4-BE49-F238E27FC236}">
                <a16:creationId xmlns:a16="http://schemas.microsoft.com/office/drawing/2014/main" id="{5ED9647E-D7FB-45C1-8735-7455EB384727}"/>
              </a:ext>
            </a:extLst>
          </p:cNvPr>
          <p:cNvSpPr>
            <a:spLocks noGrp="1" noChangeAspect="1"/>
          </p:cNvSpPr>
          <p:nvPr>
            <p:ph type="pic" sz="quarter" idx="191" hasCustomPrompt="1"/>
          </p:nvPr>
        </p:nvSpPr>
        <p:spPr>
          <a:xfrm>
            <a:off x="2007020"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56" name="Text Placeholder 4">
            <a:extLst>
              <a:ext uri="{FF2B5EF4-FFF2-40B4-BE49-F238E27FC236}">
                <a16:creationId xmlns:a16="http://schemas.microsoft.com/office/drawing/2014/main" id="{5955DF3F-5C28-4942-A985-B4AB12776D7B}"/>
              </a:ext>
            </a:extLst>
          </p:cNvPr>
          <p:cNvSpPr>
            <a:spLocks noGrp="1"/>
          </p:cNvSpPr>
          <p:nvPr>
            <p:ph type="body" sz="quarter" idx="192" hasCustomPrompt="1"/>
          </p:nvPr>
        </p:nvSpPr>
        <p:spPr>
          <a:xfrm>
            <a:off x="3518589"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57" name="Text Placeholder 4">
            <a:extLst>
              <a:ext uri="{FF2B5EF4-FFF2-40B4-BE49-F238E27FC236}">
                <a16:creationId xmlns:a16="http://schemas.microsoft.com/office/drawing/2014/main" id="{0F874BC4-8CC6-4976-8CF2-61D4109BACB4}"/>
              </a:ext>
            </a:extLst>
          </p:cNvPr>
          <p:cNvSpPr>
            <a:spLocks noGrp="1"/>
          </p:cNvSpPr>
          <p:nvPr>
            <p:ph type="body" sz="quarter" idx="193" hasCustomPrompt="1"/>
          </p:nvPr>
        </p:nvSpPr>
        <p:spPr>
          <a:xfrm>
            <a:off x="3518589"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58" name="Text Placeholder 4">
            <a:extLst>
              <a:ext uri="{FF2B5EF4-FFF2-40B4-BE49-F238E27FC236}">
                <a16:creationId xmlns:a16="http://schemas.microsoft.com/office/drawing/2014/main" id="{3CFC41E5-7235-4A62-8C82-2F39C01F3E63}"/>
              </a:ext>
            </a:extLst>
          </p:cNvPr>
          <p:cNvSpPr>
            <a:spLocks noGrp="1"/>
          </p:cNvSpPr>
          <p:nvPr>
            <p:ph type="body" sz="quarter" idx="194" hasCustomPrompt="1"/>
          </p:nvPr>
        </p:nvSpPr>
        <p:spPr>
          <a:xfrm>
            <a:off x="3518589"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59" name="Text Placeholder 4">
            <a:extLst>
              <a:ext uri="{FF2B5EF4-FFF2-40B4-BE49-F238E27FC236}">
                <a16:creationId xmlns:a16="http://schemas.microsoft.com/office/drawing/2014/main" id="{FC1682EB-912D-4584-9882-B849A70C254D}"/>
              </a:ext>
            </a:extLst>
          </p:cNvPr>
          <p:cNvSpPr>
            <a:spLocks noGrp="1"/>
          </p:cNvSpPr>
          <p:nvPr>
            <p:ph type="body" sz="quarter" idx="195" hasCustomPrompt="1"/>
          </p:nvPr>
        </p:nvSpPr>
        <p:spPr>
          <a:xfrm>
            <a:off x="3518589"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0" name="Picture Placeholder 7">
            <a:extLst>
              <a:ext uri="{FF2B5EF4-FFF2-40B4-BE49-F238E27FC236}">
                <a16:creationId xmlns:a16="http://schemas.microsoft.com/office/drawing/2014/main" id="{781D5E69-8E60-43FF-92C4-5EE5F2CD667E}"/>
              </a:ext>
            </a:extLst>
          </p:cNvPr>
          <p:cNvSpPr>
            <a:spLocks noGrp="1" noChangeAspect="1"/>
          </p:cNvSpPr>
          <p:nvPr>
            <p:ph type="pic" sz="quarter" idx="196" hasCustomPrompt="1"/>
          </p:nvPr>
        </p:nvSpPr>
        <p:spPr>
          <a:xfrm>
            <a:off x="3762449"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1" name="Text Placeholder 4">
            <a:extLst>
              <a:ext uri="{FF2B5EF4-FFF2-40B4-BE49-F238E27FC236}">
                <a16:creationId xmlns:a16="http://schemas.microsoft.com/office/drawing/2014/main" id="{181B140D-5570-45AB-91DB-C9EC7EA327E6}"/>
              </a:ext>
            </a:extLst>
          </p:cNvPr>
          <p:cNvSpPr>
            <a:spLocks noGrp="1"/>
          </p:cNvSpPr>
          <p:nvPr>
            <p:ph type="body" sz="quarter" idx="197" hasCustomPrompt="1"/>
          </p:nvPr>
        </p:nvSpPr>
        <p:spPr>
          <a:xfrm>
            <a:off x="5274296"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2" name="Text Placeholder 4">
            <a:extLst>
              <a:ext uri="{FF2B5EF4-FFF2-40B4-BE49-F238E27FC236}">
                <a16:creationId xmlns:a16="http://schemas.microsoft.com/office/drawing/2014/main" id="{E194797F-C2EE-4F6A-92D5-D57BF8A4667C}"/>
              </a:ext>
            </a:extLst>
          </p:cNvPr>
          <p:cNvSpPr>
            <a:spLocks noGrp="1"/>
          </p:cNvSpPr>
          <p:nvPr>
            <p:ph type="body" sz="quarter" idx="198" hasCustomPrompt="1"/>
          </p:nvPr>
        </p:nvSpPr>
        <p:spPr>
          <a:xfrm>
            <a:off x="5274296"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3" name="Text Placeholder 4">
            <a:extLst>
              <a:ext uri="{FF2B5EF4-FFF2-40B4-BE49-F238E27FC236}">
                <a16:creationId xmlns:a16="http://schemas.microsoft.com/office/drawing/2014/main" id="{80A5B582-17AF-40FC-B7C3-653C3E3355A1}"/>
              </a:ext>
            </a:extLst>
          </p:cNvPr>
          <p:cNvSpPr>
            <a:spLocks noGrp="1"/>
          </p:cNvSpPr>
          <p:nvPr>
            <p:ph type="body" sz="quarter" idx="199" hasCustomPrompt="1"/>
          </p:nvPr>
        </p:nvSpPr>
        <p:spPr>
          <a:xfrm>
            <a:off x="5274296"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4" name="Text Placeholder 4">
            <a:extLst>
              <a:ext uri="{FF2B5EF4-FFF2-40B4-BE49-F238E27FC236}">
                <a16:creationId xmlns:a16="http://schemas.microsoft.com/office/drawing/2014/main" id="{5E81CFF3-0856-4577-91A7-55B8DF4D591C}"/>
              </a:ext>
            </a:extLst>
          </p:cNvPr>
          <p:cNvSpPr>
            <a:spLocks noGrp="1"/>
          </p:cNvSpPr>
          <p:nvPr>
            <p:ph type="body" sz="quarter" idx="200" hasCustomPrompt="1"/>
          </p:nvPr>
        </p:nvSpPr>
        <p:spPr>
          <a:xfrm>
            <a:off x="5274296"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65" name="Picture Placeholder 7">
            <a:extLst>
              <a:ext uri="{FF2B5EF4-FFF2-40B4-BE49-F238E27FC236}">
                <a16:creationId xmlns:a16="http://schemas.microsoft.com/office/drawing/2014/main" id="{F257A31D-200D-43F1-9F10-9ED6FF5D3104}"/>
              </a:ext>
            </a:extLst>
          </p:cNvPr>
          <p:cNvSpPr>
            <a:spLocks noGrp="1" noChangeAspect="1"/>
          </p:cNvSpPr>
          <p:nvPr>
            <p:ph type="pic" sz="quarter" idx="201" hasCustomPrompt="1"/>
          </p:nvPr>
        </p:nvSpPr>
        <p:spPr>
          <a:xfrm>
            <a:off x="5518156"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66" name="Text Placeholder 4">
            <a:extLst>
              <a:ext uri="{FF2B5EF4-FFF2-40B4-BE49-F238E27FC236}">
                <a16:creationId xmlns:a16="http://schemas.microsoft.com/office/drawing/2014/main" id="{6CF4108A-A788-4239-8CC2-E3BB10753CB3}"/>
              </a:ext>
            </a:extLst>
          </p:cNvPr>
          <p:cNvSpPr>
            <a:spLocks noGrp="1"/>
          </p:cNvSpPr>
          <p:nvPr>
            <p:ph type="body" sz="quarter" idx="202" hasCustomPrompt="1"/>
          </p:nvPr>
        </p:nvSpPr>
        <p:spPr>
          <a:xfrm>
            <a:off x="7034744"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67" name="Text Placeholder 4">
            <a:extLst>
              <a:ext uri="{FF2B5EF4-FFF2-40B4-BE49-F238E27FC236}">
                <a16:creationId xmlns:a16="http://schemas.microsoft.com/office/drawing/2014/main" id="{25A4C2A7-53F2-4AEE-84A1-EBBC094AFFFB}"/>
              </a:ext>
            </a:extLst>
          </p:cNvPr>
          <p:cNvSpPr>
            <a:spLocks noGrp="1"/>
          </p:cNvSpPr>
          <p:nvPr>
            <p:ph type="body" sz="quarter" idx="203" hasCustomPrompt="1"/>
          </p:nvPr>
        </p:nvSpPr>
        <p:spPr>
          <a:xfrm>
            <a:off x="7034744"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68" name="Text Placeholder 4">
            <a:extLst>
              <a:ext uri="{FF2B5EF4-FFF2-40B4-BE49-F238E27FC236}">
                <a16:creationId xmlns:a16="http://schemas.microsoft.com/office/drawing/2014/main" id="{EF25F341-13EE-48EB-A586-D2A613647354}"/>
              </a:ext>
            </a:extLst>
          </p:cNvPr>
          <p:cNvSpPr>
            <a:spLocks noGrp="1"/>
          </p:cNvSpPr>
          <p:nvPr>
            <p:ph type="body" sz="quarter" idx="204" hasCustomPrompt="1"/>
          </p:nvPr>
        </p:nvSpPr>
        <p:spPr>
          <a:xfrm>
            <a:off x="7034744"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69" name="Text Placeholder 4">
            <a:extLst>
              <a:ext uri="{FF2B5EF4-FFF2-40B4-BE49-F238E27FC236}">
                <a16:creationId xmlns:a16="http://schemas.microsoft.com/office/drawing/2014/main" id="{2DBE000B-FD10-42F3-A69D-7037F83321BE}"/>
              </a:ext>
            </a:extLst>
          </p:cNvPr>
          <p:cNvSpPr>
            <a:spLocks noGrp="1"/>
          </p:cNvSpPr>
          <p:nvPr>
            <p:ph type="body" sz="quarter" idx="205" hasCustomPrompt="1"/>
          </p:nvPr>
        </p:nvSpPr>
        <p:spPr>
          <a:xfrm>
            <a:off x="7034744"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0" name="Picture Placeholder 7">
            <a:extLst>
              <a:ext uri="{FF2B5EF4-FFF2-40B4-BE49-F238E27FC236}">
                <a16:creationId xmlns:a16="http://schemas.microsoft.com/office/drawing/2014/main" id="{B4AF0CED-51CC-4EE3-845D-C11CB716B52A}"/>
              </a:ext>
            </a:extLst>
          </p:cNvPr>
          <p:cNvSpPr>
            <a:spLocks noGrp="1" noChangeAspect="1"/>
          </p:cNvSpPr>
          <p:nvPr>
            <p:ph type="pic" sz="quarter" idx="206" hasCustomPrompt="1"/>
          </p:nvPr>
        </p:nvSpPr>
        <p:spPr>
          <a:xfrm>
            <a:off x="7278604"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1" name="Text Placeholder 4">
            <a:extLst>
              <a:ext uri="{FF2B5EF4-FFF2-40B4-BE49-F238E27FC236}">
                <a16:creationId xmlns:a16="http://schemas.microsoft.com/office/drawing/2014/main" id="{22A10A54-4B06-4E16-9A60-CB57AE511DFD}"/>
              </a:ext>
            </a:extLst>
          </p:cNvPr>
          <p:cNvSpPr>
            <a:spLocks noGrp="1"/>
          </p:cNvSpPr>
          <p:nvPr>
            <p:ph type="body" sz="quarter" idx="207" hasCustomPrompt="1"/>
          </p:nvPr>
        </p:nvSpPr>
        <p:spPr>
          <a:xfrm>
            <a:off x="8785698"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2" name="Text Placeholder 4">
            <a:extLst>
              <a:ext uri="{FF2B5EF4-FFF2-40B4-BE49-F238E27FC236}">
                <a16:creationId xmlns:a16="http://schemas.microsoft.com/office/drawing/2014/main" id="{F222A5F3-2313-4E74-8436-2E1C3C8468BD}"/>
              </a:ext>
            </a:extLst>
          </p:cNvPr>
          <p:cNvSpPr>
            <a:spLocks noGrp="1"/>
          </p:cNvSpPr>
          <p:nvPr>
            <p:ph type="body" sz="quarter" idx="208" hasCustomPrompt="1"/>
          </p:nvPr>
        </p:nvSpPr>
        <p:spPr>
          <a:xfrm>
            <a:off x="8785698"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3" name="Text Placeholder 4">
            <a:extLst>
              <a:ext uri="{FF2B5EF4-FFF2-40B4-BE49-F238E27FC236}">
                <a16:creationId xmlns:a16="http://schemas.microsoft.com/office/drawing/2014/main" id="{6C484348-471A-4776-8839-9FEEFEADEC7A}"/>
              </a:ext>
            </a:extLst>
          </p:cNvPr>
          <p:cNvSpPr>
            <a:spLocks noGrp="1"/>
          </p:cNvSpPr>
          <p:nvPr>
            <p:ph type="body" sz="quarter" idx="209" hasCustomPrompt="1"/>
          </p:nvPr>
        </p:nvSpPr>
        <p:spPr>
          <a:xfrm>
            <a:off x="8785698"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4" name="Text Placeholder 4">
            <a:extLst>
              <a:ext uri="{FF2B5EF4-FFF2-40B4-BE49-F238E27FC236}">
                <a16:creationId xmlns:a16="http://schemas.microsoft.com/office/drawing/2014/main" id="{2D706DE8-7731-479F-86A1-7DD524BD91D0}"/>
              </a:ext>
            </a:extLst>
          </p:cNvPr>
          <p:cNvSpPr>
            <a:spLocks noGrp="1"/>
          </p:cNvSpPr>
          <p:nvPr>
            <p:ph type="body" sz="quarter" idx="210" hasCustomPrompt="1"/>
          </p:nvPr>
        </p:nvSpPr>
        <p:spPr>
          <a:xfrm>
            <a:off x="8785698"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75" name="Picture Placeholder 7">
            <a:extLst>
              <a:ext uri="{FF2B5EF4-FFF2-40B4-BE49-F238E27FC236}">
                <a16:creationId xmlns:a16="http://schemas.microsoft.com/office/drawing/2014/main" id="{6BB94C9B-CF0A-4933-A276-ACEC477AA3D7}"/>
              </a:ext>
            </a:extLst>
          </p:cNvPr>
          <p:cNvSpPr>
            <a:spLocks noGrp="1" noChangeAspect="1"/>
          </p:cNvSpPr>
          <p:nvPr>
            <p:ph type="pic" sz="quarter" idx="211" hasCustomPrompt="1"/>
          </p:nvPr>
        </p:nvSpPr>
        <p:spPr>
          <a:xfrm>
            <a:off x="902955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76" name="Text Placeholder 4">
            <a:extLst>
              <a:ext uri="{FF2B5EF4-FFF2-40B4-BE49-F238E27FC236}">
                <a16:creationId xmlns:a16="http://schemas.microsoft.com/office/drawing/2014/main" id="{F40BE666-2EE6-4014-B5EE-64349C7F1DCD}"/>
              </a:ext>
            </a:extLst>
          </p:cNvPr>
          <p:cNvSpPr>
            <a:spLocks noGrp="1"/>
          </p:cNvSpPr>
          <p:nvPr>
            <p:ph type="body" sz="quarter" idx="212" hasCustomPrompt="1"/>
          </p:nvPr>
        </p:nvSpPr>
        <p:spPr>
          <a:xfrm>
            <a:off x="10546157"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77" name="Text Placeholder 4">
            <a:extLst>
              <a:ext uri="{FF2B5EF4-FFF2-40B4-BE49-F238E27FC236}">
                <a16:creationId xmlns:a16="http://schemas.microsoft.com/office/drawing/2014/main" id="{4E5207FC-2BBA-4E30-A80B-5C6838B35DCD}"/>
              </a:ext>
            </a:extLst>
          </p:cNvPr>
          <p:cNvSpPr>
            <a:spLocks noGrp="1"/>
          </p:cNvSpPr>
          <p:nvPr>
            <p:ph type="body" sz="quarter" idx="213" hasCustomPrompt="1"/>
          </p:nvPr>
        </p:nvSpPr>
        <p:spPr>
          <a:xfrm>
            <a:off x="10546157"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78" name="Text Placeholder 4">
            <a:extLst>
              <a:ext uri="{FF2B5EF4-FFF2-40B4-BE49-F238E27FC236}">
                <a16:creationId xmlns:a16="http://schemas.microsoft.com/office/drawing/2014/main" id="{61D959F5-B700-4DDB-A0B8-062834A19118}"/>
              </a:ext>
            </a:extLst>
          </p:cNvPr>
          <p:cNvSpPr>
            <a:spLocks noGrp="1"/>
          </p:cNvSpPr>
          <p:nvPr>
            <p:ph type="body" sz="quarter" idx="214" hasCustomPrompt="1"/>
          </p:nvPr>
        </p:nvSpPr>
        <p:spPr>
          <a:xfrm>
            <a:off x="10546157"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79" name="Text Placeholder 4">
            <a:extLst>
              <a:ext uri="{FF2B5EF4-FFF2-40B4-BE49-F238E27FC236}">
                <a16:creationId xmlns:a16="http://schemas.microsoft.com/office/drawing/2014/main" id="{00B95A49-BA5B-4E4F-A894-29E2561C6063}"/>
              </a:ext>
            </a:extLst>
          </p:cNvPr>
          <p:cNvSpPr>
            <a:spLocks noGrp="1"/>
          </p:cNvSpPr>
          <p:nvPr>
            <p:ph type="body" sz="quarter" idx="215" hasCustomPrompt="1"/>
          </p:nvPr>
        </p:nvSpPr>
        <p:spPr>
          <a:xfrm>
            <a:off x="10546157"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80" name="Picture Placeholder 7">
            <a:extLst>
              <a:ext uri="{FF2B5EF4-FFF2-40B4-BE49-F238E27FC236}">
                <a16:creationId xmlns:a16="http://schemas.microsoft.com/office/drawing/2014/main" id="{6EB3DDB3-A47E-4277-8514-2C7ABDF6A272}"/>
              </a:ext>
            </a:extLst>
          </p:cNvPr>
          <p:cNvSpPr>
            <a:spLocks noGrp="1" noChangeAspect="1"/>
          </p:cNvSpPr>
          <p:nvPr>
            <p:ph type="pic" sz="quarter" idx="216" hasCustomPrompt="1"/>
          </p:nvPr>
        </p:nvSpPr>
        <p:spPr>
          <a:xfrm>
            <a:off x="10790017"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81" name="Text Placeholder 4">
            <a:extLst>
              <a:ext uri="{FF2B5EF4-FFF2-40B4-BE49-F238E27FC236}">
                <a16:creationId xmlns:a16="http://schemas.microsoft.com/office/drawing/2014/main" id="{85FFE307-0764-4CC4-B08D-B54785E6DBD7}"/>
              </a:ext>
            </a:extLst>
          </p:cNvPr>
          <p:cNvSpPr>
            <a:spLocks noGrp="1"/>
          </p:cNvSpPr>
          <p:nvPr>
            <p:ph type="body" sz="quarter" idx="217" hasCustomPrompt="1"/>
          </p:nvPr>
        </p:nvSpPr>
        <p:spPr>
          <a:xfrm>
            <a:off x="12301852"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82" name="Text Placeholder 4">
            <a:extLst>
              <a:ext uri="{FF2B5EF4-FFF2-40B4-BE49-F238E27FC236}">
                <a16:creationId xmlns:a16="http://schemas.microsoft.com/office/drawing/2014/main" id="{E154582D-29B2-4934-AE56-1E9225D6F5B8}"/>
              </a:ext>
            </a:extLst>
          </p:cNvPr>
          <p:cNvSpPr>
            <a:spLocks noGrp="1"/>
          </p:cNvSpPr>
          <p:nvPr>
            <p:ph type="body" sz="quarter" idx="218" hasCustomPrompt="1"/>
          </p:nvPr>
        </p:nvSpPr>
        <p:spPr>
          <a:xfrm>
            <a:off x="12301852"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83" name="Text Placeholder 4">
            <a:extLst>
              <a:ext uri="{FF2B5EF4-FFF2-40B4-BE49-F238E27FC236}">
                <a16:creationId xmlns:a16="http://schemas.microsoft.com/office/drawing/2014/main" id="{AF4891BF-7A2A-4E0C-87A2-FC2EBB406A6F}"/>
              </a:ext>
            </a:extLst>
          </p:cNvPr>
          <p:cNvSpPr>
            <a:spLocks noGrp="1"/>
          </p:cNvSpPr>
          <p:nvPr>
            <p:ph type="body" sz="quarter" idx="219" hasCustomPrompt="1"/>
          </p:nvPr>
        </p:nvSpPr>
        <p:spPr>
          <a:xfrm>
            <a:off x="12301852"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84" name="Text Placeholder 4">
            <a:extLst>
              <a:ext uri="{FF2B5EF4-FFF2-40B4-BE49-F238E27FC236}">
                <a16:creationId xmlns:a16="http://schemas.microsoft.com/office/drawing/2014/main" id="{71AAA2CB-4152-4784-9349-C094861BB374}"/>
              </a:ext>
            </a:extLst>
          </p:cNvPr>
          <p:cNvSpPr>
            <a:spLocks noGrp="1"/>
          </p:cNvSpPr>
          <p:nvPr>
            <p:ph type="body" sz="quarter" idx="220" hasCustomPrompt="1"/>
          </p:nvPr>
        </p:nvSpPr>
        <p:spPr>
          <a:xfrm>
            <a:off x="12301852"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85" name="Picture Placeholder 7">
            <a:extLst>
              <a:ext uri="{FF2B5EF4-FFF2-40B4-BE49-F238E27FC236}">
                <a16:creationId xmlns:a16="http://schemas.microsoft.com/office/drawing/2014/main" id="{F5174866-BB16-4DB6-A110-7068307A7FCF}"/>
              </a:ext>
            </a:extLst>
          </p:cNvPr>
          <p:cNvSpPr>
            <a:spLocks noGrp="1" noChangeAspect="1"/>
          </p:cNvSpPr>
          <p:nvPr>
            <p:ph type="pic" sz="quarter" idx="221" hasCustomPrompt="1"/>
          </p:nvPr>
        </p:nvSpPr>
        <p:spPr>
          <a:xfrm>
            <a:off x="12545711"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86" name="Text Placeholder 4">
            <a:extLst>
              <a:ext uri="{FF2B5EF4-FFF2-40B4-BE49-F238E27FC236}">
                <a16:creationId xmlns:a16="http://schemas.microsoft.com/office/drawing/2014/main" id="{9D23BA48-8F33-4899-A08E-074610E5C4E6}"/>
              </a:ext>
            </a:extLst>
          </p:cNvPr>
          <p:cNvSpPr>
            <a:spLocks noGrp="1"/>
          </p:cNvSpPr>
          <p:nvPr>
            <p:ph type="body" sz="quarter" idx="222" hasCustomPrompt="1"/>
          </p:nvPr>
        </p:nvSpPr>
        <p:spPr>
          <a:xfrm>
            <a:off x="14051789" y="8321855"/>
            <a:ext cx="1536047" cy="153600"/>
          </a:xfrm>
        </p:spPr>
        <p:txBody>
          <a:bodyPr/>
          <a:lstStyle>
            <a:lvl1pPr marL="0" indent="0" algn="ctr">
              <a:spcAft>
                <a:spcPts val="0"/>
              </a:spcAft>
              <a:buNone/>
              <a:defRPr sz="996" b="1">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name</a:t>
            </a:r>
            <a:endParaRPr lang="en-US"/>
          </a:p>
        </p:txBody>
      </p:sp>
      <p:sp>
        <p:nvSpPr>
          <p:cNvPr id="387" name="Text Placeholder 4">
            <a:extLst>
              <a:ext uri="{FF2B5EF4-FFF2-40B4-BE49-F238E27FC236}">
                <a16:creationId xmlns:a16="http://schemas.microsoft.com/office/drawing/2014/main" id="{25852166-42DC-4E72-BF92-1D6BE3BB5A57}"/>
              </a:ext>
            </a:extLst>
          </p:cNvPr>
          <p:cNvSpPr>
            <a:spLocks noGrp="1"/>
          </p:cNvSpPr>
          <p:nvPr>
            <p:ph type="body" sz="quarter" idx="223" hasCustomPrompt="1"/>
          </p:nvPr>
        </p:nvSpPr>
        <p:spPr>
          <a:xfrm>
            <a:off x="14051789" y="8510844"/>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title</a:t>
            </a:r>
            <a:endParaRPr lang="en-US"/>
          </a:p>
        </p:txBody>
      </p:sp>
      <p:sp>
        <p:nvSpPr>
          <p:cNvPr id="388" name="Text Placeholder 4">
            <a:extLst>
              <a:ext uri="{FF2B5EF4-FFF2-40B4-BE49-F238E27FC236}">
                <a16:creationId xmlns:a16="http://schemas.microsoft.com/office/drawing/2014/main" id="{C8638621-EEEE-4054-8919-A892F0192155}"/>
              </a:ext>
            </a:extLst>
          </p:cNvPr>
          <p:cNvSpPr>
            <a:spLocks noGrp="1"/>
          </p:cNvSpPr>
          <p:nvPr>
            <p:ph type="body" sz="quarter" idx="224" hasCustomPrompt="1"/>
          </p:nvPr>
        </p:nvSpPr>
        <p:spPr>
          <a:xfrm>
            <a:off x="14051789" y="8689943"/>
            <a:ext cx="1536047" cy="153600"/>
          </a:xfrm>
        </p:spPr>
        <p:txBody>
          <a:bodyPr/>
          <a:lstStyle>
            <a:lvl1pPr marL="0" indent="0" algn="ctr">
              <a:spcAft>
                <a:spcPts val="0"/>
              </a:spcAft>
              <a:buNone/>
              <a:defRPr sz="853" b="0">
                <a:solidFill>
                  <a:schemeClr val="tx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phone</a:t>
            </a:r>
            <a:endParaRPr lang="en-US"/>
          </a:p>
        </p:txBody>
      </p:sp>
      <p:sp>
        <p:nvSpPr>
          <p:cNvPr id="389" name="Text Placeholder 4">
            <a:extLst>
              <a:ext uri="{FF2B5EF4-FFF2-40B4-BE49-F238E27FC236}">
                <a16:creationId xmlns:a16="http://schemas.microsoft.com/office/drawing/2014/main" id="{CB0E39D4-F744-4A8C-8F94-AC867E352408}"/>
              </a:ext>
            </a:extLst>
          </p:cNvPr>
          <p:cNvSpPr>
            <a:spLocks noGrp="1"/>
          </p:cNvSpPr>
          <p:nvPr>
            <p:ph type="body" sz="quarter" idx="225" hasCustomPrompt="1"/>
          </p:nvPr>
        </p:nvSpPr>
        <p:spPr>
          <a:xfrm>
            <a:off x="14051789" y="8844318"/>
            <a:ext cx="1536047" cy="153600"/>
          </a:xfrm>
        </p:spPr>
        <p:txBody>
          <a:bodyPr/>
          <a:lstStyle>
            <a:lvl1pPr marL="0" indent="0" algn="ctr">
              <a:spcAft>
                <a:spcPts val="0"/>
              </a:spcAft>
              <a:buNone/>
              <a:defRPr sz="853" b="0">
                <a:solidFill>
                  <a:schemeClr val="accent2"/>
                </a:solidFill>
              </a:defRPr>
            </a:lvl1pPr>
            <a:lvl2pPr marL="0" indent="0">
              <a:spcAft>
                <a:spcPts val="0"/>
              </a:spcAft>
              <a:buNone/>
              <a:defRPr sz="1422">
                <a:solidFill>
                  <a:schemeClr val="tx1"/>
                </a:solidFill>
              </a:defRPr>
            </a:lvl2pPr>
            <a:lvl3pPr marL="0" indent="0">
              <a:spcAft>
                <a:spcPts val="0"/>
              </a:spcAft>
              <a:buNone/>
              <a:defRPr sz="1422">
                <a:solidFill>
                  <a:schemeClr val="tx1"/>
                </a:solidFill>
              </a:defRPr>
            </a:lvl3pPr>
            <a:lvl4pPr>
              <a:spcAft>
                <a:spcPts val="0"/>
              </a:spcAft>
              <a:buNone/>
              <a:defRPr sz="1422">
                <a:solidFill>
                  <a:schemeClr val="tx1"/>
                </a:solidFill>
              </a:defRPr>
            </a:lvl4pPr>
            <a:lvl5pPr>
              <a:spcAft>
                <a:spcPts val="0"/>
              </a:spcAft>
              <a:buNone/>
              <a:defRPr sz="1422">
                <a:solidFill>
                  <a:schemeClr val="tx1"/>
                </a:solidFill>
              </a:defRPr>
            </a:lvl5pPr>
          </a:lstStyle>
          <a:p>
            <a:pPr lvl="0"/>
            <a:r>
              <a:rPr lang="en-US" dirty="0"/>
              <a:t>Click to add mail</a:t>
            </a:r>
            <a:endParaRPr lang="en-US"/>
          </a:p>
        </p:txBody>
      </p:sp>
      <p:sp>
        <p:nvSpPr>
          <p:cNvPr id="390" name="Picture Placeholder 7">
            <a:extLst>
              <a:ext uri="{FF2B5EF4-FFF2-40B4-BE49-F238E27FC236}">
                <a16:creationId xmlns:a16="http://schemas.microsoft.com/office/drawing/2014/main" id="{77AEA236-9DCD-4257-BFC4-E5C1302494C9}"/>
              </a:ext>
            </a:extLst>
          </p:cNvPr>
          <p:cNvSpPr>
            <a:spLocks noGrp="1" noChangeAspect="1"/>
          </p:cNvSpPr>
          <p:nvPr>
            <p:ph type="pic" sz="quarter" idx="226" hasCustomPrompt="1"/>
          </p:nvPr>
        </p:nvSpPr>
        <p:spPr>
          <a:xfrm>
            <a:off x="14295648" y="7165521"/>
            <a:ext cx="1048331" cy="1048299"/>
          </a:xfrm>
          <a:prstGeom prst="ellipse">
            <a:avLst/>
          </a:prstGeom>
          <a:noFill/>
        </p:spPr>
        <p:txBody>
          <a:bodyPr lIns="0" tIns="0" anchor="b" anchorCtr="0"/>
          <a:lstStyle>
            <a:lvl1pPr marL="0" indent="0" algn="l">
              <a:buNone/>
              <a:defRPr sz="996">
                <a:solidFill>
                  <a:schemeClr val="tx2"/>
                </a:solidFill>
              </a:defRPr>
            </a:lvl1pPr>
          </a:lstStyle>
          <a:p>
            <a:r>
              <a:rPr lang="en-US" dirty="0"/>
              <a:t>Click icon to add picture or click on frame and insert picture from Templafy Images</a:t>
            </a:r>
          </a:p>
        </p:txBody>
      </p:sp>
      <p:sp>
        <p:nvSpPr>
          <p:cNvPr id="3" name="Date Placeholder 2">
            <a:extLst>
              <a:ext uri="{FF2B5EF4-FFF2-40B4-BE49-F238E27FC236}">
                <a16:creationId xmlns:a16="http://schemas.microsoft.com/office/drawing/2014/main" id="{AEF07E57-E670-4CF3-93AF-FF37F822656C}"/>
              </a:ext>
            </a:extLst>
          </p:cNvPr>
          <p:cNvSpPr>
            <a:spLocks noGrp="1"/>
          </p:cNvSpPr>
          <p:nvPr>
            <p:ph type="dt" sz="half" idx="227"/>
          </p:nvPr>
        </p:nvSpPr>
        <p:spPr/>
        <p:txBody>
          <a:bodyPr/>
          <a:lstStyle/>
          <a:p>
            <a:endParaRPr lang="en-US" dirty="0"/>
          </a:p>
        </p:txBody>
      </p:sp>
      <p:sp>
        <p:nvSpPr>
          <p:cNvPr id="4" name="Footer Placeholder 3">
            <a:extLst>
              <a:ext uri="{FF2B5EF4-FFF2-40B4-BE49-F238E27FC236}">
                <a16:creationId xmlns:a16="http://schemas.microsoft.com/office/drawing/2014/main" id="{42CD74BF-A564-440D-ACE1-E97EC0167A81}"/>
              </a:ext>
            </a:extLst>
          </p:cNvPr>
          <p:cNvSpPr>
            <a:spLocks noGrp="1"/>
          </p:cNvSpPr>
          <p:nvPr>
            <p:ph type="ftr" sz="quarter" idx="228"/>
          </p:nvPr>
        </p:nvSpPr>
        <p:spPr/>
        <p:txBody>
          <a:bodyPr/>
          <a:lstStyle/>
          <a:p>
            <a:endParaRPr lang="en-US" dirty="0"/>
          </a:p>
        </p:txBody>
      </p:sp>
      <p:sp>
        <p:nvSpPr>
          <p:cNvPr id="5" name="Slide Number Placeholder 4">
            <a:extLst>
              <a:ext uri="{FF2B5EF4-FFF2-40B4-BE49-F238E27FC236}">
                <a16:creationId xmlns:a16="http://schemas.microsoft.com/office/drawing/2014/main" id="{D49659AA-3F96-4CA4-B444-03828FC1B6E3}"/>
              </a:ext>
            </a:extLst>
          </p:cNvPr>
          <p:cNvSpPr>
            <a:spLocks noGrp="1"/>
          </p:cNvSpPr>
          <p:nvPr>
            <p:ph type="sldNum" sz="quarter" idx="229"/>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91993453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ombstones">
    <p:spTree>
      <p:nvGrpSpPr>
        <p:cNvPr id="1" name=""/>
        <p:cNvGrpSpPr/>
        <p:nvPr/>
      </p:nvGrpSpPr>
      <p:grpSpPr>
        <a:xfrm>
          <a:off x="0" y="0"/>
          <a:ext cx="0" cy="0"/>
          <a:chOff x="0" y="0"/>
          <a:chExt cx="0" cy="0"/>
        </a:xfrm>
      </p:grpSpPr>
      <p:sp>
        <p:nvSpPr>
          <p:cNvPr id="118" name="Rectangle: Rounded Corners 117">
            <a:extLst>
              <a:ext uri="{FF2B5EF4-FFF2-40B4-BE49-F238E27FC236}">
                <a16:creationId xmlns:a16="http://schemas.microsoft.com/office/drawing/2014/main" id="{B2F1989F-8586-49D7-A4E8-B72A888E6A5A}"/>
              </a:ext>
            </a:extLst>
          </p:cNvPr>
          <p:cNvSpPr/>
          <p:nvPr userDrawn="1"/>
        </p:nvSpPr>
        <p:spPr>
          <a:xfrm>
            <a:off x="4032234"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1" name="Rectangle: Rounded Corners 120">
            <a:extLst>
              <a:ext uri="{FF2B5EF4-FFF2-40B4-BE49-F238E27FC236}">
                <a16:creationId xmlns:a16="http://schemas.microsoft.com/office/drawing/2014/main" id="{BC22C900-9E3D-4D19-9195-BDD7CFA67068}"/>
              </a:ext>
            </a:extLst>
          </p:cNvPr>
          <p:cNvSpPr/>
          <p:nvPr userDrawn="1"/>
        </p:nvSpPr>
        <p:spPr>
          <a:xfrm>
            <a:off x="7271909"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7" name="Rectangle: Rounded Corners 126">
            <a:extLst>
              <a:ext uri="{FF2B5EF4-FFF2-40B4-BE49-F238E27FC236}">
                <a16:creationId xmlns:a16="http://schemas.microsoft.com/office/drawing/2014/main" id="{DDF14694-5A90-4939-AE56-B78A6DE435A0}"/>
              </a:ext>
            </a:extLst>
          </p:cNvPr>
          <p:cNvSpPr/>
          <p:nvPr userDrawn="1"/>
        </p:nvSpPr>
        <p:spPr>
          <a:xfrm>
            <a:off x="10498114"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0" name="Rectangle: Rounded Corners 129">
            <a:extLst>
              <a:ext uri="{FF2B5EF4-FFF2-40B4-BE49-F238E27FC236}">
                <a16:creationId xmlns:a16="http://schemas.microsoft.com/office/drawing/2014/main" id="{4C205805-EFC8-4811-B82D-F27E34762837}"/>
              </a:ext>
            </a:extLst>
          </p:cNvPr>
          <p:cNvSpPr/>
          <p:nvPr userDrawn="1"/>
        </p:nvSpPr>
        <p:spPr>
          <a:xfrm>
            <a:off x="10498114"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3" name="Rectangle: Rounded Corners 132">
            <a:extLst>
              <a:ext uri="{FF2B5EF4-FFF2-40B4-BE49-F238E27FC236}">
                <a16:creationId xmlns:a16="http://schemas.microsoft.com/office/drawing/2014/main" id="{4F0AC683-D42D-413F-BA28-CCB4AD3133E8}"/>
              </a:ext>
            </a:extLst>
          </p:cNvPr>
          <p:cNvSpPr/>
          <p:nvPr userDrawn="1"/>
        </p:nvSpPr>
        <p:spPr>
          <a:xfrm>
            <a:off x="13720193"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36" name="Rectangle: Rounded Corners 135">
            <a:extLst>
              <a:ext uri="{FF2B5EF4-FFF2-40B4-BE49-F238E27FC236}">
                <a16:creationId xmlns:a16="http://schemas.microsoft.com/office/drawing/2014/main" id="{D6AE0762-596F-477B-8BFA-3F1C181FD485}"/>
              </a:ext>
            </a:extLst>
          </p:cNvPr>
          <p:cNvSpPr/>
          <p:nvPr userDrawn="1"/>
        </p:nvSpPr>
        <p:spPr>
          <a:xfrm>
            <a:off x="13720193"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25" name="Rectangle: Rounded Corners 24">
            <a:extLst>
              <a:ext uri="{FF2B5EF4-FFF2-40B4-BE49-F238E27FC236}">
                <a16:creationId xmlns:a16="http://schemas.microsoft.com/office/drawing/2014/main" id="{0BCAAC33-1A06-4BCB-93B5-5EADAA334877}"/>
              </a:ext>
            </a:extLst>
          </p:cNvPr>
          <p:cNvSpPr/>
          <p:nvPr/>
        </p:nvSpPr>
        <p:spPr>
          <a:xfrm>
            <a:off x="817975"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3" name="Rectangle: Rounded Corners 52">
            <a:extLst>
              <a:ext uri="{FF2B5EF4-FFF2-40B4-BE49-F238E27FC236}">
                <a16:creationId xmlns:a16="http://schemas.microsoft.com/office/drawing/2014/main" id="{BF2EB7C2-ACAC-403A-8A8C-4FBCD91F4424}"/>
              </a:ext>
            </a:extLst>
          </p:cNvPr>
          <p:cNvSpPr/>
          <p:nvPr userDrawn="1"/>
        </p:nvSpPr>
        <p:spPr>
          <a:xfrm>
            <a:off x="7271909"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12" name="Rectangle: Rounded Corners 111">
            <a:extLst>
              <a:ext uri="{FF2B5EF4-FFF2-40B4-BE49-F238E27FC236}">
                <a16:creationId xmlns:a16="http://schemas.microsoft.com/office/drawing/2014/main" id="{09FCBC1C-4687-4C34-8125-36422B87ECF6}"/>
              </a:ext>
            </a:extLst>
          </p:cNvPr>
          <p:cNvSpPr/>
          <p:nvPr userDrawn="1"/>
        </p:nvSpPr>
        <p:spPr>
          <a:xfrm>
            <a:off x="817975" y="5497174"/>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15" name="Rectangle: Rounded Corners 114">
            <a:extLst>
              <a:ext uri="{FF2B5EF4-FFF2-40B4-BE49-F238E27FC236}">
                <a16:creationId xmlns:a16="http://schemas.microsoft.com/office/drawing/2014/main" id="{996D9E4C-035D-41B9-B361-AEBFEED7405C}"/>
              </a:ext>
            </a:extLst>
          </p:cNvPr>
          <p:cNvSpPr/>
          <p:nvPr userDrawn="1"/>
        </p:nvSpPr>
        <p:spPr>
          <a:xfrm>
            <a:off x="4032234" y="2469927"/>
            <a:ext cx="2810966" cy="2626559"/>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p:txBody>
          <a:bodyPr/>
          <a:lstStyle/>
          <a:p>
            <a:r>
              <a:rPr lang="en-US" dirty="0"/>
              <a:t>Click to add title</a:t>
            </a:r>
            <a:endParaRPr lang="en-US"/>
          </a:p>
        </p:txBody>
      </p:sp>
      <p:sp>
        <p:nvSpPr>
          <p:cNvPr id="40" name="Subtitle">
            <a:extLst>
              <a:ext uri="{FF2B5EF4-FFF2-40B4-BE49-F238E27FC236}">
                <a16:creationId xmlns:a16="http://schemas.microsoft.com/office/drawing/2014/main" id="{EFACB859-53DD-4280-BA6F-5E8F46E61276}"/>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24031"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3" name="Text Placeholder 4">
            <a:extLst>
              <a:ext uri="{FF2B5EF4-FFF2-40B4-BE49-F238E27FC236}">
                <a16:creationId xmlns:a16="http://schemas.microsoft.com/office/drawing/2014/main" id="{97AB10C8-124B-4190-8226-A8D274175C4C}"/>
              </a:ext>
            </a:extLst>
          </p:cNvPr>
          <p:cNvSpPr>
            <a:spLocks noGrp="1"/>
          </p:cNvSpPr>
          <p:nvPr>
            <p:ph type="body" sz="quarter" idx="73" hasCustomPrompt="1"/>
          </p:nvPr>
        </p:nvSpPr>
        <p:spPr>
          <a:xfrm>
            <a:off x="1024031"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6" name="Text Placeholder 4">
            <a:extLst>
              <a:ext uri="{FF2B5EF4-FFF2-40B4-BE49-F238E27FC236}">
                <a16:creationId xmlns:a16="http://schemas.microsoft.com/office/drawing/2014/main" id="{588A9AEA-3050-4620-8668-3DC05E7F46FC}"/>
              </a:ext>
            </a:extLst>
          </p:cNvPr>
          <p:cNvSpPr>
            <a:spLocks noGrp="1"/>
          </p:cNvSpPr>
          <p:nvPr>
            <p:ph type="body" sz="quarter" idx="75" hasCustomPrompt="1"/>
          </p:nvPr>
        </p:nvSpPr>
        <p:spPr>
          <a:xfrm>
            <a:off x="4249730"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19" name="Text Placeholder 4">
            <a:extLst>
              <a:ext uri="{FF2B5EF4-FFF2-40B4-BE49-F238E27FC236}">
                <a16:creationId xmlns:a16="http://schemas.microsoft.com/office/drawing/2014/main" id="{D727E795-2BCB-41FC-8F7A-73BF8A93C3B8}"/>
              </a:ext>
            </a:extLst>
          </p:cNvPr>
          <p:cNvSpPr>
            <a:spLocks noGrp="1"/>
          </p:cNvSpPr>
          <p:nvPr>
            <p:ph type="body" sz="quarter" idx="77" hasCustomPrompt="1"/>
          </p:nvPr>
        </p:nvSpPr>
        <p:spPr>
          <a:xfrm>
            <a:off x="4249730"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2" name="Text Placeholder 4">
            <a:extLst>
              <a:ext uri="{FF2B5EF4-FFF2-40B4-BE49-F238E27FC236}">
                <a16:creationId xmlns:a16="http://schemas.microsoft.com/office/drawing/2014/main" id="{A26D718F-8E2B-4499-8DDD-38FBA5DCD554}"/>
              </a:ext>
            </a:extLst>
          </p:cNvPr>
          <p:cNvSpPr>
            <a:spLocks noGrp="1"/>
          </p:cNvSpPr>
          <p:nvPr>
            <p:ph type="body" sz="quarter" idx="79" hasCustomPrompt="1"/>
          </p:nvPr>
        </p:nvSpPr>
        <p:spPr>
          <a:xfrm>
            <a:off x="7475428"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5" name="Text Placeholder 4">
            <a:extLst>
              <a:ext uri="{FF2B5EF4-FFF2-40B4-BE49-F238E27FC236}">
                <a16:creationId xmlns:a16="http://schemas.microsoft.com/office/drawing/2014/main" id="{F3E4CDB3-BA5D-4850-A94A-C2EB22D2EBA4}"/>
              </a:ext>
            </a:extLst>
          </p:cNvPr>
          <p:cNvSpPr>
            <a:spLocks noGrp="1"/>
          </p:cNvSpPr>
          <p:nvPr>
            <p:ph type="body" sz="quarter" idx="81" hasCustomPrompt="1"/>
          </p:nvPr>
        </p:nvSpPr>
        <p:spPr>
          <a:xfrm>
            <a:off x="7475428"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8" name="Text Placeholder 4">
            <a:extLst>
              <a:ext uri="{FF2B5EF4-FFF2-40B4-BE49-F238E27FC236}">
                <a16:creationId xmlns:a16="http://schemas.microsoft.com/office/drawing/2014/main" id="{3D0FC05F-66A2-4E8F-A6A9-76203A674120}"/>
              </a:ext>
            </a:extLst>
          </p:cNvPr>
          <p:cNvSpPr>
            <a:spLocks noGrp="1"/>
          </p:cNvSpPr>
          <p:nvPr>
            <p:ph type="body" sz="quarter" idx="83" hasCustomPrompt="1"/>
          </p:nvPr>
        </p:nvSpPr>
        <p:spPr>
          <a:xfrm>
            <a:off x="10701127"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1" name="Text Placeholder 4">
            <a:extLst>
              <a:ext uri="{FF2B5EF4-FFF2-40B4-BE49-F238E27FC236}">
                <a16:creationId xmlns:a16="http://schemas.microsoft.com/office/drawing/2014/main" id="{762E128A-EB89-406E-B52A-ADD2CBD358D0}"/>
              </a:ext>
            </a:extLst>
          </p:cNvPr>
          <p:cNvSpPr>
            <a:spLocks noGrp="1"/>
          </p:cNvSpPr>
          <p:nvPr>
            <p:ph type="body" sz="quarter" idx="85" hasCustomPrompt="1"/>
          </p:nvPr>
        </p:nvSpPr>
        <p:spPr>
          <a:xfrm>
            <a:off x="10701127"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4" name="Text Placeholder 4">
            <a:extLst>
              <a:ext uri="{FF2B5EF4-FFF2-40B4-BE49-F238E27FC236}">
                <a16:creationId xmlns:a16="http://schemas.microsoft.com/office/drawing/2014/main" id="{5C79BD97-DFE9-45DE-9534-B0075EA8AF71}"/>
              </a:ext>
            </a:extLst>
          </p:cNvPr>
          <p:cNvSpPr>
            <a:spLocks noGrp="1"/>
          </p:cNvSpPr>
          <p:nvPr>
            <p:ph type="body" sz="quarter" idx="87" hasCustomPrompt="1"/>
          </p:nvPr>
        </p:nvSpPr>
        <p:spPr>
          <a:xfrm>
            <a:off x="13926825" y="267264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7" name="Text Placeholder 4">
            <a:extLst>
              <a:ext uri="{FF2B5EF4-FFF2-40B4-BE49-F238E27FC236}">
                <a16:creationId xmlns:a16="http://schemas.microsoft.com/office/drawing/2014/main" id="{C733F646-CB2C-4766-8A1F-BABC42A21E4A}"/>
              </a:ext>
            </a:extLst>
          </p:cNvPr>
          <p:cNvSpPr>
            <a:spLocks noGrp="1"/>
          </p:cNvSpPr>
          <p:nvPr>
            <p:ph type="body" sz="quarter" idx="89" hasCustomPrompt="1"/>
          </p:nvPr>
        </p:nvSpPr>
        <p:spPr>
          <a:xfrm>
            <a:off x="13926825" y="5713920"/>
            <a:ext cx="2355272" cy="1495956"/>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Char char="​"/>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 name="Content Placeholder 3">
            <a:extLst>
              <a:ext uri="{FF2B5EF4-FFF2-40B4-BE49-F238E27FC236}">
                <a16:creationId xmlns:a16="http://schemas.microsoft.com/office/drawing/2014/main" id="{EB2AC7E8-A328-41BB-9543-3876F8313A51}"/>
              </a:ext>
            </a:extLst>
          </p:cNvPr>
          <p:cNvSpPr>
            <a:spLocks noGrp="1"/>
          </p:cNvSpPr>
          <p:nvPr>
            <p:ph sz="quarter" idx="72" hasCustomPrompt="1"/>
          </p:nvPr>
        </p:nvSpPr>
        <p:spPr>
          <a:xfrm>
            <a:off x="1024031"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14" name="Content Placeholder 3">
            <a:extLst>
              <a:ext uri="{FF2B5EF4-FFF2-40B4-BE49-F238E27FC236}">
                <a16:creationId xmlns:a16="http://schemas.microsoft.com/office/drawing/2014/main" id="{5858A9E8-7C39-4B10-8FBB-DAC901839C3D}"/>
              </a:ext>
            </a:extLst>
          </p:cNvPr>
          <p:cNvSpPr>
            <a:spLocks noGrp="1"/>
          </p:cNvSpPr>
          <p:nvPr>
            <p:ph sz="quarter" idx="74" hasCustomPrompt="1"/>
          </p:nvPr>
        </p:nvSpPr>
        <p:spPr>
          <a:xfrm>
            <a:off x="1024031"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17" name="Content Placeholder 3">
            <a:extLst>
              <a:ext uri="{FF2B5EF4-FFF2-40B4-BE49-F238E27FC236}">
                <a16:creationId xmlns:a16="http://schemas.microsoft.com/office/drawing/2014/main" id="{CAAFCE05-8F97-4E0D-A31D-496BB3B4B4FD}"/>
              </a:ext>
            </a:extLst>
          </p:cNvPr>
          <p:cNvSpPr>
            <a:spLocks noGrp="1"/>
          </p:cNvSpPr>
          <p:nvPr>
            <p:ph sz="quarter" idx="76" hasCustomPrompt="1"/>
          </p:nvPr>
        </p:nvSpPr>
        <p:spPr>
          <a:xfrm>
            <a:off x="4249730"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0" name="Content Placeholder 3">
            <a:extLst>
              <a:ext uri="{FF2B5EF4-FFF2-40B4-BE49-F238E27FC236}">
                <a16:creationId xmlns:a16="http://schemas.microsoft.com/office/drawing/2014/main" id="{340A22AB-213A-42E0-B7E7-C72B2BB68E9F}"/>
              </a:ext>
            </a:extLst>
          </p:cNvPr>
          <p:cNvSpPr>
            <a:spLocks noGrp="1"/>
          </p:cNvSpPr>
          <p:nvPr>
            <p:ph sz="quarter" idx="78" hasCustomPrompt="1"/>
          </p:nvPr>
        </p:nvSpPr>
        <p:spPr>
          <a:xfrm>
            <a:off x="4249730"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3" name="Content Placeholder 3">
            <a:extLst>
              <a:ext uri="{FF2B5EF4-FFF2-40B4-BE49-F238E27FC236}">
                <a16:creationId xmlns:a16="http://schemas.microsoft.com/office/drawing/2014/main" id="{8223CE9D-FBF0-4F4A-A2D9-2AD67DF5F29D}"/>
              </a:ext>
            </a:extLst>
          </p:cNvPr>
          <p:cNvSpPr>
            <a:spLocks noGrp="1"/>
          </p:cNvSpPr>
          <p:nvPr>
            <p:ph sz="quarter" idx="80" hasCustomPrompt="1"/>
          </p:nvPr>
        </p:nvSpPr>
        <p:spPr>
          <a:xfrm>
            <a:off x="7475428"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6" name="Content Placeholder 3">
            <a:extLst>
              <a:ext uri="{FF2B5EF4-FFF2-40B4-BE49-F238E27FC236}">
                <a16:creationId xmlns:a16="http://schemas.microsoft.com/office/drawing/2014/main" id="{08A1CF3B-F4E5-4283-99B0-930D2F9F9B7F}"/>
              </a:ext>
            </a:extLst>
          </p:cNvPr>
          <p:cNvSpPr>
            <a:spLocks noGrp="1"/>
          </p:cNvSpPr>
          <p:nvPr>
            <p:ph sz="quarter" idx="82" hasCustomPrompt="1"/>
          </p:nvPr>
        </p:nvSpPr>
        <p:spPr>
          <a:xfrm>
            <a:off x="7475428"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29" name="Content Placeholder 3">
            <a:extLst>
              <a:ext uri="{FF2B5EF4-FFF2-40B4-BE49-F238E27FC236}">
                <a16:creationId xmlns:a16="http://schemas.microsoft.com/office/drawing/2014/main" id="{110B8D61-C288-44C5-A505-281FAC5F13B9}"/>
              </a:ext>
            </a:extLst>
          </p:cNvPr>
          <p:cNvSpPr>
            <a:spLocks noGrp="1"/>
          </p:cNvSpPr>
          <p:nvPr>
            <p:ph sz="quarter" idx="84" hasCustomPrompt="1"/>
          </p:nvPr>
        </p:nvSpPr>
        <p:spPr>
          <a:xfrm>
            <a:off x="10701127"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32" name="Content Placeholder 3">
            <a:extLst>
              <a:ext uri="{FF2B5EF4-FFF2-40B4-BE49-F238E27FC236}">
                <a16:creationId xmlns:a16="http://schemas.microsoft.com/office/drawing/2014/main" id="{B7C2C1A5-71BF-4B9D-A1A6-9BF032DA423F}"/>
              </a:ext>
            </a:extLst>
          </p:cNvPr>
          <p:cNvSpPr>
            <a:spLocks noGrp="1"/>
          </p:cNvSpPr>
          <p:nvPr>
            <p:ph sz="quarter" idx="86" hasCustomPrompt="1"/>
          </p:nvPr>
        </p:nvSpPr>
        <p:spPr>
          <a:xfrm>
            <a:off x="10701127"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35" name="Content Placeholder 3">
            <a:extLst>
              <a:ext uri="{FF2B5EF4-FFF2-40B4-BE49-F238E27FC236}">
                <a16:creationId xmlns:a16="http://schemas.microsoft.com/office/drawing/2014/main" id="{1225193C-3443-4E21-85C0-980B77B73F0D}"/>
              </a:ext>
            </a:extLst>
          </p:cNvPr>
          <p:cNvSpPr>
            <a:spLocks noGrp="1"/>
          </p:cNvSpPr>
          <p:nvPr>
            <p:ph sz="quarter" idx="88" hasCustomPrompt="1"/>
          </p:nvPr>
        </p:nvSpPr>
        <p:spPr>
          <a:xfrm>
            <a:off x="13926825" y="4315958"/>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138" name="Content Placeholder 3">
            <a:extLst>
              <a:ext uri="{FF2B5EF4-FFF2-40B4-BE49-F238E27FC236}">
                <a16:creationId xmlns:a16="http://schemas.microsoft.com/office/drawing/2014/main" id="{79ACB951-53AB-4A9D-BDF8-C1F80B8FC264}"/>
              </a:ext>
            </a:extLst>
          </p:cNvPr>
          <p:cNvSpPr>
            <a:spLocks noGrp="1"/>
          </p:cNvSpPr>
          <p:nvPr>
            <p:ph sz="quarter" idx="90" hasCustomPrompt="1"/>
          </p:nvPr>
        </p:nvSpPr>
        <p:spPr>
          <a:xfrm>
            <a:off x="13926825" y="7347200"/>
            <a:ext cx="2355272" cy="506652"/>
          </a:xfrm>
        </p:spPr>
        <p:txBody>
          <a:bodyPr/>
          <a:lstStyle>
            <a:lvl1pPr marL="0" indent="0">
              <a:buNone/>
              <a:defRPr sz="1138"/>
            </a:lvl1pPr>
            <a:lvl2pPr marL="255986" indent="0">
              <a:buNone/>
              <a:defRPr/>
            </a:lvl2pPr>
            <a:lvl3pPr marL="511973" indent="0">
              <a:buNone/>
              <a:defRPr/>
            </a:lvl3pPr>
            <a:lvl4pPr>
              <a:buNone/>
              <a:defRPr/>
            </a:lvl4pPr>
            <a:lvl5pPr>
              <a:buNone/>
              <a:defRPr/>
            </a:lvl5pPr>
          </a:lstStyle>
          <a:p>
            <a:pPr lvl="0"/>
            <a:r>
              <a:rPr lang="en-US" dirty="0"/>
              <a:t>Zoom and click picture icon to insert logo</a:t>
            </a:r>
            <a:endParaRPr lang="en-US"/>
          </a:p>
        </p:txBody>
      </p:sp>
      <p:sp>
        <p:nvSpPr>
          <p:cNvPr id="41" name="Text Placeholder note">
            <a:extLst>
              <a:ext uri="{FF2B5EF4-FFF2-40B4-BE49-F238E27FC236}">
                <a16:creationId xmlns:a16="http://schemas.microsoft.com/office/drawing/2014/main" id="{B1A4912D-7CF6-4F1C-8838-D8946B142FFD}"/>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7AD065AE-5467-4B6A-8619-9375C4E31644}"/>
              </a:ext>
            </a:extLst>
          </p:cNvPr>
          <p:cNvSpPr>
            <a:spLocks noGrp="1"/>
          </p:cNvSpPr>
          <p:nvPr>
            <p:ph type="dt" sz="half" idx="220"/>
          </p:nvPr>
        </p:nvSpPr>
        <p:spPr/>
        <p:txBody>
          <a:bodyPr/>
          <a:lstStyle/>
          <a:p>
            <a:endParaRPr lang="en-US" dirty="0"/>
          </a:p>
        </p:txBody>
      </p:sp>
      <p:sp>
        <p:nvSpPr>
          <p:cNvPr id="5" name="Footer Placeholder 4">
            <a:extLst>
              <a:ext uri="{FF2B5EF4-FFF2-40B4-BE49-F238E27FC236}">
                <a16:creationId xmlns:a16="http://schemas.microsoft.com/office/drawing/2014/main" id="{C5070849-3049-43B2-910F-28E867C0BFA1}"/>
              </a:ext>
            </a:extLst>
          </p:cNvPr>
          <p:cNvSpPr>
            <a:spLocks noGrp="1"/>
          </p:cNvSpPr>
          <p:nvPr>
            <p:ph type="ftr" sz="quarter" idx="221"/>
          </p:nvPr>
        </p:nvSpPr>
        <p:spPr/>
        <p:txBody>
          <a:bodyPr/>
          <a:lstStyle/>
          <a:p>
            <a:endParaRPr lang="en-US" dirty="0"/>
          </a:p>
        </p:txBody>
      </p:sp>
      <p:sp>
        <p:nvSpPr>
          <p:cNvPr id="8" name="Slide Number Placeholder 7">
            <a:extLst>
              <a:ext uri="{FF2B5EF4-FFF2-40B4-BE49-F238E27FC236}">
                <a16:creationId xmlns:a16="http://schemas.microsoft.com/office/drawing/2014/main" id="{D880D053-FF9D-43C8-94A9-0351A6D8E7CD}"/>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69782362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ombstones 15">
    <p:spTree>
      <p:nvGrpSpPr>
        <p:cNvPr id="1" name=""/>
        <p:cNvGrpSpPr/>
        <p:nvPr/>
      </p:nvGrpSpPr>
      <p:grpSpPr>
        <a:xfrm>
          <a:off x="0" y="0"/>
          <a:ext cx="0" cy="0"/>
          <a:chOff x="0" y="0"/>
          <a:chExt cx="0" cy="0"/>
        </a:xfrm>
      </p:grpSpPr>
      <p:sp>
        <p:nvSpPr>
          <p:cNvPr id="50" name="Rectangle: Rounded Corners 49">
            <a:extLst>
              <a:ext uri="{FF2B5EF4-FFF2-40B4-BE49-F238E27FC236}">
                <a16:creationId xmlns:a16="http://schemas.microsoft.com/office/drawing/2014/main" id="{D96A203C-4BAF-4877-A51B-684BF96F9CED}"/>
              </a:ext>
            </a:extLst>
          </p:cNvPr>
          <p:cNvSpPr/>
          <p:nvPr userDrawn="1"/>
        </p:nvSpPr>
        <p:spPr>
          <a:xfrm>
            <a:off x="10481647"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51" name="Rectangle: Rounded Corners 50">
            <a:extLst>
              <a:ext uri="{FF2B5EF4-FFF2-40B4-BE49-F238E27FC236}">
                <a16:creationId xmlns:a16="http://schemas.microsoft.com/office/drawing/2014/main" id="{A4714D2E-BFE8-4D7B-907B-6F81D3E04112}"/>
              </a:ext>
            </a:extLst>
          </p:cNvPr>
          <p:cNvSpPr/>
          <p:nvPr userDrawn="1"/>
        </p:nvSpPr>
        <p:spPr>
          <a:xfrm>
            <a:off x="10481647"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7" name="Rectangle: Rounded Corners 36">
            <a:extLst>
              <a:ext uri="{FF2B5EF4-FFF2-40B4-BE49-F238E27FC236}">
                <a16:creationId xmlns:a16="http://schemas.microsoft.com/office/drawing/2014/main" id="{B3896B6F-FCA5-4B6D-92E1-77E384063B44}"/>
              </a:ext>
            </a:extLst>
          </p:cNvPr>
          <p:cNvSpPr/>
          <p:nvPr userDrawn="1"/>
        </p:nvSpPr>
        <p:spPr>
          <a:xfrm>
            <a:off x="817975"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8" name="Rectangle: Rounded Corners 37">
            <a:extLst>
              <a:ext uri="{FF2B5EF4-FFF2-40B4-BE49-F238E27FC236}">
                <a16:creationId xmlns:a16="http://schemas.microsoft.com/office/drawing/2014/main" id="{AAB90A47-473C-481C-89E4-B55FDADFBC68}"/>
              </a:ext>
            </a:extLst>
          </p:cNvPr>
          <p:cNvSpPr/>
          <p:nvPr userDrawn="1"/>
        </p:nvSpPr>
        <p:spPr>
          <a:xfrm>
            <a:off x="4039199"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39" name="Rectangle: Rounded Corners 38">
            <a:extLst>
              <a:ext uri="{FF2B5EF4-FFF2-40B4-BE49-F238E27FC236}">
                <a16:creationId xmlns:a16="http://schemas.microsoft.com/office/drawing/2014/main" id="{A64E9A21-F352-4435-9B7A-E67AFE39098A}"/>
              </a:ext>
            </a:extLst>
          </p:cNvPr>
          <p:cNvSpPr/>
          <p:nvPr userDrawn="1"/>
        </p:nvSpPr>
        <p:spPr>
          <a:xfrm>
            <a:off x="7260423"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0" name="Rectangle: Rounded Corners 39">
            <a:extLst>
              <a:ext uri="{FF2B5EF4-FFF2-40B4-BE49-F238E27FC236}">
                <a16:creationId xmlns:a16="http://schemas.microsoft.com/office/drawing/2014/main" id="{9EEA213D-B7AB-4DAB-8F28-CBC4817ACFC0}"/>
              </a:ext>
            </a:extLst>
          </p:cNvPr>
          <p:cNvSpPr/>
          <p:nvPr userDrawn="1"/>
        </p:nvSpPr>
        <p:spPr>
          <a:xfrm>
            <a:off x="10481647"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1" name="Rectangle: Rounded Corners 40">
            <a:extLst>
              <a:ext uri="{FF2B5EF4-FFF2-40B4-BE49-F238E27FC236}">
                <a16:creationId xmlns:a16="http://schemas.microsoft.com/office/drawing/2014/main" id="{6EC62FCA-1564-42C6-86A2-AE6BBB8DE30F}"/>
              </a:ext>
            </a:extLst>
          </p:cNvPr>
          <p:cNvSpPr/>
          <p:nvPr userDrawn="1"/>
        </p:nvSpPr>
        <p:spPr>
          <a:xfrm>
            <a:off x="13702873" y="246992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2" name="Rectangle: Rounded Corners 41">
            <a:extLst>
              <a:ext uri="{FF2B5EF4-FFF2-40B4-BE49-F238E27FC236}">
                <a16:creationId xmlns:a16="http://schemas.microsoft.com/office/drawing/2014/main" id="{325FD23B-9F29-4B7C-B34E-897F756E9896}"/>
              </a:ext>
            </a:extLst>
          </p:cNvPr>
          <p:cNvSpPr/>
          <p:nvPr userDrawn="1"/>
        </p:nvSpPr>
        <p:spPr>
          <a:xfrm>
            <a:off x="817975"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3" name="Rectangle: Rounded Corners 42">
            <a:extLst>
              <a:ext uri="{FF2B5EF4-FFF2-40B4-BE49-F238E27FC236}">
                <a16:creationId xmlns:a16="http://schemas.microsoft.com/office/drawing/2014/main" id="{FD6FEDBE-A448-4163-B0E1-78949A314DE6}"/>
              </a:ext>
            </a:extLst>
          </p:cNvPr>
          <p:cNvSpPr/>
          <p:nvPr userDrawn="1"/>
        </p:nvSpPr>
        <p:spPr>
          <a:xfrm>
            <a:off x="4039199"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4" name="Rectangle: Rounded Corners 43">
            <a:extLst>
              <a:ext uri="{FF2B5EF4-FFF2-40B4-BE49-F238E27FC236}">
                <a16:creationId xmlns:a16="http://schemas.microsoft.com/office/drawing/2014/main" id="{13C62003-E36E-4EC1-8065-4ACB3D7356EB}"/>
              </a:ext>
            </a:extLst>
          </p:cNvPr>
          <p:cNvSpPr/>
          <p:nvPr userDrawn="1"/>
        </p:nvSpPr>
        <p:spPr>
          <a:xfrm>
            <a:off x="7260423"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5" name="Rectangle: Rounded Corners 44">
            <a:extLst>
              <a:ext uri="{FF2B5EF4-FFF2-40B4-BE49-F238E27FC236}">
                <a16:creationId xmlns:a16="http://schemas.microsoft.com/office/drawing/2014/main" id="{C6151087-834C-42AA-B4CE-C88AF13552A0}"/>
              </a:ext>
            </a:extLst>
          </p:cNvPr>
          <p:cNvSpPr/>
          <p:nvPr userDrawn="1"/>
        </p:nvSpPr>
        <p:spPr>
          <a:xfrm>
            <a:off x="13702873" y="4486248"/>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6" name="Rectangle: Rounded Corners 45">
            <a:extLst>
              <a:ext uri="{FF2B5EF4-FFF2-40B4-BE49-F238E27FC236}">
                <a16:creationId xmlns:a16="http://schemas.microsoft.com/office/drawing/2014/main" id="{ECF901DB-A08A-4635-B9CF-FD2ECDFB75D5}"/>
              </a:ext>
            </a:extLst>
          </p:cNvPr>
          <p:cNvSpPr/>
          <p:nvPr userDrawn="1"/>
        </p:nvSpPr>
        <p:spPr>
          <a:xfrm>
            <a:off x="817975"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7" name="Rectangle: Rounded Corners 46">
            <a:extLst>
              <a:ext uri="{FF2B5EF4-FFF2-40B4-BE49-F238E27FC236}">
                <a16:creationId xmlns:a16="http://schemas.microsoft.com/office/drawing/2014/main" id="{6C0575D3-EA40-44A1-93A3-3E82602583E7}"/>
              </a:ext>
            </a:extLst>
          </p:cNvPr>
          <p:cNvSpPr/>
          <p:nvPr userDrawn="1"/>
        </p:nvSpPr>
        <p:spPr>
          <a:xfrm>
            <a:off x="4039199"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8" name="Rectangle: Rounded Corners 47">
            <a:extLst>
              <a:ext uri="{FF2B5EF4-FFF2-40B4-BE49-F238E27FC236}">
                <a16:creationId xmlns:a16="http://schemas.microsoft.com/office/drawing/2014/main" id="{2FDA715F-298A-4529-9B1B-39C5B88A8660}"/>
              </a:ext>
            </a:extLst>
          </p:cNvPr>
          <p:cNvSpPr/>
          <p:nvPr userDrawn="1"/>
        </p:nvSpPr>
        <p:spPr>
          <a:xfrm>
            <a:off x="7260423"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49" name="Rectangle: Rounded Corners 48">
            <a:extLst>
              <a:ext uri="{FF2B5EF4-FFF2-40B4-BE49-F238E27FC236}">
                <a16:creationId xmlns:a16="http://schemas.microsoft.com/office/drawing/2014/main" id="{AC95AC8A-E776-4AF5-B198-F30B96FE2B09}"/>
              </a:ext>
            </a:extLst>
          </p:cNvPr>
          <p:cNvSpPr/>
          <p:nvPr userDrawn="1"/>
        </p:nvSpPr>
        <p:spPr>
          <a:xfrm>
            <a:off x="13702873" y="6502566"/>
            <a:ext cx="2810966" cy="1634633"/>
          </a:xfrm>
          <a:prstGeom prst="roundRect">
            <a:avLst>
              <a:gd name="adj" fmla="val 6755"/>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40" dirty="0"/>
          </a:p>
        </p:txBody>
      </p:sp>
      <p:sp>
        <p:nvSpPr>
          <p:cNvPr id="12" name="Title 11">
            <a:extLst>
              <a:ext uri="{FF2B5EF4-FFF2-40B4-BE49-F238E27FC236}">
                <a16:creationId xmlns:a16="http://schemas.microsoft.com/office/drawing/2014/main" id="{1D49CF65-C970-485A-9639-A7FEE7736688}"/>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68" name="Subtitle">
            <a:extLst>
              <a:ext uri="{FF2B5EF4-FFF2-40B4-BE49-F238E27FC236}">
                <a16:creationId xmlns:a16="http://schemas.microsoft.com/office/drawing/2014/main" id="{7EF85E48-D4DD-4F92-97E4-693432ABFF22}"/>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Text Placeholder 4">
            <a:extLst>
              <a:ext uri="{FF2B5EF4-FFF2-40B4-BE49-F238E27FC236}">
                <a16:creationId xmlns:a16="http://schemas.microsoft.com/office/drawing/2014/main" id="{73DB26CC-0BDD-403A-AD54-0CA0E85E349C}"/>
              </a:ext>
            </a:extLst>
          </p:cNvPr>
          <p:cNvSpPr>
            <a:spLocks noGrp="1"/>
          </p:cNvSpPr>
          <p:nvPr>
            <p:ph type="body" sz="quarter" idx="20" hasCustomPrompt="1"/>
          </p:nvPr>
        </p:nvSpPr>
        <p:spPr>
          <a:xfrm>
            <a:off x="1024031"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2" name="Text Placeholder 4">
            <a:extLst>
              <a:ext uri="{FF2B5EF4-FFF2-40B4-BE49-F238E27FC236}">
                <a16:creationId xmlns:a16="http://schemas.microsoft.com/office/drawing/2014/main" id="{08DD4C1F-C9F2-4040-910E-945F163AF5D6}"/>
              </a:ext>
            </a:extLst>
          </p:cNvPr>
          <p:cNvSpPr>
            <a:spLocks noGrp="1"/>
          </p:cNvSpPr>
          <p:nvPr>
            <p:ph type="body" sz="quarter" idx="72" hasCustomPrompt="1"/>
          </p:nvPr>
        </p:nvSpPr>
        <p:spPr>
          <a:xfrm>
            <a:off x="1024031"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4" name="Text Placeholder 4">
            <a:extLst>
              <a:ext uri="{FF2B5EF4-FFF2-40B4-BE49-F238E27FC236}">
                <a16:creationId xmlns:a16="http://schemas.microsoft.com/office/drawing/2014/main" id="{883012AC-146D-486B-A1F4-DE209A048000}"/>
              </a:ext>
            </a:extLst>
          </p:cNvPr>
          <p:cNvSpPr>
            <a:spLocks noGrp="1"/>
          </p:cNvSpPr>
          <p:nvPr>
            <p:ph type="body" sz="quarter" idx="73" hasCustomPrompt="1"/>
          </p:nvPr>
        </p:nvSpPr>
        <p:spPr>
          <a:xfrm>
            <a:off x="1024031"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5" name="Text Placeholder 4">
            <a:extLst>
              <a:ext uri="{FF2B5EF4-FFF2-40B4-BE49-F238E27FC236}">
                <a16:creationId xmlns:a16="http://schemas.microsoft.com/office/drawing/2014/main" id="{F505C01A-0975-4315-8310-E612BB1F30FB}"/>
              </a:ext>
            </a:extLst>
          </p:cNvPr>
          <p:cNvSpPr>
            <a:spLocks noGrp="1"/>
          </p:cNvSpPr>
          <p:nvPr>
            <p:ph type="body" sz="quarter" idx="74" hasCustomPrompt="1"/>
          </p:nvPr>
        </p:nvSpPr>
        <p:spPr>
          <a:xfrm>
            <a:off x="4244609"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6" name="Text Placeholder 4">
            <a:extLst>
              <a:ext uri="{FF2B5EF4-FFF2-40B4-BE49-F238E27FC236}">
                <a16:creationId xmlns:a16="http://schemas.microsoft.com/office/drawing/2014/main" id="{CAED6F11-3E13-46A0-B2E1-40B954F78148}"/>
              </a:ext>
            </a:extLst>
          </p:cNvPr>
          <p:cNvSpPr>
            <a:spLocks noGrp="1"/>
          </p:cNvSpPr>
          <p:nvPr>
            <p:ph type="body" sz="quarter" idx="75" hasCustomPrompt="1"/>
          </p:nvPr>
        </p:nvSpPr>
        <p:spPr>
          <a:xfrm>
            <a:off x="4244609"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7" name="Text Placeholder 4">
            <a:extLst>
              <a:ext uri="{FF2B5EF4-FFF2-40B4-BE49-F238E27FC236}">
                <a16:creationId xmlns:a16="http://schemas.microsoft.com/office/drawing/2014/main" id="{959E2D92-418E-4A8F-8CBC-58F2A012579C}"/>
              </a:ext>
            </a:extLst>
          </p:cNvPr>
          <p:cNvSpPr>
            <a:spLocks noGrp="1"/>
          </p:cNvSpPr>
          <p:nvPr>
            <p:ph type="body" sz="quarter" idx="76" hasCustomPrompt="1"/>
          </p:nvPr>
        </p:nvSpPr>
        <p:spPr>
          <a:xfrm>
            <a:off x="4244609"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8" name="Text Placeholder 4">
            <a:extLst>
              <a:ext uri="{FF2B5EF4-FFF2-40B4-BE49-F238E27FC236}">
                <a16:creationId xmlns:a16="http://schemas.microsoft.com/office/drawing/2014/main" id="{4ACF9434-FBB5-43EA-B649-1AC690B31541}"/>
              </a:ext>
            </a:extLst>
          </p:cNvPr>
          <p:cNvSpPr>
            <a:spLocks noGrp="1"/>
          </p:cNvSpPr>
          <p:nvPr>
            <p:ph type="body" sz="quarter" idx="77" hasCustomPrompt="1"/>
          </p:nvPr>
        </p:nvSpPr>
        <p:spPr>
          <a:xfrm>
            <a:off x="7465188"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59" name="Text Placeholder 4">
            <a:extLst>
              <a:ext uri="{FF2B5EF4-FFF2-40B4-BE49-F238E27FC236}">
                <a16:creationId xmlns:a16="http://schemas.microsoft.com/office/drawing/2014/main" id="{05DAD9D3-9763-45DE-9EDA-2B2873243757}"/>
              </a:ext>
            </a:extLst>
          </p:cNvPr>
          <p:cNvSpPr>
            <a:spLocks noGrp="1"/>
          </p:cNvSpPr>
          <p:nvPr>
            <p:ph type="body" sz="quarter" idx="78" hasCustomPrompt="1"/>
          </p:nvPr>
        </p:nvSpPr>
        <p:spPr>
          <a:xfrm>
            <a:off x="7465188"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0" name="Text Placeholder 4">
            <a:extLst>
              <a:ext uri="{FF2B5EF4-FFF2-40B4-BE49-F238E27FC236}">
                <a16:creationId xmlns:a16="http://schemas.microsoft.com/office/drawing/2014/main" id="{398F698D-B7C7-4E35-9D0E-93405C8EE5E8}"/>
              </a:ext>
            </a:extLst>
          </p:cNvPr>
          <p:cNvSpPr>
            <a:spLocks noGrp="1"/>
          </p:cNvSpPr>
          <p:nvPr>
            <p:ph type="body" sz="quarter" idx="79" hasCustomPrompt="1"/>
          </p:nvPr>
        </p:nvSpPr>
        <p:spPr>
          <a:xfrm>
            <a:off x="7465188"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1" name="Text Placeholder 4">
            <a:extLst>
              <a:ext uri="{FF2B5EF4-FFF2-40B4-BE49-F238E27FC236}">
                <a16:creationId xmlns:a16="http://schemas.microsoft.com/office/drawing/2014/main" id="{46F64CC8-36F7-462D-AC43-BC8A76A9E241}"/>
              </a:ext>
            </a:extLst>
          </p:cNvPr>
          <p:cNvSpPr>
            <a:spLocks noGrp="1"/>
          </p:cNvSpPr>
          <p:nvPr>
            <p:ph type="body" sz="quarter" idx="80" hasCustomPrompt="1"/>
          </p:nvPr>
        </p:nvSpPr>
        <p:spPr>
          <a:xfrm>
            <a:off x="10685766"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2" name="Text Placeholder 4">
            <a:extLst>
              <a:ext uri="{FF2B5EF4-FFF2-40B4-BE49-F238E27FC236}">
                <a16:creationId xmlns:a16="http://schemas.microsoft.com/office/drawing/2014/main" id="{DD9080FA-A3EC-4E19-972D-93FE7DE92E0C}"/>
              </a:ext>
            </a:extLst>
          </p:cNvPr>
          <p:cNvSpPr>
            <a:spLocks noGrp="1"/>
          </p:cNvSpPr>
          <p:nvPr>
            <p:ph type="body" sz="quarter" idx="81" hasCustomPrompt="1"/>
          </p:nvPr>
        </p:nvSpPr>
        <p:spPr>
          <a:xfrm>
            <a:off x="10685766"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3" name="Text Placeholder 4">
            <a:extLst>
              <a:ext uri="{FF2B5EF4-FFF2-40B4-BE49-F238E27FC236}">
                <a16:creationId xmlns:a16="http://schemas.microsoft.com/office/drawing/2014/main" id="{767EDC62-2425-45EE-972F-0274E22BF0D3}"/>
              </a:ext>
            </a:extLst>
          </p:cNvPr>
          <p:cNvSpPr>
            <a:spLocks noGrp="1"/>
          </p:cNvSpPr>
          <p:nvPr>
            <p:ph type="body" sz="quarter" idx="82" hasCustomPrompt="1"/>
          </p:nvPr>
        </p:nvSpPr>
        <p:spPr>
          <a:xfrm>
            <a:off x="10685766"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4" name="Text Placeholder 4">
            <a:extLst>
              <a:ext uri="{FF2B5EF4-FFF2-40B4-BE49-F238E27FC236}">
                <a16:creationId xmlns:a16="http://schemas.microsoft.com/office/drawing/2014/main" id="{3174B7C9-1CFE-407B-8F5C-86AC3DB2E71B}"/>
              </a:ext>
            </a:extLst>
          </p:cNvPr>
          <p:cNvSpPr>
            <a:spLocks noGrp="1"/>
          </p:cNvSpPr>
          <p:nvPr>
            <p:ph type="body" sz="quarter" idx="83" hasCustomPrompt="1"/>
          </p:nvPr>
        </p:nvSpPr>
        <p:spPr>
          <a:xfrm>
            <a:off x="13911465" y="267264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5" name="Text Placeholder 4">
            <a:extLst>
              <a:ext uri="{FF2B5EF4-FFF2-40B4-BE49-F238E27FC236}">
                <a16:creationId xmlns:a16="http://schemas.microsoft.com/office/drawing/2014/main" id="{D5ED233C-7B2C-4BA4-AC5C-B9EBCD8DCF3F}"/>
              </a:ext>
            </a:extLst>
          </p:cNvPr>
          <p:cNvSpPr>
            <a:spLocks noGrp="1"/>
          </p:cNvSpPr>
          <p:nvPr>
            <p:ph type="body" sz="quarter" idx="84" hasCustomPrompt="1"/>
          </p:nvPr>
        </p:nvSpPr>
        <p:spPr>
          <a:xfrm>
            <a:off x="13911465" y="4689921"/>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6" name="Text Placeholder 4">
            <a:extLst>
              <a:ext uri="{FF2B5EF4-FFF2-40B4-BE49-F238E27FC236}">
                <a16:creationId xmlns:a16="http://schemas.microsoft.com/office/drawing/2014/main" id="{197F3C28-C967-49AB-9223-39EE41D9E86A}"/>
              </a:ext>
            </a:extLst>
          </p:cNvPr>
          <p:cNvSpPr>
            <a:spLocks noGrp="1"/>
          </p:cNvSpPr>
          <p:nvPr>
            <p:ph type="body" sz="quarter" idx="85" hasCustomPrompt="1"/>
          </p:nvPr>
        </p:nvSpPr>
        <p:spPr>
          <a:xfrm>
            <a:off x="13911465" y="6707200"/>
            <a:ext cx="2278470" cy="1203200"/>
          </a:xfrm>
        </p:spPr>
        <p:txBody>
          <a:bodyPr/>
          <a:lstStyle>
            <a:lvl1pPr marL="0" indent="0">
              <a:spcAft>
                <a:spcPts val="0"/>
              </a:spcAft>
              <a:buFont typeface="Arial" panose="020B0604020202020204" pitchFamily="34" charset="0"/>
              <a:buChar char="​"/>
              <a:defRPr sz="1422" b="1" cap="all" baseline="0">
                <a:solidFill>
                  <a:schemeClr val="accent1"/>
                </a:solidFill>
              </a:defRPr>
            </a:lvl1pPr>
            <a:lvl2pPr marL="0" indent="0">
              <a:spcAft>
                <a:spcPts val="0"/>
              </a:spcAft>
              <a:buFont typeface="Arial" panose="020B0604020202020204" pitchFamily="34" charset="0"/>
              <a:buChar char="​"/>
              <a:defRPr sz="1422">
                <a:solidFill>
                  <a:schemeClr val="tx2"/>
                </a:solidFill>
              </a:defRPr>
            </a:lvl2pPr>
            <a:lvl3pPr marL="0" indent="0">
              <a:spcAft>
                <a:spcPts val="0"/>
              </a:spcAft>
              <a:buFont typeface="Arial" panose="020B0604020202020204" pitchFamily="34" charset="0"/>
              <a:buChar char="​"/>
              <a:defRPr sz="1422">
                <a:solidFill>
                  <a:schemeClr val="accent1"/>
                </a:solidFill>
              </a:defRPr>
            </a:lvl3pPr>
            <a:lvl4pPr marL="153592" indent="-153592">
              <a:spcAft>
                <a:spcPts val="0"/>
              </a:spcAft>
              <a:buFont typeface="Arial" panose="020B0604020202020204" pitchFamily="34" charset="0"/>
              <a:buChar char="•"/>
              <a:defRPr sz="1422" b="0">
                <a:solidFill>
                  <a:schemeClr val="tx2"/>
                </a:solidFill>
              </a:defRPr>
            </a:lvl4pPr>
            <a:lvl5pPr marL="0" indent="0">
              <a:spcAft>
                <a:spcPts val="0"/>
              </a:spcAft>
              <a:buFont typeface="Arial" panose="020B0604020202020204" pitchFamily="34" charset="0"/>
              <a:buChar char="​"/>
              <a:defRPr sz="1422" b="1">
                <a:solidFill>
                  <a:schemeClr val="tx2"/>
                </a:solidFill>
              </a:defRPr>
            </a:lvl5pPr>
            <a:lvl6pPr marL="0" indent="0">
              <a:spcAft>
                <a:spcPts val="0"/>
              </a:spcAft>
              <a:buFont typeface="Arial" panose="020B0604020202020204" pitchFamily="34" charset="0"/>
              <a:buNone/>
              <a:defRPr sz="1422" b="0">
                <a:solidFill>
                  <a:schemeClr val="tx2"/>
                </a:solidFill>
              </a:defRPr>
            </a:lvl6pPr>
            <a:lvl7pPr marL="0" indent="0">
              <a:spcAft>
                <a:spcPts val="0"/>
              </a:spcAft>
              <a:buFont typeface="Arial" panose="020B0604020202020204" pitchFamily="34" charset="0"/>
              <a:buChar char="​"/>
              <a:defRPr sz="1422">
                <a:solidFill>
                  <a:schemeClr val="tx2"/>
                </a:solidFill>
              </a:defRPr>
            </a:lvl7pPr>
            <a:lvl8pPr marL="0" indent="0">
              <a:spcAft>
                <a:spcPts val="0"/>
              </a:spcAft>
              <a:buFont typeface="Arial" panose="020B0604020202020204" pitchFamily="34" charset="0"/>
              <a:buChar char="​"/>
              <a:defRPr sz="1422">
                <a:solidFill>
                  <a:schemeClr val="tx2"/>
                </a:solidFill>
              </a:defRPr>
            </a:lvl8pPr>
            <a:lvl9pPr marL="0" indent="0">
              <a:lnSpc>
                <a:spcPct val="100000"/>
              </a:lnSpc>
              <a:buFont typeface="Arial" panose="020B0604020202020204" pitchFamily="34" charset="0"/>
              <a:buChar char="​"/>
              <a:defRPr sz="1422" b="0">
                <a:solidFill>
                  <a:schemeClr val="tx2"/>
                </a:solidFill>
                <a:latin typeface="+mn-lt"/>
              </a:defRPr>
            </a:lvl9pPr>
          </a:lstStyle>
          <a:p>
            <a:pPr lvl="0"/>
            <a:r>
              <a:rPr lang="en-US" noProof="0" dirty="0"/>
              <a:t>Click to add text         Enter &amp; TAB for next text level                      SHIFT+TAB to go back in levels</a:t>
            </a:r>
            <a:endParaRPr lang="en-US" dirty="0"/>
          </a:p>
          <a:p>
            <a:pPr lvl="1"/>
            <a:r>
              <a:rPr lang="en-US" dirty="0"/>
              <a:t>2</a:t>
            </a:r>
            <a:endParaRPr lang="en-US"/>
          </a:p>
          <a:p>
            <a:pPr lvl="2"/>
            <a:r>
              <a:rPr lang="en-US" dirty="0"/>
              <a:t>3</a:t>
            </a:r>
            <a:endParaRPr lang="en-US"/>
          </a:p>
          <a:p>
            <a:pPr lvl="3"/>
            <a:r>
              <a:rPr lang="en-US" dirty="0"/>
              <a:t>4</a:t>
            </a:r>
            <a:endParaRPr lang="en-US"/>
          </a:p>
          <a:p>
            <a:pPr lvl="4"/>
            <a:r>
              <a:rPr lang="en-US" dirty="0"/>
              <a:t>5</a:t>
            </a:r>
            <a:endParaRPr lang="en-US"/>
          </a:p>
          <a:p>
            <a:pPr lvl="5"/>
            <a:endParaRPr lang="en-US" dirty="0"/>
          </a:p>
        </p:txBody>
      </p:sp>
      <p:sp>
        <p:nvSpPr>
          <p:cNvPr id="69" name="Text Placeholder note">
            <a:extLst>
              <a:ext uri="{FF2B5EF4-FFF2-40B4-BE49-F238E27FC236}">
                <a16:creationId xmlns:a16="http://schemas.microsoft.com/office/drawing/2014/main" id="{5A85FA5D-FD54-48AB-BDA3-69292015C81E}"/>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C2D2C2C9-5AB3-4071-89F1-AA5D33D3738E}"/>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8C11D99F-A878-44EE-A59A-3E793590041A}"/>
              </a:ext>
            </a:extLst>
          </p:cNvPr>
          <p:cNvSpPr>
            <a:spLocks noGrp="1"/>
          </p:cNvSpPr>
          <p:nvPr>
            <p:ph type="ftr" sz="quarter" idx="221"/>
          </p:nvPr>
        </p:nvSpPr>
        <p:spPr/>
        <p:txBody>
          <a:bodyPr/>
          <a:lstStyle/>
          <a:p>
            <a:endParaRPr lang="en-US" dirty="0"/>
          </a:p>
        </p:txBody>
      </p:sp>
      <p:sp>
        <p:nvSpPr>
          <p:cNvPr id="5" name="Slide Number Placeholder 4">
            <a:extLst>
              <a:ext uri="{FF2B5EF4-FFF2-40B4-BE49-F238E27FC236}">
                <a16:creationId xmlns:a16="http://schemas.microsoft.com/office/drawing/2014/main" id="{0F80C26E-D322-4DC1-ADF7-BEF3ACD61A6D}"/>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62013131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ombstones + image 3">
    <p:spTree>
      <p:nvGrpSpPr>
        <p:cNvPr id="1" name=""/>
        <p:cNvGrpSpPr/>
        <p:nvPr/>
      </p:nvGrpSpPr>
      <p:grpSpPr>
        <a:xfrm>
          <a:off x="0" y="0"/>
          <a:ext cx="0" cy="0"/>
          <a:chOff x="0" y="0"/>
          <a:chExt cx="0" cy="0"/>
        </a:xfrm>
      </p:grpSpPr>
      <p:sp>
        <p:nvSpPr>
          <p:cNvPr id="21" name="Picture Placeholder 7">
            <a:extLst>
              <a:ext uri="{FF2B5EF4-FFF2-40B4-BE49-F238E27FC236}">
                <a16:creationId xmlns:a16="http://schemas.microsoft.com/office/drawing/2014/main" id="{E1F0D999-B881-4265-B9B7-F3E5083B0C13}"/>
              </a:ext>
            </a:extLst>
          </p:cNvPr>
          <p:cNvSpPr>
            <a:spLocks noGrp="1"/>
          </p:cNvSpPr>
          <p:nvPr>
            <p:ph type="pic" sz="quarter" idx="222" hasCustomPrompt="1"/>
          </p:nvPr>
        </p:nvSpPr>
        <p:spPr>
          <a:xfrm>
            <a:off x="6190074" y="2918150"/>
            <a:ext cx="4961432" cy="143872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24" name="Picture Placeholder 7">
            <a:extLst>
              <a:ext uri="{FF2B5EF4-FFF2-40B4-BE49-F238E27FC236}">
                <a16:creationId xmlns:a16="http://schemas.microsoft.com/office/drawing/2014/main" id="{8E14E794-B542-45D4-B45E-2FEC7E05483B}"/>
              </a:ext>
            </a:extLst>
          </p:cNvPr>
          <p:cNvSpPr>
            <a:spLocks noGrp="1"/>
          </p:cNvSpPr>
          <p:nvPr>
            <p:ph type="pic" sz="quarter" idx="225" hasCustomPrompt="1"/>
          </p:nvPr>
        </p:nvSpPr>
        <p:spPr>
          <a:xfrm>
            <a:off x="11561313" y="2918150"/>
            <a:ext cx="4961432" cy="143872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12" name="Picture Placeholder 7">
            <a:extLst>
              <a:ext uri="{FF2B5EF4-FFF2-40B4-BE49-F238E27FC236}">
                <a16:creationId xmlns:a16="http://schemas.microsoft.com/office/drawing/2014/main" id="{9C4460D6-70DF-48BE-8E18-9D62976099DC}"/>
              </a:ext>
            </a:extLst>
          </p:cNvPr>
          <p:cNvSpPr>
            <a:spLocks noGrp="1"/>
          </p:cNvSpPr>
          <p:nvPr>
            <p:ph type="pic" sz="quarter" idx="13" hasCustomPrompt="1"/>
          </p:nvPr>
        </p:nvSpPr>
        <p:spPr>
          <a:xfrm>
            <a:off x="817336" y="2918150"/>
            <a:ext cx="4961432" cy="143872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2" name="Title 1">
            <a:extLst>
              <a:ext uri="{FF2B5EF4-FFF2-40B4-BE49-F238E27FC236}">
                <a16:creationId xmlns:a16="http://schemas.microsoft.com/office/drawing/2014/main" id="{6E5AA68B-9376-4B33-B28B-4BCD6FCA6B16}"/>
              </a:ext>
            </a:extLst>
          </p:cNvPr>
          <p:cNvSpPr>
            <a:spLocks noGrp="1"/>
          </p:cNvSpPr>
          <p:nvPr>
            <p:ph type="title" hasCustomPrompt="1"/>
          </p:nvPr>
        </p:nvSpPr>
        <p:spPr>
          <a:xfrm>
            <a:off x="819225" y="819200"/>
            <a:ext cx="15703520" cy="624640"/>
          </a:xfrm>
        </p:spPr>
        <p:txBody>
          <a:bodyPr/>
          <a:lstStyle/>
          <a:p>
            <a:r>
              <a:rPr lang="en-US" dirty="0"/>
              <a:t>Click to add title</a:t>
            </a:r>
            <a:endParaRPr lang="en-US"/>
          </a:p>
        </p:txBody>
      </p:sp>
      <p:sp>
        <p:nvSpPr>
          <p:cNvPr id="17" name="Subtitle">
            <a:extLst>
              <a:ext uri="{FF2B5EF4-FFF2-40B4-BE49-F238E27FC236}">
                <a16:creationId xmlns:a16="http://schemas.microsoft.com/office/drawing/2014/main" id="{3F63A0D4-40F7-469A-9608-E778535B7819}"/>
              </a:ext>
            </a:extLst>
          </p:cNvPr>
          <p:cNvSpPr>
            <a:spLocks noGrp="1"/>
          </p:cNvSpPr>
          <p:nvPr>
            <p:ph type="subTitle" idx="231"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9" name="Text Placeholder 8">
            <a:extLst>
              <a:ext uri="{FF2B5EF4-FFF2-40B4-BE49-F238E27FC236}">
                <a16:creationId xmlns:a16="http://schemas.microsoft.com/office/drawing/2014/main" id="{CD39A032-CC51-4C27-B9A0-8EEE94407AF4}"/>
              </a:ext>
            </a:extLst>
          </p:cNvPr>
          <p:cNvSpPr>
            <a:spLocks noGrp="1"/>
          </p:cNvSpPr>
          <p:nvPr>
            <p:ph type="body" sz="quarter" idx="220" hasCustomPrompt="1"/>
          </p:nvPr>
        </p:nvSpPr>
        <p:spPr>
          <a:xfrm>
            <a:off x="817338" y="4352903"/>
            <a:ext cx="4962751" cy="3648570"/>
          </a:xfrm>
          <a:prstGeom prst="round2SameRect">
            <a:avLst>
              <a:gd name="adj1" fmla="val 0"/>
              <a:gd name="adj2" fmla="val 6302"/>
            </a:avLst>
          </a:prstGeom>
          <a:solidFill>
            <a:schemeClr val="bg2">
              <a:lumMod val="40000"/>
              <a:lumOff val="60000"/>
            </a:schemeClr>
          </a:solidFill>
        </p:spPr>
        <p:txBody>
          <a:bodyPr lIns="180000" tIns="432000" rIns="180000" bIns="432000"/>
          <a:lstStyle>
            <a:lvl1pPr marL="0" indent="0">
              <a:spcAft>
                <a:spcPts val="1991"/>
              </a:spcAft>
              <a:buFont typeface="Arial" panose="020B0604020202020204" pitchFamily="34" charset="0"/>
              <a:buChar char="​"/>
              <a:defRPr sz="2560" b="1">
                <a:solidFill>
                  <a:schemeClr val="accent1"/>
                </a:solidFill>
              </a:defRPr>
            </a:lvl1pPr>
            <a:lvl2pPr marL="0" indent="0">
              <a:buFont typeface="Arial" panose="020B0604020202020204" pitchFamily="34" charset="0"/>
              <a:buChar char="​"/>
              <a:defRPr sz="1707"/>
            </a:lvl2pPr>
            <a:lvl3pPr marL="204789" indent="-204789">
              <a:defRPr sz="1707"/>
            </a:lvl3pPr>
            <a:lvl4pPr>
              <a:defRPr sz="1707"/>
            </a:lvl4pPr>
            <a:lvl5pPr>
              <a:defRPr sz="1707"/>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0" name="Text Placeholder 19">
            <a:extLst>
              <a:ext uri="{FF2B5EF4-FFF2-40B4-BE49-F238E27FC236}">
                <a16:creationId xmlns:a16="http://schemas.microsoft.com/office/drawing/2014/main" id="{13A18A77-81D6-454C-B733-017A1837CF58}"/>
              </a:ext>
            </a:extLst>
          </p:cNvPr>
          <p:cNvSpPr>
            <a:spLocks noGrp="1"/>
          </p:cNvSpPr>
          <p:nvPr>
            <p:ph type="body" sz="quarter" idx="221" hasCustomPrompt="1"/>
          </p:nvPr>
        </p:nvSpPr>
        <p:spPr>
          <a:xfrm>
            <a:off x="817336" y="4715521"/>
            <a:ext cx="4961432" cy="270933"/>
          </a:xfrm>
        </p:spPr>
        <p:txBody>
          <a:bodyPr lIns="180000" rIns="180000"/>
          <a:lstStyle>
            <a:lvl1pPr marL="0" indent="0">
              <a:buNone/>
              <a:defRPr sz="1422"/>
            </a:lvl1pPr>
          </a:lstStyle>
          <a:p>
            <a:pPr lvl="0"/>
            <a:r>
              <a:rPr lang="en-US" dirty="0"/>
              <a:t>Click to add eyebrow</a:t>
            </a:r>
            <a:endParaRPr lang="en-US"/>
          </a:p>
        </p:txBody>
      </p:sp>
      <p:sp>
        <p:nvSpPr>
          <p:cNvPr id="22" name="Text Placeholder 8">
            <a:extLst>
              <a:ext uri="{FF2B5EF4-FFF2-40B4-BE49-F238E27FC236}">
                <a16:creationId xmlns:a16="http://schemas.microsoft.com/office/drawing/2014/main" id="{A39C43DA-70D9-487D-BD41-4A0673C0654E}"/>
              </a:ext>
            </a:extLst>
          </p:cNvPr>
          <p:cNvSpPr>
            <a:spLocks noGrp="1"/>
          </p:cNvSpPr>
          <p:nvPr>
            <p:ph type="body" sz="quarter" idx="223" hasCustomPrompt="1"/>
          </p:nvPr>
        </p:nvSpPr>
        <p:spPr>
          <a:xfrm>
            <a:off x="6190076" y="4352903"/>
            <a:ext cx="4962751" cy="3648570"/>
          </a:xfrm>
          <a:prstGeom prst="round2SameRect">
            <a:avLst>
              <a:gd name="adj1" fmla="val 0"/>
              <a:gd name="adj2" fmla="val 6302"/>
            </a:avLst>
          </a:prstGeom>
          <a:solidFill>
            <a:schemeClr val="bg2">
              <a:lumMod val="40000"/>
              <a:lumOff val="60000"/>
            </a:schemeClr>
          </a:solidFill>
        </p:spPr>
        <p:txBody>
          <a:bodyPr lIns="180000" tIns="432000" rIns="180000" bIns="432000"/>
          <a:lstStyle>
            <a:lvl1pPr marL="0" indent="0">
              <a:spcAft>
                <a:spcPts val="1991"/>
              </a:spcAft>
              <a:buFont typeface="Arial" panose="020B0604020202020204" pitchFamily="34" charset="0"/>
              <a:buChar char="​"/>
              <a:defRPr sz="2560" b="1">
                <a:solidFill>
                  <a:schemeClr val="accent1"/>
                </a:solidFill>
              </a:defRPr>
            </a:lvl1pPr>
            <a:lvl2pPr marL="0" indent="0">
              <a:buFont typeface="Arial" panose="020B0604020202020204" pitchFamily="34" charset="0"/>
              <a:buChar char="​"/>
              <a:defRPr sz="1707"/>
            </a:lvl2pPr>
            <a:lvl3pPr marL="204789" indent="-204789">
              <a:defRPr sz="1707"/>
            </a:lvl3pPr>
            <a:lvl4pPr>
              <a:defRPr sz="1707"/>
            </a:lvl4pPr>
            <a:lvl5pPr>
              <a:defRPr sz="1707"/>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3" name="Text Placeholder 19">
            <a:extLst>
              <a:ext uri="{FF2B5EF4-FFF2-40B4-BE49-F238E27FC236}">
                <a16:creationId xmlns:a16="http://schemas.microsoft.com/office/drawing/2014/main" id="{4F829E74-627D-4C87-87A6-F114EA88D9DC}"/>
              </a:ext>
            </a:extLst>
          </p:cNvPr>
          <p:cNvSpPr>
            <a:spLocks noGrp="1"/>
          </p:cNvSpPr>
          <p:nvPr>
            <p:ph type="body" sz="quarter" idx="224" hasCustomPrompt="1"/>
          </p:nvPr>
        </p:nvSpPr>
        <p:spPr>
          <a:xfrm>
            <a:off x="6190074" y="4715521"/>
            <a:ext cx="4961432" cy="270933"/>
          </a:xfrm>
        </p:spPr>
        <p:txBody>
          <a:bodyPr lIns="180000" rIns="180000"/>
          <a:lstStyle>
            <a:lvl1pPr marL="0" indent="0">
              <a:buNone/>
              <a:defRPr sz="1422"/>
            </a:lvl1pPr>
          </a:lstStyle>
          <a:p>
            <a:pPr lvl="0"/>
            <a:r>
              <a:rPr lang="en-US" dirty="0"/>
              <a:t>Click to add eyebrow</a:t>
            </a:r>
            <a:endParaRPr lang="en-US"/>
          </a:p>
        </p:txBody>
      </p:sp>
      <p:sp>
        <p:nvSpPr>
          <p:cNvPr id="25" name="Text Placeholder 8">
            <a:extLst>
              <a:ext uri="{FF2B5EF4-FFF2-40B4-BE49-F238E27FC236}">
                <a16:creationId xmlns:a16="http://schemas.microsoft.com/office/drawing/2014/main" id="{CCE548B8-C829-4163-8C36-ED96CD7AA4FE}"/>
              </a:ext>
            </a:extLst>
          </p:cNvPr>
          <p:cNvSpPr>
            <a:spLocks noGrp="1"/>
          </p:cNvSpPr>
          <p:nvPr>
            <p:ph type="body" sz="quarter" idx="226" hasCustomPrompt="1"/>
          </p:nvPr>
        </p:nvSpPr>
        <p:spPr>
          <a:xfrm>
            <a:off x="11561313" y="4352903"/>
            <a:ext cx="4962751" cy="3648570"/>
          </a:xfrm>
          <a:prstGeom prst="round2SameRect">
            <a:avLst>
              <a:gd name="adj1" fmla="val 0"/>
              <a:gd name="adj2" fmla="val 6302"/>
            </a:avLst>
          </a:prstGeom>
          <a:solidFill>
            <a:schemeClr val="bg2">
              <a:lumMod val="40000"/>
              <a:lumOff val="60000"/>
            </a:schemeClr>
          </a:solidFill>
        </p:spPr>
        <p:txBody>
          <a:bodyPr lIns="180000" tIns="432000" rIns="180000" bIns="432000"/>
          <a:lstStyle>
            <a:lvl1pPr marL="0" indent="0">
              <a:spcAft>
                <a:spcPts val="1991"/>
              </a:spcAft>
              <a:buFont typeface="Arial" panose="020B0604020202020204" pitchFamily="34" charset="0"/>
              <a:buChar char="​"/>
              <a:defRPr sz="2560" b="1">
                <a:solidFill>
                  <a:schemeClr val="accent1"/>
                </a:solidFill>
              </a:defRPr>
            </a:lvl1pPr>
            <a:lvl2pPr marL="0" indent="0">
              <a:buFont typeface="Arial" panose="020B0604020202020204" pitchFamily="34" charset="0"/>
              <a:buChar char="​"/>
              <a:defRPr sz="1707"/>
            </a:lvl2pPr>
            <a:lvl3pPr marL="204789" indent="-204789">
              <a:defRPr sz="1707"/>
            </a:lvl3pPr>
            <a:lvl4pPr>
              <a:defRPr sz="1707"/>
            </a:lvl4pPr>
            <a:lvl5pPr>
              <a:defRPr sz="1707"/>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6" name="Text Placeholder 19">
            <a:extLst>
              <a:ext uri="{FF2B5EF4-FFF2-40B4-BE49-F238E27FC236}">
                <a16:creationId xmlns:a16="http://schemas.microsoft.com/office/drawing/2014/main" id="{F4D79688-8CCA-4793-9FDD-CDEE72B6E23B}"/>
              </a:ext>
            </a:extLst>
          </p:cNvPr>
          <p:cNvSpPr>
            <a:spLocks noGrp="1"/>
          </p:cNvSpPr>
          <p:nvPr>
            <p:ph type="body" sz="quarter" idx="227" hasCustomPrompt="1"/>
          </p:nvPr>
        </p:nvSpPr>
        <p:spPr>
          <a:xfrm>
            <a:off x="11561313" y="4715521"/>
            <a:ext cx="4961432" cy="270933"/>
          </a:xfrm>
        </p:spPr>
        <p:txBody>
          <a:bodyPr lIns="180000" rIns="180000"/>
          <a:lstStyle>
            <a:lvl1pPr marL="0" indent="0">
              <a:buNone/>
              <a:defRPr sz="1422"/>
            </a:lvl1pPr>
          </a:lstStyle>
          <a:p>
            <a:pPr lvl="0"/>
            <a:r>
              <a:rPr lang="en-US" dirty="0"/>
              <a:t>Click to add eyebrow</a:t>
            </a:r>
            <a:endParaRPr lang="en-US"/>
          </a:p>
        </p:txBody>
      </p:sp>
      <p:sp>
        <p:nvSpPr>
          <p:cNvPr id="18" name="Text Placeholder note">
            <a:extLst>
              <a:ext uri="{FF2B5EF4-FFF2-40B4-BE49-F238E27FC236}">
                <a16:creationId xmlns:a16="http://schemas.microsoft.com/office/drawing/2014/main" id="{848AA251-AE57-4689-8B51-C2F5872224BE}"/>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0" name="Date Placeholder 29">
            <a:extLst>
              <a:ext uri="{FF2B5EF4-FFF2-40B4-BE49-F238E27FC236}">
                <a16:creationId xmlns:a16="http://schemas.microsoft.com/office/drawing/2014/main" id="{09301D80-5696-489F-89D4-58D4D52B082A}"/>
              </a:ext>
            </a:extLst>
          </p:cNvPr>
          <p:cNvSpPr>
            <a:spLocks noGrp="1"/>
          </p:cNvSpPr>
          <p:nvPr>
            <p:ph type="dt" sz="half" idx="228"/>
          </p:nvPr>
        </p:nvSpPr>
        <p:spPr/>
        <p:txBody>
          <a:bodyPr/>
          <a:lstStyle/>
          <a:p>
            <a:endParaRPr lang="en-US" dirty="0"/>
          </a:p>
        </p:txBody>
      </p:sp>
      <p:sp>
        <p:nvSpPr>
          <p:cNvPr id="31" name="Footer Placeholder 30">
            <a:extLst>
              <a:ext uri="{FF2B5EF4-FFF2-40B4-BE49-F238E27FC236}">
                <a16:creationId xmlns:a16="http://schemas.microsoft.com/office/drawing/2014/main" id="{1E553415-68F4-4FFD-8A7F-002152A64B37}"/>
              </a:ext>
            </a:extLst>
          </p:cNvPr>
          <p:cNvSpPr>
            <a:spLocks noGrp="1"/>
          </p:cNvSpPr>
          <p:nvPr>
            <p:ph type="ftr" sz="quarter" idx="229"/>
          </p:nvPr>
        </p:nvSpPr>
        <p:spPr/>
        <p:txBody>
          <a:bodyPr/>
          <a:lstStyle/>
          <a:p>
            <a:endParaRPr lang="en-US" dirty="0"/>
          </a:p>
        </p:txBody>
      </p:sp>
      <p:sp>
        <p:nvSpPr>
          <p:cNvPr id="32" name="Slide Number Placeholder 31">
            <a:extLst>
              <a:ext uri="{FF2B5EF4-FFF2-40B4-BE49-F238E27FC236}">
                <a16:creationId xmlns:a16="http://schemas.microsoft.com/office/drawing/2014/main" id="{7EFB209A-F76C-4969-A27F-D0C8DCC5AC83}"/>
              </a:ext>
            </a:extLst>
          </p:cNvPr>
          <p:cNvSpPr>
            <a:spLocks noGrp="1"/>
          </p:cNvSpPr>
          <p:nvPr>
            <p:ph type="sldNum" sz="quarter" idx="230"/>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4238644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ombstones + image 8">
    <p:spTree>
      <p:nvGrpSpPr>
        <p:cNvPr id="1" name=""/>
        <p:cNvGrpSpPr/>
        <p:nvPr/>
      </p:nvGrpSpPr>
      <p:grpSpPr>
        <a:xfrm>
          <a:off x="0" y="0"/>
          <a:ext cx="0" cy="0"/>
          <a:chOff x="0" y="0"/>
          <a:chExt cx="0" cy="0"/>
        </a:xfrm>
      </p:grpSpPr>
      <p:sp>
        <p:nvSpPr>
          <p:cNvPr id="41" name="Picture Placeholder 7">
            <a:extLst>
              <a:ext uri="{FF2B5EF4-FFF2-40B4-BE49-F238E27FC236}">
                <a16:creationId xmlns:a16="http://schemas.microsoft.com/office/drawing/2014/main" id="{A0CFFCB3-C846-42E1-A469-E70EDA27A43A}"/>
              </a:ext>
            </a:extLst>
          </p:cNvPr>
          <p:cNvSpPr>
            <a:spLocks noGrp="1"/>
          </p:cNvSpPr>
          <p:nvPr>
            <p:ph type="pic" sz="quarter" idx="240" hasCustomPrompt="1"/>
          </p:nvPr>
        </p:nvSpPr>
        <p:spPr>
          <a:xfrm>
            <a:off x="817342"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44" name="Picture Placeholder 7">
            <a:extLst>
              <a:ext uri="{FF2B5EF4-FFF2-40B4-BE49-F238E27FC236}">
                <a16:creationId xmlns:a16="http://schemas.microsoft.com/office/drawing/2014/main" id="{30414505-4B7A-489A-B077-5167CFB824C5}"/>
              </a:ext>
            </a:extLst>
          </p:cNvPr>
          <p:cNvSpPr>
            <a:spLocks noGrp="1"/>
          </p:cNvSpPr>
          <p:nvPr>
            <p:ph type="pic" sz="quarter" idx="243" hasCustomPrompt="1"/>
          </p:nvPr>
        </p:nvSpPr>
        <p:spPr>
          <a:xfrm>
            <a:off x="4844724"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47" name="Picture Placeholder 7">
            <a:extLst>
              <a:ext uri="{FF2B5EF4-FFF2-40B4-BE49-F238E27FC236}">
                <a16:creationId xmlns:a16="http://schemas.microsoft.com/office/drawing/2014/main" id="{9EACCDAA-B434-4E5E-AC1B-2718F146286F}"/>
              </a:ext>
            </a:extLst>
          </p:cNvPr>
          <p:cNvSpPr>
            <a:spLocks noGrp="1"/>
          </p:cNvSpPr>
          <p:nvPr>
            <p:ph type="pic" sz="quarter" idx="246" hasCustomPrompt="1"/>
          </p:nvPr>
        </p:nvSpPr>
        <p:spPr>
          <a:xfrm>
            <a:off x="8875602"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50" name="Picture Placeholder 7">
            <a:extLst>
              <a:ext uri="{FF2B5EF4-FFF2-40B4-BE49-F238E27FC236}">
                <a16:creationId xmlns:a16="http://schemas.microsoft.com/office/drawing/2014/main" id="{0D829F9A-6DB2-4FEA-8702-780F8A7208EB}"/>
              </a:ext>
            </a:extLst>
          </p:cNvPr>
          <p:cNvSpPr>
            <a:spLocks noGrp="1"/>
          </p:cNvSpPr>
          <p:nvPr>
            <p:ph type="pic" sz="quarter" idx="249" hasCustomPrompt="1"/>
          </p:nvPr>
        </p:nvSpPr>
        <p:spPr>
          <a:xfrm>
            <a:off x="12900721" y="466583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12" name="Picture Placeholder 7">
            <a:extLst>
              <a:ext uri="{FF2B5EF4-FFF2-40B4-BE49-F238E27FC236}">
                <a16:creationId xmlns:a16="http://schemas.microsoft.com/office/drawing/2014/main" id="{9C4460D6-70DF-48BE-8E18-9D62976099DC}"/>
              </a:ext>
            </a:extLst>
          </p:cNvPr>
          <p:cNvSpPr>
            <a:spLocks noGrp="1"/>
          </p:cNvSpPr>
          <p:nvPr>
            <p:ph type="pic" sz="quarter" idx="13" hasCustomPrompt="1"/>
          </p:nvPr>
        </p:nvSpPr>
        <p:spPr>
          <a:xfrm>
            <a:off x="817338"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32" name="Picture Placeholder 7">
            <a:extLst>
              <a:ext uri="{FF2B5EF4-FFF2-40B4-BE49-F238E27FC236}">
                <a16:creationId xmlns:a16="http://schemas.microsoft.com/office/drawing/2014/main" id="{8E42C406-35CE-4F6F-BF2C-B67F314FCF37}"/>
              </a:ext>
            </a:extLst>
          </p:cNvPr>
          <p:cNvSpPr>
            <a:spLocks noGrp="1"/>
          </p:cNvSpPr>
          <p:nvPr>
            <p:ph type="pic" sz="quarter" idx="231" hasCustomPrompt="1"/>
          </p:nvPr>
        </p:nvSpPr>
        <p:spPr>
          <a:xfrm>
            <a:off x="4844719"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35" name="Picture Placeholder 7">
            <a:extLst>
              <a:ext uri="{FF2B5EF4-FFF2-40B4-BE49-F238E27FC236}">
                <a16:creationId xmlns:a16="http://schemas.microsoft.com/office/drawing/2014/main" id="{A73FC4D5-D3F4-4ADC-A43E-64E5293AA217}"/>
              </a:ext>
            </a:extLst>
          </p:cNvPr>
          <p:cNvSpPr>
            <a:spLocks noGrp="1"/>
          </p:cNvSpPr>
          <p:nvPr>
            <p:ph type="pic" sz="quarter" idx="234" hasCustomPrompt="1"/>
          </p:nvPr>
        </p:nvSpPr>
        <p:spPr>
          <a:xfrm>
            <a:off x="8875598"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38" name="Picture Placeholder 7">
            <a:extLst>
              <a:ext uri="{FF2B5EF4-FFF2-40B4-BE49-F238E27FC236}">
                <a16:creationId xmlns:a16="http://schemas.microsoft.com/office/drawing/2014/main" id="{583340AE-C2B3-4432-9333-0A3AA5A7A8E6}"/>
              </a:ext>
            </a:extLst>
          </p:cNvPr>
          <p:cNvSpPr>
            <a:spLocks noGrp="1"/>
          </p:cNvSpPr>
          <p:nvPr>
            <p:ph type="pic" sz="quarter" idx="237" hasCustomPrompt="1"/>
          </p:nvPr>
        </p:nvSpPr>
        <p:spPr>
          <a:xfrm>
            <a:off x="12900717" y="817792"/>
            <a:ext cx="3619951" cy="1049600"/>
          </a:xfrm>
          <a:prstGeom prst="round2SameRect">
            <a:avLst>
              <a:gd name="adj1" fmla="val 12886"/>
              <a:gd name="adj2" fmla="val 0"/>
            </a:avLst>
          </a:prstGeom>
          <a:solidFill>
            <a:schemeClr val="bg2"/>
          </a:solidFill>
        </p:spPr>
        <p:txBody>
          <a:bodyPr lIns="36000" tIns="0" anchor="t" anchorCtr="0"/>
          <a:lstStyle>
            <a:lvl1pPr marL="0" indent="0" algn="l">
              <a:buNone/>
              <a:defRPr sz="1493">
                <a:solidFill>
                  <a:schemeClr val="tx2"/>
                </a:solidFill>
              </a:defRPr>
            </a:lvl1pPr>
          </a:lstStyle>
          <a:p>
            <a:r>
              <a:rPr lang="en-US" dirty="0"/>
              <a:t>Click icon to add picture or click on frame and insert picture from Templafy Images</a:t>
            </a:r>
          </a:p>
        </p:txBody>
      </p:sp>
      <p:sp>
        <p:nvSpPr>
          <p:cNvPr id="9" name="Text Placeholder 8">
            <a:extLst>
              <a:ext uri="{FF2B5EF4-FFF2-40B4-BE49-F238E27FC236}">
                <a16:creationId xmlns:a16="http://schemas.microsoft.com/office/drawing/2014/main" id="{CD39A032-CC51-4C27-B9A0-8EEE94407AF4}"/>
              </a:ext>
            </a:extLst>
          </p:cNvPr>
          <p:cNvSpPr>
            <a:spLocks noGrp="1"/>
          </p:cNvSpPr>
          <p:nvPr>
            <p:ph type="body" sz="quarter" idx="220" hasCustomPrompt="1"/>
          </p:nvPr>
        </p:nvSpPr>
        <p:spPr>
          <a:xfrm>
            <a:off x="817338"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0" name="Text Placeholder 19">
            <a:extLst>
              <a:ext uri="{FF2B5EF4-FFF2-40B4-BE49-F238E27FC236}">
                <a16:creationId xmlns:a16="http://schemas.microsoft.com/office/drawing/2014/main" id="{13A18A77-81D6-454C-B733-017A1837CF58}"/>
              </a:ext>
            </a:extLst>
          </p:cNvPr>
          <p:cNvSpPr>
            <a:spLocks noGrp="1"/>
          </p:cNvSpPr>
          <p:nvPr>
            <p:ph type="body" sz="quarter" idx="221" hasCustomPrompt="1"/>
          </p:nvPr>
        </p:nvSpPr>
        <p:spPr>
          <a:xfrm>
            <a:off x="817338"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33" name="Text Placeholder 8">
            <a:extLst>
              <a:ext uri="{FF2B5EF4-FFF2-40B4-BE49-F238E27FC236}">
                <a16:creationId xmlns:a16="http://schemas.microsoft.com/office/drawing/2014/main" id="{73F70498-8A99-4B13-AA1D-FD0C22EE33FE}"/>
              </a:ext>
            </a:extLst>
          </p:cNvPr>
          <p:cNvSpPr>
            <a:spLocks noGrp="1"/>
          </p:cNvSpPr>
          <p:nvPr>
            <p:ph type="body" sz="quarter" idx="232" hasCustomPrompt="1"/>
          </p:nvPr>
        </p:nvSpPr>
        <p:spPr>
          <a:xfrm>
            <a:off x="4844719"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34" name="Text Placeholder 19">
            <a:extLst>
              <a:ext uri="{FF2B5EF4-FFF2-40B4-BE49-F238E27FC236}">
                <a16:creationId xmlns:a16="http://schemas.microsoft.com/office/drawing/2014/main" id="{FFA0AA38-9ECC-4AD5-B7AF-EE3F63F23993}"/>
              </a:ext>
            </a:extLst>
          </p:cNvPr>
          <p:cNvSpPr>
            <a:spLocks noGrp="1"/>
          </p:cNvSpPr>
          <p:nvPr>
            <p:ph type="body" sz="quarter" idx="233" hasCustomPrompt="1"/>
          </p:nvPr>
        </p:nvSpPr>
        <p:spPr>
          <a:xfrm>
            <a:off x="4844719"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36" name="Text Placeholder 8">
            <a:extLst>
              <a:ext uri="{FF2B5EF4-FFF2-40B4-BE49-F238E27FC236}">
                <a16:creationId xmlns:a16="http://schemas.microsoft.com/office/drawing/2014/main" id="{03F4BA5E-DDED-42C9-823F-C7E4A03226F2}"/>
              </a:ext>
            </a:extLst>
          </p:cNvPr>
          <p:cNvSpPr>
            <a:spLocks noGrp="1"/>
          </p:cNvSpPr>
          <p:nvPr>
            <p:ph type="body" sz="quarter" idx="235" hasCustomPrompt="1"/>
          </p:nvPr>
        </p:nvSpPr>
        <p:spPr>
          <a:xfrm>
            <a:off x="8875598"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37" name="Text Placeholder 19">
            <a:extLst>
              <a:ext uri="{FF2B5EF4-FFF2-40B4-BE49-F238E27FC236}">
                <a16:creationId xmlns:a16="http://schemas.microsoft.com/office/drawing/2014/main" id="{822A0378-5C2B-411B-9C5E-D9E2E2E42B27}"/>
              </a:ext>
            </a:extLst>
          </p:cNvPr>
          <p:cNvSpPr>
            <a:spLocks noGrp="1"/>
          </p:cNvSpPr>
          <p:nvPr>
            <p:ph type="body" sz="quarter" idx="236" hasCustomPrompt="1"/>
          </p:nvPr>
        </p:nvSpPr>
        <p:spPr>
          <a:xfrm>
            <a:off x="8875598"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39" name="Text Placeholder 8">
            <a:extLst>
              <a:ext uri="{FF2B5EF4-FFF2-40B4-BE49-F238E27FC236}">
                <a16:creationId xmlns:a16="http://schemas.microsoft.com/office/drawing/2014/main" id="{5A48ACF6-8F85-47FA-9D26-84B5101FD20C}"/>
              </a:ext>
            </a:extLst>
          </p:cNvPr>
          <p:cNvSpPr>
            <a:spLocks noGrp="1"/>
          </p:cNvSpPr>
          <p:nvPr>
            <p:ph type="body" sz="quarter" idx="238" hasCustomPrompt="1"/>
          </p:nvPr>
        </p:nvSpPr>
        <p:spPr>
          <a:xfrm>
            <a:off x="12900717" y="186571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0" name="Text Placeholder 19">
            <a:extLst>
              <a:ext uri="{FF2B5EF4-FFF2-40B4-BE49-F238E27FC236}">
                <a16:creationId xmlns:a16="http://schemas.microsoft.com/office/drawing/2014/main" id="{4A6F6126-6743-4EE4-97AE-6D19E42E5E5E}"/>
              </a:ext>
            </a:extLst>
          </p:cNvPr>
          <p:cNvSpPr>
            <a:spLocks noGrp="1"/>
          </p:cNvSpPr>
          <p:nvPr>
            <p:ph type="body" sz="quarter" idx="239" hasCustomPrompt="1"/>
          </p:nvPr>
        </p:nvSpPr>
        <p:spPr>
          <a:xfrm>
            <a:off x="12900717" y="2111429"/>
            <a:ext cx="3619951" cy="270933"/>
          </a:xfrm>
        </p:spPr>
        <p:txBody>
          <a:bodyPr lIns="180000" rIns="180000"/>
          <a:lstStyle>
            <a:lvl1pPr marL="0" indent="0">
              <a:buNone/>
              <a:defRPr sz="1422"/>
            </a:lvl1pPr>
          </a:lstStyle>
          <a:p>
            <a:pPr lvl="0"/>
            <a:r>
              <a:rPr lang="en-US" dirty="0"/>
              <a:t>Click to add eyebrow</a:t>
            </a:r>
            <a:endParaRPr lang="en-US"/>
          </a:p>
        </p:txBody>
      </p:sp>
      <p:sp>
        <p:nvSpPr>
          <p:cNvPr id="42" name="Text Placeholder 8">
            <a:extLst>
              <a:ext uri="{FF2B5EF4-FFF2-40B4-BE49-F238E27FC236}">
                <a16:creationId xmlns:a16="http://schemas.microsoft.com/office/drawing/2014/main" id="{AB34E4E2-D251-40A6-B579-11B7EEC1DE94}"/>
              </a:ext>
            </a:extLst>
          </p:cNvPr>
          <p:cNvSpPr>
            <a:spLocks noGrp="1"/>
          </p:cNvSpPr>
          <p:nvPr>
            <p:ph type="body" sz="quarter" idx="241" hasCustomPrompt="1"/>
          </p:nvPr>
        </p:nvSpPr>
        <p:spPr>
          <a:xfrm>
            <a:off x="817342"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3" name="Text Placeholder 19">
            <a:extLst>
              <a:ext uri="{FF2B5EF4-FFF2-40B4-BE49-F238E27FC236}">
                <a16:creationId xmlns:a16="http://schemas.microsoft.com/office/drawing/2014/main" id="{0A28A3F8-D5BC-4A27-A255-F835FF968277}"/>
              </a:ext>
            </a:extLst>
          </p:cNvPr>
          <p:cNvSpPr>
            <a:spLocks noGrp="1"/>
          </p:cNvSpPr>
          <p:nvPr>
            <p:ph type="body" sz="quarter" idx="242" hasCustomPrompt="1"/>
          </p:nvPr>
        </p:nvSpPr>
        <p:spPr>
          <a:xfrm>
            <a:off x="817342"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45" name="Text Placeholder 8">
            <a:extLst>
              <a:ext uri="{FF2B5EF4-FFF2-40B4-BE49-F238E27FC236}">
                <a16:creationId xmlns:a16="http://schemas.microsoft.com/office/drawing/2014/main" id="{85922FEA-10B4-4050-818A-B705CE7D949B}"/>
              </a:ext>
            </a:extLst>
          </p:cNvPr>
          <p:cNvSpPr>
            <a:spLocks noGrp="1"/>
          </p:cNvSpPr>
          <p:nvPr>
            <p:ph type="body" sz="quarter" idx="244" hasCustomPrompt="1"/>
          </p:nvPr>
        </p:nvSpPr>
        <p:spPr>
          <a:xfrm>
            <a:off x="4844724"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6" name="Text Placeholder 19">
            <a:extLst>
              <a:ext uri="{FF2B5EF4-FFF2-40B4-BE49-F238E27FC236}">
                <a16:creationId xmlns:a16="http://schemas.microsoft.com/office/drawing/2014/main" id="{9F16E667-C7C7-4153-BA2C-9DEF7EC7FF10}"/>
              </a:ext>
            </a:extLst>
          </p:cNvPr>
          <p:cNvSpPr>
            <a:spLocks noGrp="1"/>
          </p:cNvSpPr>
          <p:nvPr>
            <p:ph type="body" sz="quarter" idx="245" hasCustomPrompt="1"/>
          </p:nvPr>
        </p:nvSpPr>
        <p:spPr>
          <a:xfrm>
            <a:off x="4844724"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48" name="Text Placeholder 8">
            <a:extLst>
              <a:ext uri="{FF2B5EF4-FFF2-40B4-BE49-F238E27FC236}">
                <a16:creationId xmlns:a16="http://schemas.microsoft.com/office/drawing/2014/main" id="{AA9CD2F8-D21A-4EDA-8748-BBA5789EBCE3}"/>
              </a:ext>
            </a:extLst>
          </p:cNvPr>
          <p:cNvSpPr>
            <a:spLocks noGrp="1"/>
          </p:cNvSpPr>
          <p:nvPr>
            <p:ph type="body" sz="quarter" idx="247" hasCustomPrompt="1"/>
          </p:nvPr>
        </p:nvSpPr>
        <p:spPr>
          <a:xfrm>
            <a:off x="8875602"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49" name="Text Placeholder 19">
            <a:extLst>
              <a:ext uri="{FF2B5EF4-FFF2-40B4-BE49-F238E27FC236}">
                <a16:creationId xmlns:a16="http://schemas.microsoft.com/office/drawing/2014/main" id="{E96D404D-DFA5-4F47-96E8-0194009056A4}"/>
              </a:ext>
            </a:extLst>
          </p:cNvPr>
          <p:cNvSpPr>
            <a:spLocks noGrp="1"/>
          </p:cNvSpPr>
          <p:nvPr>
            <p:ph type="body" sz="quarter" idx="248" hasCustomPrompt="1"/>
          </p:nvPr>
        </p:nvSpPr>
        <p:spPr>
          <a:xfrm>
            <a:off x="8875602"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51" name="Text Placeholder 8">
            <a:extLst>
              <a:ext uri="{FF2B5EF4-FFF2-40B4-BE49-F238E27FC236}">
                <a16:creationId xmlns:a16="http://schemas.microsoft.com/office/drawing/2014/main" id="{FC9017A7-FB73-47D9-B438-DC297A970F0F}"/>
              </a:ext>
            </a:extLst>
          </p:cNvPr>
          <p:cNvSpPr>
            <a:spLocks noGrp="1"/>
          </p:cNvSpPr>
          <p:nvPr>
            <p:ph type="body" sz="quarter" idx="250" hasCustomPrompt="1"/>
          </p:nvPr>
        </p:nvSpPr>
        <p:spPr>
          <a:xfrm>
            <a:off x="12900721" y="5713753"/>
            <a:ext cx="3619951" cy="2344960"/>
          </a:xfrm>
          <a:prstGeom prst="round2SameRect">
            <a:avLst>
              <a:gd name="adj1" fmla="val 0"/>
              <a:gd name="adj2" fmla="val 6302"/>
            </a:avLst>
          </a:prstGeom>
          <a:solidFill>
            <a:schemeClr val="bg2">
              <a:lumMod val="40000"/>
              <a:lumOff val="60000"/>
            </a:schemeClr>
          </a:solidFill>
        </p:spPr>
        <p:txBody>
          <a:bodyPr lIns="180000" tIns="360000" rIns="180000" bIns="360000"/>
          <a:lstStyle>
            <a:lvl1pPr marL="0" indent="0">
              <a:spcAft>
                <a:spcPts val="711"/>
              </a:spcAft>
              <a:buFont typeface="Arial" panose="020B0604020202020204" pitchFamily="34" charset="0"/>
              <a:buChar char="​"/>
              <a:defRPr sz="2276" b="1">
                <a:solidFill>
                  <a:schemeClr val="accent1"/>
                </a:solidFill>
              </a:defRPr>
            </a:lvl1pPr>
            <a:lvl2pPr marL="0" indent="0">
              <a:buFont typeface="Arial" panose="020B0604020202020204" pitchFamily="34" charset="0"/>
              <a:buChar char="​"/>
              <a:defRPr sz="1422"/>
            </a:lvl2pPr>
            <a:lvl3pPr marL="204789" indent="-204789">
              <a:defRPr sz="1422"/>
            </a:lvl3pPr>
            <a:lvl4pPr>
              <a:defRPr sz="1422"/>
            </a:lvl4pPr>
            <a:lvl5pPr>
              <a:defRPr sz="1422"/>
            </a:lvl5pPr>
          </a:lstStyle>
          <a:p>
            <a:pPr lvl="0"/>
            <a:r>
              <a:rPr lang="en-US" dirty="0"/>
              <a:t>Click to add text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52" name="Text Placeholder 19">
            <a:extLst>
              <a:ext uri="{FF2B5EF4-FFF2-40B4-BE49-F238E27FC236}">
                <a16:creationId xmlns:a16="http://schemas.microsoft.com/office/drawing/2014/main" id="{24A91D53-1C09-4DC8-A4B5-CD2A69EA81FC}"/>
              </a:ext>
            </a:extLst>
          </p:cNvPr>
          <p:cNvSpPr>
            <a:spLocks noGrp="1"/>
          </p:cNvSpPr>
          <p:nvPr>
            <p:ph type="body" sz="quarter" idx="251" hasCustomPrompt="1"/>
          </p:nvPr>
        </p:nvSpPr>
        <p:spPr>
          <a:xfrm>
            <a:off x="12900721" y="5959469"/>
            <a:ext cx="3619951" cy="270933"/>
          </a:xfrm>
        </p:spPr>
        <p:txBody>
          <a:bodyPr lIns="180000" rIns="180000"/>
          <a:lstStyle>
            <a:lvl1pPr marL="0" indent="0">
              <a:buNone/>
              <a:defRPr sz="1422"/>
            </a:lvl1pPr>
          </a:lstStyle>
          <a:p>
            <a:pPr lvl="0"/>
            <a:r>
              <a:rPr lang="en-US" dirty="0"/>
              <a:t>Click to add eyebrow</a:t>
            </a:r>
            <a:endParaRPr lang="en-US"/>
          </a:p>
        </p:txBody>
      </p:sp>
      <p:sp>
        <p:nvSpPr>
          <p:cNvPr id="31" name="Text Placeholder note">
            <a:extLst>
              <a:ext uri="{FF2B5EF4-FFF2-40B4-BE49-F238E27FC236}">
                <a16:creationId xmlns:a16="http://schemas.microsoft.com/office/drawing/2014/main" id="{F14EF1B0-24C9-44E2-B25E-F88333ECD627}"/>
              </a:ext>
            </a:extLst>
          </p:cNvPr>
          <p:cNvSpPr>
            <a:spLocks noGrp="1"/>
          </p:cNvSpPr>
          <p:nvPr>
            <p:ph type="body" sz="quarter" idx="256"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E7528026-C819-4CCB-8309-AA98DBCA8FF3}"/>
              </a:ext>
            </a:extLst>
          </p:cNvPr>
          <p:cNvSpPr>
            <a:spLocks noGrp="1"/>
          </p:cNvSpPr>
          <p:nvPr>
            <p:ph type="dt" sz="half" idx="252"/>
          </p:nvPr>
        </p:nvSpPr>
        <p:spPr/>
        <p:txBody>
          <a:bodyPr/>
          <a:lstStyle/>
          <a:p>
            <a:endParaRPr lang="en-US" dirty="0"/>
          </a:p>
        </p:txBody>
      </p:sp>
      <p:sp>
        <p:nvSpPr>
          <p:cNvPr id="4" name="Footer Placeholder 3">
            <a:extLst>
              <a:ext uri="{FF2B5EF4-FFF2-40B4-BE49-F238E27FC236}">
                <a16:creationId xmlns:a16="http://schemas.microsoft.com/office/drawing/2014/main" id="{3D65CECA-7E59-4D37-A6A6-088A117396C7}"/>
              </a:ext>
            </a:extLst>
          </p:cNvPr>
          <p:cNvSpPr>
            <a:spLocks noGrp="1"/>
          </p:cNvSpPr>
          <p:nvPr>
            <p:ph type="ftr" sz="quarter" idx="253"/>
          </p:nvPr>
        </p:nvSpPr>
        <p:spPr/>
        <p:txBody>
          <a:bodyPr/>
          <a:lstStyle/>
          <a:p>
            <a:endParaRPr lang="en-US" dirty="0"/>
          </a:p>
        </p:txBody>
      </p:sp>
      <p:sp>
        <p:nvSpPr>
          <p:cNvPr id="5" name="Slide Number Placeholder 4">
            <a:extLst>
              <a:ext uri="{FF2B5EF4-FFF2-40B4-BE49-F238E27FC236}">
                <a16:creationId xmlns:a16="http://schemas.microsoft.com/office/drawing/2014/main" id="{FE4CF40C-7706-4E9F-A38E-B58D86103D49}"/>
              </a:ext>
            </a:extLst>
          </p:cNvPr>
          <p:cNvSpPr>
            <a:spLocks noGrp="1"/>
          </p:cNvSpPr>
          <p:nvPr>
            <p:ph type="sldNum" sz="quarter" idx="254"/>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2433733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Report: Title + 2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11" name="Subtitle">
            <a:extLst>
              <a:ext uri="{FF2B5EF4-FFF2-40B4-BE49-F238E27FC236}">
                <a16:creationId xmlns:a16="http://schemas.microsoft.com/office/drawing/2014/main" id="{71801985-B653-4AB2-ACC1-184612446554}"/>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5" y="2457601"/>
            <a:ext cx="764439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Content Placeholder 6">
            <a:extLst>
              <a:ext uri="{FF2B5EF4-FFF2-40B4-BE49-F238E27FC236}">
                <a16:creationId xmlns:a16="http://schemas.microsoft.com/office/drawing/2014/main" id="{5E935795-93AE-416A-A002-B16E63D2FBA0}"/>
              </a:ext>
            </a:extLst>
          </p:cNvPr>
          <p:cNvSpPr>
            <a:spLocks noGrp="1"/>
          </p:cNvSpPr>
          <p:nvPr>
            <p:ph sz="quarter" idx="14" hasCustomPrompt="1"/>
          </p:nvPr>
        </p:nvSpPr>
        <p:spPr>
          <a:xfrm>
            <a:off x="8878351" y="2457601"/>
            <a:ext cx="764439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3" name="Text Placeholder note">
            <a:extLst>
              <a:ext uri="{FF2B5EF4-FFF2-40B4-BE49-F238E27FC236}">
                <a16:creationId xmlns:a16="http://schemas.microsoft.com/office/drawing/2014/main" id="{8433E5DD-2764-408A-8BF5-9E0011C5C087}"/>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6" name="Date Placeholder 5">
            <a:extLst>
              <a:ext uri="{FF2B5EF4-FFF2-40B4-BE49-F238E27FC236}">
                <a16:creationId xmlns:a16="http://schemas.microsoft.com/office/drawing/2014/main" id="{C8D3A32A-DC78-424F-A5F9-6672EEAE3C28}"/>
              </a:ext>
            </a:extLst>
          </p:cNvPr>
          <p:cNvSpPr>
            <a:spLocks noGrp="1"/>
          </p:cNvSpPr>
          <p:nvPr>
            <p:ph type="dt" sz="half" idx="220"/>
          </p:nvPr>
        </p:nvSpPr>
        <p:spPr/>
        <p:txBody>
          <a:bodyPr/>
          <a:lstStyle/>
          <a:p>
            <a:endParaRPr lang="en-US" dirty="0"/>
          </a:p>
        </p:txBody>
      </p:sp>
      <p:sp>
        <p:nvSpPr>
          <p:cNvPr id="9" name="Footer Placeholder 8">
            <a:extLst>
              <a:ext uri="{FF2B5EF4-FFF2-40B4-BE49-F238E27FC236}">
                <a16:creationId xmlns:a16="http://schemas.microsoft.com/office/drawing/2014/main" id="{1C8ED045-8984-4E4F-B319-19DA000B0DF1}"/>
              </a:ext>
            </a:extLst>
          </p:cNvPr>
          <p:cNvSpPr>
            <a:spLocks noGrp="1"/>
          </p:cNvSpPr>
          <p:nvPr>
            <p:ph type="ftr" sz="quarter" idx="221"/>
          </p:nvPr>
        </p:nvSpPr>
        <p:spPr/>
        <p:txBody>
          <a:bodyPr/>
          <a:lstStyle/>
          <a:p>
            <a:endParaRPr lang="en-US" dirty="0"/>
          </a:p>
        </p:txBody>
      </p:sp>
      <p:sp>
        <p:nvSpPr>
          <p:cNvPr id="10" name="Slide Number Placeholder 9">
            <a:extLst>
              <a:ext uri="{FF2B5EF4-FFF2-40B4-BE49-F238E27FC236}">
                <a16:creationId xmlns:a16="http://schemas.microsoft.com/office/drawing/2014/main" id="{A2EBBEA2-FEF0-46EC-A1B6-8C333EF3618B}"/>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85842577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Report: Title + 3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5" y="819200"/>
            <a:ext cx="15703520" cy="655360"/>
          </a:xfrm>
        </p:spPr>
        <p:txBody>
          <a:bodyPr/>
          <a:lstStyle/>
          <a:p>
            <a:r>
              <a:rPr lang="en-US" dirty="0"/>
              <a:t>Click to add title</a:t>
            </a:r>
            <a:endParaRPr lang="en-US"/>
          </a:p>
        </p:txBody>
      </p:sp>
      <p:sp>
        <p:nvSpPr>
          <p:cNvPr id="13" name="Subtitle">
            <a:extLst>
              <a:ext uri="{FF2B5EF4-FFF2-40B4-BE49-F238E27FC236}">
                <a16:creationId xmlns:a16="http://schemas.microsoft.com/office/drawing/2014/main" id="{3C0AA0A5-1F98-4D70-BFC9-267D32059A67}"/>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7"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Content Placeholder 6">
            <a:extLst>
              <a:ext uri="{FF2B5EF4-FFF2-40B4-BE49-F238E27FC236}">
                <a16:creationId xmlns:a16="http://schemas.microsoft.com/office/drawing/2014/main" id="{5E935795-93AE-416A-A002-B16E63D2FBA0}"/>
              </a:ext>
            </a:extLst>
          </p:cNvPr>
          <p:cNvSpPr>
            <a:spLocks noGrp="1"/>
          </p:cNvSpPr>
          <p:nvPr>
            <p:ph sz="quarter" idx="14" hasCustomPrompt="1"/>
          </p:nvPr>
        </p:nvSpPr>
        <p:spPr>
          <a:xfrm>
            <a:off x="6191692" y="2457601"/>
            <a:ext cx="495981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9" name="Content Placeholder 6">
            <a:extLst>
              <a:ext uri="{FF2B5EF4-FFF2-40B4-BE49-F238E27FC236}">
                <a16:creationId xmlns:a16="http://schemas.microsoft.com/office/drawing/2014/main" id="{B473FACA-8940-412A-9B74-907CCFA6BC95}"/>
              </a:ext>
            </a:extLst>
          </p:cNvPr>
          <p:cNvSpPr>
            <a:spLocks noGrp="1"/>
          </p:cNvSpPr>
          <p:nvPr>
            <p:ph sz="quarter" idx="15" hasCustomPrompt="1"/>
          </p:nvPr>
        </p:nvSpPr>
        <p:spPr>
          <a:xfrm>
            <a:off x="11562931" y="2457601"/>
            <a:ext cx="495981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4" name="Text Placeholder note">
            <a:extLst>
              <a:ext uri="{FF2B5EF4-FFF2-40B4-BE49-F238E27FC236}">
                <a16:creationId xmlns:a16="http://schemas.microsoft.com/office/drawing/2014/main" id="{228CDA2F-7D5D-463C-AAB4-8E963FE3DA67}"/>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6" name="Date Placeholder 5">
            <a:extLst>
              <a:ext uri="{FF2B5EF4-FFF2-40B4-BE49-F238E27FC236}">
                <a16:creationId xmlns:a16="http://schemas.microsoft.com/office/drawing/2014/main" id="{0B66C67D-6D5F-4981-B3C2-C43FB18290E3}"/>
              </a:ext>
            </a:extLst>
          </p:cNvPr>
          <p:cNvSpPr>
            <a:spLocks noGrp="1"/>
          </p:cNvSpPr>
          <p:nvPr>
            <p:ph type="dt" sz="half" idx="220"/>
          </p:nvPr>
        </p:nvSpPr>
        <p:spPr/>
        <p:txBody>
          <a:bodyPr/>
          <a:lstStyle/>
          <a:p>
            <a:endParaRPr lang="en-US" dirty="0"/>
          </a:p>
        </p:txBody>
      </p:sp>
      <p:sp>
        <p:nvSpPr>
          <p:cNvPr id="8" name="Footer Placeholder 7">
            <a:extLst>
              <a:ext uri="{FF2B5EF4-FFF2-40B4-BE49-F238E27FC236}">
                <a16:creationId xmlns:a16="http://schemas.microsoft.com/office/drawing/2014/main" id="{C456746D-0392-4289-95D5-216CC52B2A82}"/>
              </a:ext>
            </a:extLst>
          </p:cNvPr>
          <p:cNvSpPr>
            <a:spLocks noGrp="1"/>
          </p:cNvSpPr>
          <p:nvPr>
            <p:ph type="ftr" sz="quarter" idx="221"/>
          </p:nvPr>
        </p:nvSpPr>
        <p:spPr/>
        <p:txBody>
          <a:bodyPr/>
          <a:lstStyle/>
          <a:p>
            <a:endParaRPr lang="en-US" dirty="0"/>
          </a:p>
        </p:txBody>
      </p:sp>
      <p:sp>
        <p:nvSpPr>
          <p:cNvPr id="11" name="Slide Number Placeholder 10">
            <a:extLst>
              <a:ext uri="{FF2B5EF4-FFF2-40B4-BE49-F238E27FC236}">
                <a16:creationId xmlns:a16="http://schemas.microsoft.com/office/drawing/2014/main" id="{D8D38259-C5D3-40E3-AA1A-2F0F7E706138}"/>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82512245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Report: Title + Quote + 2 column content">
    <p:spTree>
      <p:nvGrpSpPr>
        <p:cNvPr id="1" name=""/>
        <p:cNvGrpSpPr/>
        <p:nvPr/>
      </p:nvGrpSpPr>
      <p:grpSpPr>
        <a:xfrm>
          <a:off x="0" y="0"/>
          <a:ext cx="0" cy="0"/>
          <a:chOff x="0" y="0"/>
          <a:chExt cx="0" cy="0"/>
        </a:xfrm>
      </p:grpSpPr>
      <p:grpSp>
        <p:nvGrpSpPr>
          <p:cNvPr id="11" name="Graphic 20">
            <a:extLst>
              <a:ext uri="{FF2B5EF4-FFF2-40B4-BE49-F238E27FC236}">
                <a16:creationId xmlns:a16="http://schemas.microsoft.com/office/drawing/2014/main" id="{C57C102F-58E6-4B79-B225-9AB3E35F3141}"/>
              </a:ext>
            </a:extLst>
          </p:cNvPr>
          <p:cNvGrpSpPr/>
          <p:nvPr userDrawn="1"/>
        </p:nvGrpSpPr>
        <p:grpSpPr>
          <a:xfrm>
            <a:off x="2713322" y="2938075"/>
            <a:ext cx="1142038" cy="1142003"/>
            <a:chOff x="464908" y="576000"/>
            <a:chExt cx="1426881" cy="1426881"/>
          </a:xfrm>
          <a:solidFill>
            <a:srgbClr val="C7C9C7"/>
          </a:solidFill>
        </p:grpSpPr>
        <p:sp>
          <p:nvSpPr>
            <p:cNvPr id="13" name="Freeform 18">
              <a:extLst>
                <a:ext uri="{FF2B5EF4-FFF2-40B4-BE49-F238E27FC236}">
                  <a16:creationId xmlns:a16="http://schemas.microsoft.com/office/drawing/2014/main" id="{F6029570-6994-4A9F-A1E0-F8B5E6005DB6}"/>
                </a:ext>
              </a:extLst>
            </p:cNvPr>
            <p:cNvSpPr/>
            <p:nvPr/>
          </p:nvSpPr>
          <p:spPr>
            <a:xfrm>
              <a:off x="464908" y="576000"/>
              <a:ext cx="1426881" cy="1426881"/>
            </a:xfrm>
            <a:custGeom>
              <a:avLst/>
              <a:gdLst>
                <a:gd name="connsiteX0" fmla="*/ 713441 w 1426881"/>
                <a:gd name="connsiteY0" fmla="*/ 0 h 1426881"/>
                <a:gd name="connsiteX1" fmla="*/ 0 w 1426881"/>
                <a:gd name="connsiteY1" fmla="*/ 713441 h 1426881"/>
                <a:gd name="connsiteX2" fmla="*/ 713441 w 1426881"/>
                <a:gd name="connsiteY2" fmla="*/ 1426881 h 1426881"/>
                <a:gd name="connsiteX3" fmla="*/ 1426881 w 1426881"/>
                <a:gd name="connsiteY3" fmla="*/ 713441 h 1426881"/>
                <a:gd name="connsiteX4" fmla="*/ 713441 w 1426881"/>
                <a:gd name="connsiteY4" fmla="*/ 0 h 1426881"/>
                <a:gd name="connsiteX5" fmla="*/ 713441 w 1426881"/>
                <a:gd name="connsiteY5" fmla="*/ 1337701 h 1426881"/>
                <a:gd name="connsiteX6" fmla="*/ 89180 w 1426881"/>
                <a:gd name="connsiteY6" fmla="*/ 713441 h 1426881"/>
                <a:gd name="connsiteX7" fmla="*/ 713441 w 1426881"/>
                <a:gd name="connsiteY7" fmla="*/ 89180 h 1426881"/>
                <a:gd name="connsiteX8" fmla="*/ 1337701 w 1426881"/>
                <a:gd name="connsiteY8" fmla="*/ 713441 h 1426881"/>
                <a:gd name="connsiteX9" fmla="*/ 713441 w 1426881"/>
                <a:gd name="connsiteY9" fmla="*/ 1337701 h 14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881" h="1426881">
                  <a:moveTo>
                    <a:pt x="713441" y="0"/>
                  </a:moveTo>
                  <a:cubicBezTo>
                    <a:pt x="319418" y="0"/>
                    <a:pt x="0" y="319418"/>
                    <a:pt x="0" y="713441"/>
                  </a:cubicBezTo>
                  <a:cubicBezTo>
                    <a:pt x="0" y="1107463"/>
                    <a:pt x="319418" y="1426881"/>
                    <a:pt x="713441" y="1426881"/>
                  </a:cubicBezTo>
                  <a:cubicBezTo>
                    <a:pt x="1107463" y="1426881"/>
                    <a:pt x="1426881" y="1107463"/>
                    <a:pt x="1426881" y="713441"/>
                  </a:cubicBezTo>
                  <a:cubicBezTo>
                    <a:pt x="1426472" y="319588"/>
                    <a:pt x="1107293" y="410"/>
                    <a:pt x="713441" y="0"/>
                  </a:cubicBezTo>
                  <a:close/>
                  <a:moveTo>
                    <a:pt x="713441" y="1337701"/>
                  </a:moveTo>
                  <a:cubicBezTo>
                    <a:pt x="368671" y="1337701"/>
                    <a:pt x="89180" y="1058210"/>
                    <a:pt x="89180" y="713441"/>
                  </a:cubicBezTo>
                  <a:cubicBezTo>
                    <a:pt x="89180" y="368671"/>
                    <a:pt x="368671" y="89180"/>
                    <a:pt x="713441" y="89180"/>
                  </a:cubicBezTo>
                  <a:cubicBezTo>
                    <a:pt x="1058210" y="89180"/>
                    <a:pt x="1337701" y="368671"/>
                    <a:pt x="1337701" y="713441"/>
                  </a:cubicBezTo>
                  <a:cubicBezTo>
                    <a:pt x="1337292" y="1058041"/>
                    <a:pt x="1058041" y="1337292"/>
                    <a:pt x="713441" y="1337701"/>
                  </a:cubicBez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4" name="Freeform 19">
              <a:extLst>
                <a:ext uri="{FF2B5EF4-FFF2-40B4-BE49-F238E27FC236}">
                  <a16:creationId xmlns:a16="http://schemas.microsoft.com/office/drawing/2014/main" id="{84C4A2F5-B871-4BBE-8082-ACA73F6976DB}"/>
                </a:ext>
              </a:extLst>
            </p:cNvPr>
            <p:cNvSpPr/>
            <p:nvPr/>
          </p:nvSpPr>
          <p:spPr>
            <a:xfrm>
              <a:off x="1226654" y="1017589"/>
              <a:ext cx="312161" cy="541621"/>
            </a:xfrm>
            <a:custGeom>
              <a:avLst/>
              <a:gdLst>
                <a:gd name="connsiteX0" fmla="*/ 230382 w 312161"/>
                <a:gd name="connsiteY0" fmla="*/ 227261 h 541621"/>
                <a:gd name="connsiteX1" fmla="*/ 89923 w 312161"/>
                <a:gd name="connsiteY1" fmla="*/ 227261 h 541621"/>
                <a:gd name="connsiteX2" fmla="*/ 178360 w 312161"/>
                <a:gd name="connsiteY2" fmla="*/ 86803 h 541621"/>
                <a:gd name="connsiteX3" fmla="*/ 206160 w 312161"/>
                <a:gd name="connsiteY3" fmla="*/ 30202 h 541621"/>
                <a:gd name="connsiteX4" fmla="*/ 149559 w 312161"/>
                <a:gd name="connsiteY4" fmla="*/ 2402 h 541621"/>
                <a:gd name="connsiteX5" fmla="*/ 133027 w 312161"/>
                <a:gd name="connsiteY5" fmla="*/ 12486 h 541621"/>
                <a:gd name="connsiteX6" fmla="*/ 0 w 312161"/>
                <a:gd name="connsiteY6" fmla="*/ 274081 h 541621"/>
                <a:gd name="connsiteX7" fmla="*/ 0 w 312161"/>
                <a:gd name="connsiteY7" fmla="*/ 459873 h 541621"/>
                <a:gd name="connsiteX8" fmla="*/ 81748 w 312161"/>
                <a:gd name="connsiteY8" fmla="*/ 541621 h 541621"/>
                <a:gd name="connsiteX9" fmla="*/ 230382 w 312161"/>
                <a:gd name="connsiteY9" fmla="*/ 541621 h 541621"/>
                <a:gd name="connsiteX10" fmla="*/ 312130 w 312161"/>
                <a:gd name="connsiteY10" fmla="*/ 459873 h 541621"/>
                <a:gd name="connsiteX11" fmla="*/ 312130 w 312161"/>
                <a:gd name="connsiteY11" fmla="*/ 311239 h 541621"/>
                <a:gd name="connsiteX12" fmla="*/ 232642 w 312161"/>
                <a:gd name="connsiteY12" fmla="*/ 227292 h 541621"/>
                <a:gd name="connsiteX13" fmla="*/ 230382 w 312161"/>
                <a:gd name="connsiteY13" fmla="*/ 227261 h 541621"/>
                <a:gd name="connsiteX14" fmla="*/ 222950 w 312161"/>
                <a:gd name="connsiteY14" fmla="*/ 450212 h 541621"/>
                <a:gd name="connsiteX15" fmla="*/ 89180 w 312161"/>
                <a:gd name="connsiteY15" fmla="*/ 450212 h 541621"/>
                <a:gd name="connsiteX16" fmla="*/ 89180 w 312161"/>
                <a:gd name="connsiteY16" fmla="*/ 316442 h 541621"/>
                <a:gd name="connsiteX17" fmla="*/ 222950 w 312161"/>
                <a:gd name="connsiteY17" fmla="*/ 316442 h 541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161" h="541621">
                  <a:moveTo>
                    <a:pt x="230382" y="227261"/>
                  </a:moveTo>
                  <a:lnTo>
                    <a:pt x="89923" y="227261"/>
                  </a:lnTo>
                  <a:cubicBezTo>
                    <a:pt x="83280" y="165603"/>
                    <a:pt x="119887" y="107462"/>
                    <a:pt x="178360" y="86803"/>
                  </a:cubicBezTo>
                  <a:cubicBezTo>
                    <a:pt x="201667" y="78850"/>
                    <a:pt x="214113" y="53508"/>
                    <a:pt x="206160" y="30202"/>
                  </a:cubicBezTo>
                  <a:cubicBezTo>
                    <a:pt x="198207" y="6895"/>
                    <a:pt x="172866" y="-5552"/>
                    <a:pt x="149559" y="2402"/>
                  </a:cubicBezTo>
                  <a:cubicBezTo>
                    <a:pt x="143376" y="4511"/>
                    <a:pt x="137732" y="7954"/>
                    <a:pt x="133027" y="12486"/>
                  </a:cubicBezTo>
                  <a:cubicBezTo>
                    <a:pt x="38645" y="68967"/>
                    <a:pt x="0" y="107612"/>
                    <a:pt x="0" y="274081"/>
                  </a:cubicBezTo>
                  <a:lnTo>
                    <a:pt x="0" y="459873"/>
                  </a:lnTo>
                  <a:cubicBezTo>
                    <a:pt x="0" y="505021"/>
                    <a:pt x="36600" y="541621"/>
                    <a:pt x="81748" y="541621"/>
                  </a:cubicBezTo>
                  <a:lnTo>
                    <a:pt x="230382" y="541621"/>
                  </a:lnTo>
                  <a:cubicBezTo>
                    <a:pt x="275530" y="541621"/>
                    <a:pt x="312130" y="505021"/>
                    <a:pt x="312130" y="459873"/>
                  </a:cubicBezTo>
                  <a:lnTo>
                    <a:pt x="312130" y="311239"/>
                  </a:lnTo>
                  <a:cubicBezTo>
                    <a:pt x="313362" y="266108"/>
                    <a:pt x="277773" y="228523"/>
                    <a:pt x="232642" y="227292"/>
                  </a:cubicBezTo>
                  <a:cubicBezTo>
                    <a:pt x="231889" y="227271"/>
                    <a:pt x="231135" y="227261"/>
                    <a:pt x="230382" y="227261"/>
                  </a:cubicBezTo>
                  <a:close/>
                  <a:moveTo>
                    <a:pt x="222950" y="450212"/>
                  </a:moveTo>
                  <a:lnTo>
                    <a:pt x="89180" y="450212"/>
                  </a:lnTo>
                  <a:lnTo>
                    <a:pt x="89180" y="316442"/>
                  </a:lnTo>
                  <a:lnTo>
                    <a:pt x="222950"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sp>
          <p:nvSpPr>
            <p:cNvPr id="17" name="Freeform 20">
              <a:extLst>
                <a:ext uri="{FF2B5EF4-FFF2-40B4-BE49-F238E27FC236}">
                  <a16:creationId xmlns:a16="http://schemas.microsoft.com/office/drawing/2014/main" id="{EA52AFEA-EA95-4DB3-B6A6-3406B079897E}"/>
                </a:ext>
              </a:extLst>
            </p:cNvPr>
            <p:cNvSpPr/>
            <p:nvPr/>
          </p:nvSpPr>
          <p:spPr>
            <a:xfrm>
              <a:off x="817912" y="1017589"/>
              <a:ext cx="315846" cy="539477"/>
            </a:xfrm>
            <a:custGeom>
              <a:avLst/>
              <a:gdLst>
                <a:gd name="connsiteX0" fmla="*/ 230382 w 315846"/>
                <a:gd name="connsiteY0" fmla="*/ 227261 h 539477"/>
                <a:gd name="connsiteX1" fmla="*/ 92896 w 315846"/>
                <a:gd name="connsiteY1" fmla="*/ 227261 h 539477"/>
                <a:gd name="connsiteX2" fmla="*/ 178360 w 315846"/>
                <a:gd name="connsiteY2" fmla="*/ 86803 h 539477"/>
                <a:gd name="connsiteX3" fmla="*/ 206160 w 315846"/>
                <a:gd name="connsiteY3" fmla="*/ 30202 h 539477"/>
                <a:gd name="connsiteX4" fmla="*/ 149559 w 315846"/>
                <a:gd name="connsiteY4" fmla="*/ 2402 h 539477"/>
                <a:gd name="connsiteX5" fmla="*/ 133027 w 315846"/>
                <a:gd name="connsiteY5" fmla="*/ 12486 h 539477"/>
                <a:gd name="connsiteX6" fmla="*/ 0 w 315846"/>
                <a:gd name="connsiteY6" fmla="*/ 271852 h 539477"/>
                <a:gd name="connsiteX7" fmla="*/ 0 w 315846"/>
                <a:gd name="connsiteY7" fmla="*/ 457643 h 539477"/>
                <a:gd name="connsiteX8" fmla="*/ 81748 w 315846"/>
                <a:gd name="connsiteY8" fmla="*/ 539392 h 539477"/>
                <a:gd name="connsiteX9" fmla="*/ 230382 w 315846"/>
                <a:gd name="connsiteY9" fmla="*/ 539392 h 539477"/>
                <a:gd name="connsiteX10" fmla="*/ 315762 w 315846"/>
                <a:gd name="connsiteY10" fmla="*/ 461444 h 539477"/>
                <a:gd name="connsiteX11" fmla="*/ 315846 w 315846"/>
                <a:gd name="connsiteY11" fmla="*/ 457643 h 539477"/>
                <a:gd name="connsiteX12" fmla="*/ 315846 w 315846"/>
                <a:gd name="connsiteY12" fmla="*/ 309010 h 539477"/>
                <a:gd name="connsiteX13" fmla="*/ 234182 w 315846"/>
                <a:gd name="connsiteY13" fmla="*/ 227177 h 539477"/>
                <a:gd name="connsiteX14" fmla="*/ 230382 w 315846"/>
                <a:gd name="connsiteY14" fmla="*/ 227262 h 539477"/>
                <a:gd name="connsiteX15" fmla="*/ 222950 w 315846"/>
                <a:gd name="connsiteY15" fmla="*/ 450212 h 539477"/>
                <a:gd name="connsiteX16" fmla="*/ 92896 w 315846"/>
                <a:gd name="connsiteY16" fmla="*/ 450212 h 539477"/>
                <a:gd name="connsiteX17" fmla="*/ 92896 w 315846"/>
                <a:gd name="connsiteY17" fmla="*/ 316442 h 539477"/>
                <a:gd name="connsiteX18" fmla="*/ 226666 w 315846"/>
                <a:gd name="connsiteY18" fmla="*/ 316442 h 53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15846" h="539477">
                  <a:moveTo>
                    <a:pt x="230382" y="227261"/>
                  </a:moveTo>
                  <a:lnTo>
                    <a:pt x="92896" y="227261"/>
                  </a:lnTo>
                  <a:cubicBezTo>
                    <a:pt x="85853" y="166394"/>
                    <a:pt x="121066" y="108523"/>
                    <a:pt x="178360" y="86803"/>
                  </a:cubicBezTo>
                  <a:cubicBezTo>
                    <a:pt x="201667" y="78850"/>
                    <a:pt x="214114" y="53508"/>
                    <a:pt x="206160" y="30202"/>
                  </a:cubicBezTo>
                  <a:cubicBezTo>
                    <a:pt x="198207" y="6895"/>
                    <a:pt x="172866" y="-5552"/>
                    <a:pt x="149559" y="2402"/>
                  </a:cubicBezTo>
                  <a:cubicBezTo>
                    <a:pt x="143376" y="4511"/>
                    <a:pt x="137732" y="7954"/>
                    <a:pt x="133027" y="12486"/>
                  </a:cubicBezTo>
                  <a:cubicBezTo>
                    <a:pt x="38645" y="66737"/>
                    <a:pt x="0" y="105382"/>
                    <a:pt x="0" y="271852"/>
                  </a:cubicBezTo>
                  <a:lnTo>
                    <a:pt x="0" y="457643"/>
                  </a:lnTo>
                  <a:cubicBezTo>
                    <a:pt x="0" y="502792"/>
                    <a:pt x="36600" y="539392"/>
                    <a:pt x="81748" y="539392"/>
                  </a:cubicBezTo>
                  <a:lnTo>
                    <a:pt x="230382" y="539392"/>
                  </a:lnTo>
                  <a:cubicBezTo>
                    <a:pt x="275484" y="541444"/>
                    <a:pt x="313709" y="506545"/>
                    <a:pt x="315762" y="461444"/>
                  </a:cubicBezTo>
                  <a:cubicBezTo>
                    <a:pt x="315819" y="460178"/>
                    <a:pt x="315847" y="458911"/>
                    <a:pt x="315846" y="457643"/>
                  </a:cubicBezTo>
                  <a:lnTo>
                    <a:pt x="315846" y="309010"/>
                  </a:lnTo>
                  <a:cubicBezTo>
                    <a:pt x="315893" y="263862"/>
                    <a:pt x="279331" y="227224"/>
                    <a:pt x="234182" y="227177"/>
                  </a:cubicBezTo>
                  <a:cubicBezTo>
                    <a:pt x="232915" y="227176"/>
                    <a:pt x="231648" y="227204"/>
                    <a:pt x="230382" y="227262"/>
                  </a:cubicBezTo>
                  <a:close/>
                  <a:moveTo>
                    <a:pt x="222950" y="450212"/>
                  </a:moveTo>
                  <a:lnTo>
                    <a:pt x="92896" y="450212"/>
                  </a:lnTo>
                  <a:lnTo>
                    <a:pt x="92896" y="316442"/>
                  </a:lnTo>
                  <a:lnTo>
                    <a:pt x="226666" y="316442"/>
                  </a:lnTo>
                  <a:close/>
                </a:path>
              </a:pathLst>
            </a:custGeom>
            <a:grpFill/>
            <a:ln w="74195" cap="flat">
              <a:noFill/>
              <a:prstDash val="solid"/>
              <a:miter/>
            </a:ln>
          </p:spPr>
          <p:txBody>
            <a:bodyPr rtlCol="0" anchor="ctr"/>
            <a:lstStyle/>
            <a:p>
              <a:pPr marL="0" marR="0" lvl="0" indent="0" defTabSz="130041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srgbClr val="000000"/>
                </a:solidFill>
                <a:effectLst/>
                <a:uLnTx/>
                <a:uFillTx/>
              </a:endParaRPr>
            </a:p>
          </p:txBody>
        </p:sp>
      </p:grpSp>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5" y="819200"/>
            <a:ext cx="15703520" cy="653670"/>
          </a:xfrm>
        </p:spPr>
        <p:txBody>
          <a:bodyPr/>
          <a:lstStyle/>
          <a:p>
            <a:r>
              <a:rPr lang="en-US" dirty="0"/>
              <a:t>Click to add title</a:t>
            </a:r>
            <a:endParaRPr lang="en-US"/>
          </a:p>
        </p:txBody>
      </p:sp>
      <p:sp>
        <p:nvSpPr>
          <p:cNvPr id="15" name="Subtitle">
            <a:extLst>
              <a:ext uri="{FF2B5EF4-FFF2-40B4-BE49-F238E27FC236}">
                <a16:creationId xmlns:a16="http://schemas.microsoft.com/office/drawing/2014/main" id="{978CE488-5204-4398-BF57-1E6342CA33CF}"/>
              </a:ext>
            </a:extLst>
          </p:cNvPr>
          <p:cNvSpPr>
            <a:spLocks noGrp="1"/>
          </p:cNvSpPr>
          <p:nvPr>
            <p:ph type="subTitle" idx="22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6190645"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2" name="Content Placeholder 6">
            <a:extLst>
              <a:ext uri="{FF2B5EF4-FFF2-40B4-BE49-F238E27FC236}">
                <a16:creationId xmlns:a16="http://schemas.microsoft.com/office/drawing/2014/main" id="{5E935795-93AE-416A-A002-B16E63D2FBA0}"/>
              </a:ext>
            </a:extLst>
          </p:cNvPr>
          <p:cNvSpPr>
            <a:spLocks noGrp="1"/>
          </p:cNvSpPr>
          <p:nvPr>
            <p:ph sz="quarter" idx="14" hasCustomPrompt="1"/>
          </p:nvPr>
        </p:nvSpPr>
        <p:spPr>
          <a:xfrm>
            <a:off x="11562931" y="2457601"/>
            <a:ext cx="4959814"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6" name="Text Placeholder 8">
            <a:extLst>
              <a:ext uri="{FF2B5EF4-FFF2-40B4-BE49-F238E27FC236}">
                <a16:creationId xmlns:a16="http://schemas.microsoft.com/office/drawing/2014/main" id="{C306F752-0225-4BEE-88B5-A6082B69D10B}"/>
              </a:ext>
            </a:extLst>
          </p:cNvPr>
          <p:cNvSpPr>
            <a:spLocks noGrp="1"/>
          </p:cNvSpPr>
          <p:nvPr>
            <p:ph type="body" sz="quarter" idx="15" hasCustomPrompt="1"/>
          </p:nvPr>
        </p:nvSpPr>
        <p:spPr>
          <a:xfrm>
            <a:off x="819227" y="4172970"/>
            <a:ext cx="4960863" cy="4350141"/>
          </a:xfrm>
        </p:spPr>
        <p:txBody>
          <a:bodyPr/>
          <a:lstStyle>
            <a:lvl1pPr marL="0" indent="0" algn="ctr">
              <a:lnSpc>
                <a:spcPct val="100000"/>
              </a:lnSpc>
              <a:spcAft>
                <a:spcPts val="853"/>
              </a:spcAft>
              <a:buFont typeface="Arial" panose="020B0604020202020204" pitchFamily="34" charset="0"/>
              <a:buChar char="​"/>
              <a:defRPr sz="2276" b="0">
                <a:solidFill>
                  <a:schemeClr val="accent1"/>
                </a:solidFill>
                <a:latin typeface="+mj-lt"/>
              </a:defRPr>
            </a:lvl1pPr>
            <a:lvl2pPr marL="255986" indent="-255986" algn="ctr">
              <a:spcBef>
                <a:spcPts val="0"/>
              </a:spcBef>
              <a:spcAft>
                <a:spcPts val="853"/>
              </a:spcAft>
              <a:buFont typeface="Arial" panose="020B0604020202020204" pitchFamily="34" charset="0"/>
              <a:buChar char="—"/>
              <a:defRPr sz="1422" b="0" i="1">
                <a:solidFill>
                  <a:schemeClr val="accent1"/>
                </a:solidFill>
                <a:latin typeface="+mn-lt"/>
              </a:defRPr>
            </a:lvl2pPr>
            <a:lvl3pPr marL="0" indent="0" algn="ctr">
              <a:buFont typeface="Arial" panose="020B0604020202020204" pitchFamily="34" charset="0"/>
              <a:buChar char="​"/>
              <a:defRPr sz="1991" b="0">
                <a:solidFill>
                  <a:schemeClr val="accent1"/>
                </a:solidFill>
                <a:latin typeface="+mn-lt"/>
              </a:defRPr>
            </a:lvl3pPr>
            <a:lvl4pPr algn="ctr">
              <a:lnSpc>
                <a:spcPct val="100000"/>
              </a:lnSpc>
              <a:defRPr sz="1991" b="0">
                <a:solidFill>
                  <a:schemeClr val="accent1"/>
                </a:solidFill>
                <a:latin typeface="+mn-lt"/>
              </a:defRPr>
            </a:lvl4pPr>
            <a:lvl5pPr algn="ctr">
              <a:lnSpc>
                <a:spcPct val="100000"/>
              </a:lnSpc>
              <a:defRPr sz="1991" b="0">
                <a:solidFill>
                  <a:schemeClr val="accent1"/>
                </a:solidFill>
                <a:latin typeface="+mn-lt"/>
              </a:defRPr>
            </a:lvl5pPr>
            <a:lvl6pPr marL="0" indent="0" algn="ctr">
              <a:lnSpc>
                <a:spcPct val="100000"/>
              </a:lnSpc>
              <a:buFont typeface="Arial" panose="020B0604020202020204" pitchFamily="34" charset="0"/>
              <a:buChar char="​"/>
              <a:defRPr sz="1991" b="0">
                <a:solidFill>
                  <a:schemeClr val="accent1"/>
                </a:solidFill>
                <a:latin typeface="+mn-lt"/>
              </a:defRPr>
            </a:lvl6pPr>
            <a:lvl7pPr algn="ctr">
              <a:lnSpc>
                <a:spcPct val="100000"/>
              </a:lnSpc>
              <a:defRPr sz="1991" b="0">
                <a:solidFill>
                  <a:schemeClr val="accent1"/>
                </a:solidFill>
                <a:latin typeface="+mn-lt"/>
              </a:defRPr>
            </a:lvl7pPr>
            <a:lvl8pPr algn="ctr">
              <a:lnSpc>
                <a:spcPct val="100000"/>
              </a:lnSpc>
              <a:spcAft>
                <a:spcPts val="853"/>
              </a:spcAft>
              <a:defRPr sz="1991" b="0">
                <a:solidFill>
                  <a:schemeClr val="accent1"/>
                </a:solidFill>
                <a:latin typeface="+mn-lt"/>
              </a:defRPr>
            </a:lvl8pPr>
            <a:lvl9pPr algn="ctr">
              <a:lnSpc>
                <a:spcPct val="100000"/>
              </a:lnSpc>
              <a:spcAft>
                <a:spcPts val="853"/>
              </a:spcAft>
              <a:defRPr sz="1991" b="0">
                <a:solidFill>
                  <a:schemeClr val="accent1"/>
                </a:solidFill>
                <a:latin typeface="+mn-lt"/>
              </a:defRPr>
            </a:lvl9pPr>
          </a:lstStyle>
          <a:p>
            <a:pPr lvl="0"/>
            <a:r>
              <a:rPr lang="en-US" dirty="0"/>
              <a:t>Click to add quote </a:t>
            </a:r>
            <a:br>
              <a:rPr lang="en-GB" dirty="0"/>
            </a:br>
            <a:r>
              <a:rPr lang="en-US" dirty="0"/>
              <a:t>Enter &amp; Tab for name text level</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 level</a:t>
            </a:r>
            <a:endParaRPr lang="en-US"/>
          </a:p>
          <a:p>
            <a:pPr lvl="6"/>
            <a:r>
              <a:rPr lang="en-US" dirty="0"/>
              <a:t>7</a:t>
            </a:r>
            <a:endParaRPr lang="en-US"/>
          </a:p>
          <a:p>
            <a:pPr lvl="7"/>
            <a:r>
              <a:rPr lang="en-US" dirty="0"/>
              <a:t>8</a:t>
            </a:r>
            <a:endParaRPr lang="en-US"/>
          </a:p>
          <a:p>
            <a:pPr lvl="8"/>
            <a:r>
              <a:rPr lang="en-US" dirty="0"/>
              <a:t>9</a:t>
            </a:r>
            <a:endParaRPr lang="en-US"/>
          </a:p>
        </p:txBody>
      </p:sp>
      <p:sp>
        <p:nvSpPr>
          <p:cNvPr id="18" name="Text Placeholder note">
            <a:extLst>
              <a:ext uri="{FF2B5EF4-FFF2-40B4-BE49-F238E27FC236}">
                <a16:creationId xmlns:a16="http://schemas.microsoft.com/office/drawing/2014/main" id="{123F0704-15A2-4391-8120-10480138877D}"/>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6" name="Date Placeholder 5">
            <a:extLst>
              <a:ext uri="{FF2B5EF4-FFF2-40B4-BE49-F238E27FC236}">
                <a16:creationId xmlns:a16="http://schemas.microsoft.com/office/drawing/2014/main" id="{B4D1643D-16CF-4F18-ACA8-3F6B8E7DA98E}"/>
              </a:ext>
            </a:extLst>
          </p:cNvPr>
          <p:cNvSpPr>
            <a:spLocks noGrp="1"/>
          </p:cNvSpPr>
          <p:nvPr>
            <p:ph type="dt" sz="half" idx="220"/>
          </p:nvPr>
        </p:nvSpPr>
        <p:spPr/>
        <p:txBody>
          <a:bodyPr/>
          <a:lstStyle/>
          <a:p>
            <a:endParaRPr lang="en-US" dirty="0"/>
          </a:p>
        </p:txBody>
      </p:sp>
      <p:sp>
        <p:nvSpPr>
          <p:cNvPr id="8" name="Footer Placeholder 7">
            <a:extLst>
              <a:ext uri="{FF2B5EF4-FFF2-40B4-BE49-F238E27FC236}">
                <a16:creationId xmlns:a16="http://schemas.microsoft.com/office/drawing/2014/main" id="{D8B174CB-83E3-4655-8E4E-F465B2E8A63D}"/>
              </a:ext>
            </a:extLst>
          </p:cNvPr>
          <p:cNvSpPr>
            <a:spLocks noGrp="1"/>
          </p:cNvSpPr>
          <p:nvPr>
            <p:ph type="ftr" sz="quarter" idx="221"/>
          </p:nvPr>
        </p:nvSpPr>
        <p:spPr/>
        <p:txBody>
          <a:bodyPr/>
          <a:lstStyle/>
          <a:p>
            <a:endParaRPr lang="en-US" dirty="0"/>
          </a:p>
        </p:txBody>
      </p:sp>
      <p:sp>
        <p:nvSpPr>
          <p:cNvPr id="9" name="Slide Number Placeholder 8">
            <a:extLst>
              <a:ext uri="{FF2B5EF4-FFF2-40B4-BE49-F238E27FC236}">
                <a16:creationId xmlns:a16="http://schemas.microsoft.com/office/drawing/2014/main" id="{FB58B741-692C-4232-A8EE-5B925B7554F2}"/>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74240864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Report: Title + 1 column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8" y="819200"/>
            <a:ext cx="10332281" cy="624640"/>
          </a:xfrm>
        </p:spPr>
        <p:txBody>
          <a:bodyPr/>
          <a:lstStyle/>
          <a:p>
            <a:r>
              <a:rPr lang="en-US" dirty="0"/>
              <a:t>Click to add title</a:t>
            </a:r>
            <a:endParaRPr lang="en-US"/>
          </a:p>
        </p:txBody>
      </p:sp>
      <p:sp>
        <p:nvSpPr>
          <p:cNvPr id="12" name="Subtitle">
            <a:extLst>
              <a:ext uri="{FF2B5EF4-FFF2-40B4-BE49-F238E27FC236}">
                <a16:creationId xmlns:a16="http://schemas.microsoft.com/office/drawing/2014/main" id="{F5DFFA87-B195-4402-A4EF-40F83ACE7F6D}"/>
              </a:ext>
            </a:extLst>
          </p:cNvPr>
          <p:cNvSpPr>
            <a:spLocks noGrp="1"/>
          </p:cNvSpPr>
          <p:nvPr>
            <p:ph type="subTitle" idx="223" hasCustomPrompt="1"/>
          </p:nvPr>
        </p:nvSpPr>
        <p:spPr>
          <a:xfrm>
            <a:off x="819228" y="1474561"/>
            <a:ext cx="10332281"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7" y="2457601"/>
            <a:ext cx="10332279"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0" name="Picture Placeholder 3">
            <a:extLst>
              <a:ext uri="{FF2B5EF4-FFF2-40B4-BE49-F238E27FC236}">
                <a16:creationId xmlns:a16="http://schemas.microsoft.com/office/drawing/2014/main" id="{F293F45F-D40B-4EC4-BDA6-621506ADF47B}"/>
              </a:ext>
            </a:extLst>
          </p:cNvPr>
          <p:cNvSpPr>
            <a:spLocks noGrp="1"/>
          </p:cNvSpPr>
          <p:nvPr>
            <p:ph type="pic" sz="quarter" idx="14" hasCustomPrompt="1"/>
          </p:nvPr>
        </p:nvSpPr>
        <p:spPr>
          <a:xfrm>
            <a:off x="11560176" y="0"/>
            <a:ext cx="5780086" cy="9751108"/>
          </a:xfrm>
          <a:solidFill>
            <a:schemeClr val="accent6"/>
          </a:solidFill>
        </p:spPr>
        <p:txBody>
          <a:bodyPr tIns="1152000" anchor="ctr" anchorCtr="0"/>
          <a:lstStyle>
            <a:lvl1pPr marL="0" indent="0" algn="ctr">
              <a:spcAft>
                <a:spcPts val="0"/>
              </a:spcAft>
              <a:buNone/>
              <a:defRPr sz="2276"/>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16" name="Text Placeholder note">
            <a:extLst>
              <a:ext uri="{FF2B5EF4-FFF2-40B4-BE49-F238E27FC236}">
                <a16:creationId xmlns:a16="http://schemas.microsoft.com/office/drawing/2014/main" id="{E3F9ADC4-A5A7-4CB6-926C-232018B48284}"/>
              </a:ext>
            </a:extLst>
          </p:cNvPr>
          <p:cNvSpPr>
            <a:spLocks noGrp="1"/>
          </p:cNvSpPr>
          <p:nvPr>
            <p:ph type="body" sz="quarter" idx="233" hasCustomPrompt="1"/>
          </p:nvPr>
        </p:nvSpPr>
        <p:spPr>
          <a:xfrm>
            <a:off x="819228" y="8524801"/>
            <a:ext cx="10332281"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13" name="Date Placeholder 12">
            <a:extLst>
              <a:ext uri="{FF2B5EF4-FFF2-40B4-BE49-F238E27FC236}">
                <a16:creationId xmlns:a16="http://schemas.microsoft.com/office/drawing/2014/main" id="{3968337D-D8F0-4097-8108-392F67379D62}"/>
              </a:ext>
            </a:extLst>
          </p:cNvPr>
          <p:cNvSpPr>
            <a:spLocks noGrp="1"/>
          </p:cNvSpPr>
          <p:nvPr>
            <p:ph type="dt" sz="half" idx="220"/>
          </p:nvPr>
        </p:nvSpPr>
        <p:spPr/>
        <p:txBody>
          <a:bodyPr/>
          <a:lstStyle/>
          <a:p>
            <a:endParaRPr lang="en-US" dirty="0"/>
          </a:p>
        </p:txBody>
      </p:sp>
      <p:sp>
        <p:nvSpPr>
          <p:cNvPr id="14" name="Footer Placeholder 13">
            <a:extLst>
              <a:ext uri="{FF2B5EF4-FFF2-40B4-BE49-F238E27FC236}">
                <a16:creationId xmlns:a16="http://schemas.microsoft.com/office/drawing/2014/main" id="{E3B56147-3132-4113-BC2A-EA1BA8CA568D}"/>
              </a:ext>
            </a:extLst>
          </p:cNvPr>
          <p:cNvSpPr>
            <a:spLocks noGrp="1"/>
          </p:cNvSpPr>
          <p:nvPr>
            <p:ph type="ftr" sz="quarter" idx="221"/>
          </p:nvPr>
        </p:nvSpPr>
        <p:spPr/>
        <p:txBody>
          <a:bodyPr/>
          <a:lstStyle/>
          <a:p>
            <a:endParaRPr lang="en-US" dirty="0"/>
          </a:p>
        </p:txBody>
      </p:sp>
      <p:sp>
        <p:nvSpPr>
          <p:cNvPr id="15" name="Slide Number Placeholder 14">
            <a:extLst>
              <a:ext uri="{FF2B5EF4-FFF2-40B4-BE49-F238E27FC236}">
                <a16:creationId xmlns:a16="http://schemas.microsoft.com/office/drawing/2014/main" id="{707A3327-BE9A-49A1-902F-434B222E4C94}"/>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49105295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Report: Title + 2 column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13AF-867C-4364-ABE3-426D46D8A367}"/>
              </a:ext>
            </a:extLst>
          </p:cNvPr>
          <p:cNvSpPr>
            <a:spLocks noGrp="1"/>
          </p:cNvSpPr>
          <p:nvPr>
            <p:ph type="title" hasCustomPrompt="1"/>
          </p:nvPr>
        </p:nvSpPr>
        <p:spPr>
          <a:xfrm>
            <a:off x="819228" y="819200"/>
            <a:ext cx="10332281" cy="624640"/>
          </a:xfrm>
        </p:spPr>
        <p:txBody>
          <a:bodyPr/>
          <a:lstStyle/>
          <a:p>
            <a:r>
              <a:rPr lang="en-US" dirty="0"/>
              <a:t>Click to add title</a:t>
            </a:r>
            <a:endParaRPr lang="en-US"/>
          </a:p>
        </p:txBody>
      </p:sp>
      <p:sp>
        <p:nvSpPr>
          <p:cNvPr id="12" name="Subtitle">
            <a:extLst>
              <a:ext uri="{FF2B5EF4-FFF2-40B4-BE49-F238E27FC236}">
                <a16:creationId xmlns:a16="http://schemas.microsoft.com/office/drawing/2014/main" id="{F5DFFA87-B195-4402-A4EF-40F83ACE7F6D}"/>
              </a:ext>
            </a:extLst>
          </p:cNvPr>
          <p:cNvSpPr>
            <a:spLocks noGrp="1"/>
          </p:cNvSpPr>
          <p:nvPr>
            <p:ph type="subTitle" idx="223" hasCustomPrompt="1"/>
          </p:nvPr>
        </p:nvSpPr>
        <p:spPr>
          <a:xfrm>
            <a:off x="819228" y="1474561"/>
            <a:ext cx="10332281"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7" name="Content Placeholder 6">
            <a:extLst>
              <a:ext uri="{FF2B5EF4-FFF2-40B4-BE49-F238E27FC236}">
                <a16:creationId xmlns:a16="http://schemas.microsoft.com/office/drawing/2014/main" id="{4E09B968-61B7-45EB-A6BB-A568137E60D1}"/>
              </a:ext>
            </a:extLst>
          </p:cNvPr>
          <p:cNvSpPr>
            <a:spLocks noGrp="1"/>
          </p:cNvSpPr>
          <p:nvPr>
            <p:ph sz="quarter" idx="13" hasCustomPrompt="1"/>
          </p:nvPr>
        </p:nvSpPr>
        <p:spPr>
          <a:xfrm>
            <a:off x="819227"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9" name="Content Placeholder 6">
            <a:extLst>
              <a:ext uri="{FF2B5EF4-FFF2-40B4-BE49-F238E27FC236}">
                <a16:creationId xmlns:a16="http://schemas.microsoft.com/office/drawing/2014/main" id="{19E4DA27-0CAD-4D47-9E85-C3F17C29E1C3}"/>
              </a:ext>
            </a:extLst>
          </p:cNvPr>
          <p:cNvSpPr>
            <a:spLocks noGrp="1"/>
          </p:cNvSpPr>
          <p:nvPr>
            <p:ph sz="quarter" idx="15" hasCustomPrompt="1"/>
          </p:nvPr>
        </p:nvSpPr>
        <p:spPr>
          <a:xfrm>
            <a:off x="6190645" y="2457601"/>
            <a:ext cx="4960863" cy="6067200"/>
          </a:xfrm>
        </p:spPr>
        <p:txBody>
          <a:bodyPr/>
          <a:lstStyle>
            <a:lvl1pPr marL="153592" indent="-153592">
              <a:spcAft>
                <a:spcPts val="427"/>
              </a:spcAft>
              <a:defRPr sz="1280"/>
            </a:lvl1pPr>
            <a:lvl2pPr marL="307183" indent="-153592">
              <a:spcAft>
                <a:spcPts val="427"/>
              </a:spcAft>
              <a:defRPr sz="1280"/>
            </a:lvl2pPr>
            <a:lvl3pPr marL="460775" indent="-153592">
              <a:spcAft>
                <a:spcPts val="427"/>
              </a:spcAft>
              <a:defRPr sz="1280"/>
            </a:lvl3pPr>
            <a:lvl4pPr>
              <a:spcAft>
                <a:spcPts val="1422"/>
              </a:spcAft>
              <a:defRPr sz="1280" cap="all" baseline="0">
                <a:solidFill>
                  <a:schemeClr val="accent1"/>
                </a:solidFill>
              </a:defRPr>
            </a:lvl4pPr>
            <a:lvl5pPr>
              <a:defRPr sz="1280"/>
            </a:lvl5pPr>
            <a:lvl6pPr marL="255986" indent="-255986">
              <a:spcAft>
                <a:spcPts val="853"/>
              </a:spcAft>
              <a:buFont typeface="Arial" panose="020B0604020202020204" pitchFamily="34" charset="0"/>
              <a:buChar char="•"/>
              <a:defRPr sz="2276" b="0"/>
            </a:lvl6pPr>
            <a:lvl7pPr marL="511973" indent="-255986">
              <a:spcAft>
                <a:spcPts val="853"/>
              </a:spcAft>
              <a:buFont typeface="Arial" panose="020B0604020202020204" pitchFamily="34" charset="0"/>
              <a:buChar char="•"/>
              <a:defRPr sz="2276" b="0"/>
            </a:lvl7pPr>
            <a:lvl8pPr marL="767958" indent="-255986">
              <a:spcAft>
                <a:spcPts val="853"/>
              </a:spcAft>
              <a:buFont typeface="Arial" panose="020B0604020202020204" pitchFamily="34" charset="0"/>
              <a:buChar char="•"/>
              <a:defRPr sz="2276" b="0"/>
            </a:lvl8pPr>
          </a:lstStyle>
          <a:p>
            <a:pPr lvl="0"/>
            <a:r>
              <a:rPr lang="en-US" noProof="0" dirty="0"/>
              <a:t>Click to add text                                                                               Enter &amp; TAB for next text level                                                        SHIFT+TAB to go back in levels</a:t>
            </a:r>
            <a:endParaRPr lang="en-US" dirty="0"/>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10" name="Picture Placeholder 3">
            <a:extLst>
              <a:ext uri="{FF2B5EF4-FFF2-40B4-BE49-F238E27FC236}">
                <a16:creationId xmlns:a16="http://schemas.microsoft.com/office/drawing/2014/main" id="{F293F45F-D40B-4EC4-BDA6-621506ADF47B}"/>
              </a:ext>
            </a:extLst>
          </p:cNvPr>
          <p:cNvSpPr>
            <a:spLocks noGrp="1"/>
          </p:cNvSpPr>
          <p:nvPr>
            <p:ph type="pic" sz="quarter" idx="14" hasCustomPrompt="1"/>
          </p:nvPr>
        </p:nvSpPr>
        <p:spPr>
          <a:xfrm>
            <a:off x="11560176" y="0"/>
            <a:ext cx="5780086" cy="9751108"/>
          </a:xfrm>
          <a:solidFill>
            <a:schemeClr val="accent6"/>
          </a:solidFill>
        </p:spPr>
        <p:txBody>
          <a:bodyPr tIns="1152000" anchor="ctr" anchorCtr="0"/>
          <a:lstStyle>
            <a:lvl1pPr marL="0" indent="0" algn="ctr">
              <a:spcAft>
                <a:spcPts val="0"/>
              </a:spcAft>
              <a:buNone/>
              <a:defRPr sz="2276"/>
            </a:lvl1pPr>
          </a:lstStyle>
          <a:p>
            <a:r>
              <a:rPr lang="en-US" noProof="0" dirty="0"/>
              <a:t>Click icon to add picture or click on </a:t>
            </a:r>
            <a:br>
              <a:rPr lang="en-GB" noProof="0" dirty="0"/>
            </a:br>
            <a:r>
              <a:rPr lang="en-US" noProof="0" dirty="0"/>
              <a:t>frame and insert picture from Templafy Images</a:t>
            </a:r>
            <a:endParaRPr lang="en-US" dirty="0"/>
          </a:p>
        </p:txBody>
      </p:sp>
      <p:sp>
        <p:nvSpPr>
          <p:cNvPr id="16" name="Text Placeholder note">
            <a:extLst>
              <a:ext uri="{FF2B5EF4-FFF2-40B4-BE49-F238E27FC236}">
                <a16:creationId xmlns:a16="http://schemas.microsoft.com/office/drawing/2014/main" id="{E3F9ADC4-A5A7-4CB6-926C-232018B48284}"/>
              </a:ext>
            </a:extLst>
          </p:cNvPr>
          <p:cNvSpPr>
            <a:spLocks noGrp="1"/>
          </p:cNvSpPr>
          <p:nvPr>
            <p:ph type="body" sz="quarter" idx="233" hasCustomPrompt="1"/>
          </p:nvPr>
        </p:nvSpPr>
        <p:spPr>
          <a:xfrm>
            <a:off x="819228" y="8524801"/>
            <a:ext cx="10332281"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13" name="Date Placeholder 12">
            <a:extLst>
              <a:ext uri="{FF2B5EF4-FFF2-40B4-BE49-F238E27FC236}">
                <a16:creationId xmlns:a16="http://schemas.microsoft.com/office/drawing/2014/main" id="{3968337D-D8F0-4097-8108-392F67379D62}"/>
              </a:ext>
            </a:extLst>
          </p:cNvPr>
          <p:cNvSpPr>
            <a:spLocks noGrp="1"/>
          </p:cNvSpPr>
          <p:nvPr>
            <p:ph type="dt" sz="half" idx="220"/>
          </p:nvPr>
        </p:nvSpPr>
        <p:spPr/>
        <p:txBody>
          <a:bodyPr/>
          <a:lstStyle/>
          <a:p>
            <a:endParaRPr lang="en-US" dirty="0"/>
          </a:p>
        </p:txBody>
      </p:sp>
      <p:sp>
        <p:nvSpPr>
          <p:cNvPr id="14" name="Footer Placeholder 13">
            <a:extLst>
              <a:ext uri="{FF2B5EF4-FFF2-40B4-BE49-F238E27FC236}">
                <a16:creationId xmlns:a16="http://schemas.microsoft.com/office/drawing/2014/main" id="{E3B56147-3132-4113-BC2A-EA1BA8CA568D}"/>
              </a:ext>
            </a:extLst>
          </p:cNvPr>
          <p:cNvSpPr>
            <a:spLocks noGrp="1"/>
          </p:cNvSpPr>
          <p:nvPr>
            <p:ph type="ftr" sz="quarter" idx="221"/>
          </p:nvPr>
        </p:nvSpPr>
        <p:spPr/>
        <p:txBody>
          <a:bodyPr/>
          <a:lstStyle/>
          <a:p>
            <a:endParaRPr lang="en-US" dirty="0"/>
          </a:p>
        </p:txBody>
      </p:sp>
      <p:sp>
        <p:nvSpPr>
          <p:cNvPr id="15" name="Slide Number Placeholder 14">
            <a:extLst>
              <a:ext uri="{FF2B5EF4-FFF2-40B4-BE49-F238E27FC236}">
                <a16:creationId xmlns:a16="http://schemas.microsoft.com/office/drawing/2014/main" id="{707A3327-BE9A-49A1-902F-434B222E4C94}"/>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45243465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Click to add title</a:t>
            </a:r>
            <a:endParaRPr lang="en-US" dirty="0"/>
          </a:p>
        </p:txBody>
      </p:sp>
      <p:sp>
        <p:nvSpPr>
          <p:cNvPr id="8" name="Text Placeholder note">
            <a:extLst>
              <a:ext uri="{FF2B5EF4-FFF2-40B4-BE49-F238E27FC236}">
                <a16:creationId xmlns:a16="http://schemas.microsoft.com/office/drawing/2014/main" id="{C2EEB9EA-C355-4ABE-92DA-38C8B92EB55C}"/>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91AE4621-8D7A-4671-BACE-5BF6111EB4CA}"/>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A25D5838-FBFA-467A-8E56-F786B513F2EA}"/>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0ABD57CE-DB07-49DF-BCD6-2DDC1E447F0A}"/>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89834139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only B">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652274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7" name="Picture Placeholder">
            <a:extLst>
              <a:ext uri="{FF2B5EF4-FFF2-40B4-BE49-F238E27FC236}">
                <a16:creationId xmlns:a16="http://schemas.microsoft.com/office/drawing/2014/main" id="{A9E3EC95-A154-45E4-BAB3-3F77D735811A}"/>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chemeClr val="bg1"/>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1"/>
            <a:ext cx="15703520" cy="673707"/>
          </a:xfrm>
        </p:spPr>
        <p:txBody>
          <a:bodyPr/>
          <a:lstStyle>
            <a:lvl1pPr>
              <a:defRPr sz="4551">
                <a:solidFill>
                  <a:schemeClr val="bg1"/>
                </a:solidFill>
              </a:defRPr>
            </a:lvl1pPr>
          </a:lstStyle>
          <a:p>
            <a:r>
              <a:rPr lang="en-US" noProof="0" dirty="0"/>
              <a:t>Click to add title</a:t>
            </a:r>
            <a:endParaRPr lang="en-US"/>
          </a:p>
        </p:txBody>
      </p:sp>
      <p:sp>
        <p:nvSpPr>
          <p:cNvPr id="11" name="Text Placeholder note">
            <a:extLst>
              <a:ext uri="{FF2B5EF4-FFF2-40B4-BE49-F238E27FC236}">
                <a16:creationId xmlns:a16="http://schemas.microsoft.com/office/drawing/2014/main" id="{08231304-DCEF-4032-AAD9-1F1B817D8E0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AE67C167-00C7-4F43-9F18-27BC50326183}"/>
              </a:ext>
            </a:extLst>
          </p:cNvPr>
          <p:cNvSpPr>
            <a:spLocks noGrp="1"/>
          </p:cNvSpPr>
          <p:nvPr>
            <p:ph type="dt" sz="half" idx="21"/>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7238C1D3-78FD-43A1-97E2-A274A60A029E}"/>
              </a:ext>
            </a:extLst>
          </p:cNvPr>
          <p:cNvSpPr>
            <a:spLocks noGrp="1"/>
          </p:cNvSpPr>
          <p:nvPr>
            <p:ph type="ftr" sz="quarter" idx="22"/>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1B7DC71C-FCE2-4BC5-A506-8043DF841353}"/>
              </a:ext>
            </a:extLst>
          </p:cNvPr>
          <p:cNvSpPr>
            <a:spLocks noGrp="1"/>
          </p:cNvSpPr>
          <p:nvPr>
            <p:ph type="sldNum" sz="quarter" idx="23"/>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294987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 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19225" y="819200"/>
            <a:ext cx="15703520" cy="655360"/>
          </a:xfrm>
        </p:spPr>
        <p:txBody>
          <a:bodyPr/>
          <a:lstStyle>
            <a:lvl1pPr>
              <a:defRPr sz="4551"/>
            </a:lvl1pPr>
          </a:lstStyle>
          <a:p>
            <a:r>
              <a:rPr lang="en-US" noProof="0" dirty="0"/>
              <a:t>Click to add title</a:t>
            </a:r>
            <a:endParaRPr lang="en-US" dirty="0"/>
          </a:p>
        </p:txBody>
      </p:sp>
      <p:sp>
        <p:nvSpPr>
          <p:cNvPr id="8" name="Subtitle">
            <a:extLst>
              <a:ext uri="{FF2B5EF4-FFF2-40B4-BE49-F238E27FC236}">
                <a16:creationId xmlns:a16="http://schemas.microsoft.com/office/drawing/2014/main" id="{7393096F-4E59-416F-AF3C-2DC19388DED4}"/>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1" name="Text Placeholder note">
            <a:extLst>
              <a:ext uri="{FF2B5EF4-FFF2-40B4-BE49-F238E27FC236}">
                <a16:creationId xmlns:a16="http://schemas.microsoft.com/office/drawing/2014/main" id="{02A03667-2B4F-4D0F-B414-8BD38DAF5E62}"/>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B89AEB2F-B5C9-4F0B-B9F1-55A4EEC5AE2F}"/>
              </a:ext>
            </a:extLst>
          </p:cNvPr>
          <p:cNvSpPr>
            <a:spLocks noGrp="1"/>
          </p:cNvSpPr>
          <p:nvPr>
            <p:ph type="dt" sz="half" idx="220"/>
          </p:nvPr>
        </p:nvSpPr>
        <p:spPr/>
        <p:txBody>
          <a:bodyPr/>
          <a:lstStyle/>
          <a:p>
            <a:endParaRPr lang="en-US" dirty="0"/>
          </a:p>
        </p:txBody>
      </p:sp>
      <p:sp>
        <p:nvSpPr>
          <p:cNvPr id="4" name="Footer Placeholder 3">
            <a:extLst>
              <a:ext uri="{FF2B5EF4-FFF2-40B4-BE49-F238E27FC236}">
                <a16:creationId xmlns:a16="http://schemas.microsoft.com/office/drawing/2014/main" id="{23FABAB8-DB40-4E2B-A7B2-792E81E8EE07}"/>
              </a:ext>
            </a:extLst>
          </p:cNvPr>
          <p:cNvSpPr>
            <a:spLocks noGrp="1"/>
          </p:cNvSpPr>
          <p:nvPr>
            <p:ph type="ftr" sz="quarter" idx="221"/>
          </p:nvPr>
        </p:nvSpPr>
        <p:spPr/>
        <p:txBody>
          <a:bodyPr/>
          <a:lstStyle/>
          <a:p>
            <a:endParaRPr lang="en-US" dirty="0"/>
          </a:p>
        </p:txBody>
      </p:sp>
      <p:sp>
        <p:nvSpPr>
          <p:cNvPr id="5" name="Slide Number Placeholder 4">
            <a:extLst>
              <a:ext uri="{FF2B5EF4-FFF2-40B4-BE49-F238E27FC236}">
                <a16:creationId xmlns:a16="http://schemas.microsoft.com/office/drawing/2014/main" id="{38B958B4-7E4B-4469-9066-DEF3718645FF}"/>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01556234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 subtitle only B">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652274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solidFill>
            <a:schemeClr val="accent1">
              <a:alpha val="85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1" name="Picture Placeholder">
            <a:extLst>
              <a:ext uri="{FF2B5EF4-FFF2-40B4-BE49-F238E27FC236}">
                <a16:creationId xmlns:a16="http://schemas.microsoft.com/office/drawing/2014/main" id="{2E4DF0E4-F882-4F37-A2E8-37C7D435692C}"/>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chemeClr val="bg1"/>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2"/>
            <a:ext cx="15703520" cy="650241"/>
          </a:xfrm>
        </p:spPr>
        <p:txBody>
          <a:bodyPr/>
          <a:lstStyle>
            <a:lvl1pPr>
              <a:defRPr sz="4551">
                <a:solidFill>
                  <a:schemeClr val="bg1"/>
                </a:solidFill>
              </a:defRPr>
            </a:lvl1pPr>
          </a:lstStyle>
          <a:p>
            <a:r>
              <a:rPr lang="en-US" noProof="0" dirty="0"/>
              <a:t>Click to add title</a:t>
            </a:r>
            <a:endParaRPr lang="en-US"/>
          </a:p>
        </p:txBody>
      </p:sp>
      <p:sp>
        <p:nvSpPr>
          <p:cNvPr id="12" name="Subtitle">
            <a:extLst>
              <a:ext uri="{FF2B5EF4-FFF2-40B4-BE49-F238E27FC236}">
                <a16:creationId xmlns:a16="http://schemas.microsoft.com/office/drawing/2014/main" id="{10791275-49B9-4961-8D4A-CBAE8A680BE3}"/>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3" name="Text Placeholder note">
            <a:extLst>
              <a:ext uri="{FF2B5EF4-FFF2-40B4-BE49-F238E27FC236}">
                <a16:creationId xmlns:a16="http://schemas.microsoft.com/office/drawing/2014/main" id="{84810F16-2C25-454F-9C56-7A6789A7429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AE67C167-00C7-4F43-9F18-27BC50326183}"/>
              </a:ext>
            </a:extLst>
          </p:cNvPr>
          <p:cNvSpPr>
            <a:spLocks noGrp="1"/>
          </p:cNvSpPr>
          <p:nvPr>
            <p:ph type="dt" sz="half" idx="21"/>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7238C1D3-78FD-43A1-97E2-A274A60A029E}"/>
              </a:ext>
            </a:extLst>
          </p:cNvPr>
          <p:cNvSpPr>
            <a:spLocks noGrp="1"/>
          </p:cNvSpPr>
          <p:nvPr>
            <p:ph type="ftr" sz="quarter" idx="22"/>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1B7DC71C-FCE2-4BC5-A506-8043DF841353}"/>
              </a:ext>
            </a:extLst>
          </p:cNvPr>
          <p:cNvSpPr>
            <a:spLocks noGrp="1"/>
          </p:cNvSpPr>
          <p:nvPr>
            <p:ph type="sldNum" sz="quarter" idx="23"/>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18323579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 subtitle only C">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652066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a:xfrm>
            <a:off x="1195" y="1"/>
            <a:ext cx="17339068" cy="9753600"/>
          </a:xfrm>
          <a:prstGeom prst="rect">
            <a:avLst/>
          </a:prstGeom>
          <a:solidFill>
            <a:schemeClr val="bg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a:extLst>
              <a:ext uri="{FF2B5EF4-FFF2-40B4-BE49-F238E27FC236}">
                <a16:creationId xmlns:a16="http://schemas.microsoft.com/office/drawing/2014/main" id="{679832B5-5EE2-42A0-B3B1-34D6BECE044B}"/>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rgbClr val="545859"/>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11" name="Subtitle">
            <a:extLst>
              <a:ext uri="{FF2B5EF4-FFF2-40B4-BE49-F238E27FC236}">
                <a16:creationId xmlns:a16="http://schemas.microsoft.com/office/drawing/2014/main" id="{9DDB0C04-EF1C-4AEE-A984-0CF94E4324CE}"/>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2" name="Text Placeholder note">
            <a:extLst>
              <a:ext uri="{FF2B5EF4-FFF2-40B4-BE49-F238E27FC236}">
                <a16:creationId xmlns:a16="http://schemas.microsoft.com/office/drawing/2014/main" id="{56BBE89D-50C4-4B12-8E0D-9F97615BCDAA}"/>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9D3EB67D-DB30-4E15-A4B0-6434B0D7C29E}"/>
              </a:ext>
            </a:extLst>
          </p:cNvPr>
          <p:cNvSpPr>
            <a:spLocks noGrp="1"/>
          </p:cNvSpPr>
          <p:nvPr>
            <p:ph type="dt" sz="half" idx="220"/>
          </p:nvPr>
        </p:nvSpPr>
        <p:spPr/>
        <p:txBody>
          <a:bodyPr/>
          <a:lstStyle/>
          <a:p>
            <a:endParaRPr lang="en-US" dirty="0"/>
          </a:p>
        </p:txBody>
      </p:sp>
      <p:sp>
        <p:nvSpPr>
          <p:cNvPr id="7" name="Footer Placeholder 6">
            <a:extLst>
              <a:ext uri="{FF2B5EF4-FFF2-40B4-BE49-F238E27FC236}">
                <a16:creationId xmlns:a16="http://schemas.microsoft.com/office/drawing/2014/main" id="{D0FF154C-2A26-4480-B12A-4454B02D663E}"/>
              </a:ext>
            </a:extLst>
          </p:cNvPr>
          <p:cNvSpPr>
            <a:spLocks noGrp="1"/>
          </p:cNvSpPr>
          <p:nvPr>
            <p:ph type="ftr" sz="quarter" idx="221"/>
          </p:nvPr>
        </p:nvSpPr>
        <p:spPr/>
        <p:txBody>
          <a:bodyPr/>
          <a:lstStyle/>
          <a:p>
            <a:endParaRPr lang="en-US" dirty="0"/>
          </a:p>
        </p:txBody>
      </p:sp>
      <p:sp>
        <p:nvSpPr>
          <p:cNvPr id="9" name="Slide Number Placeholder 8">
            <a:extLst>
              <a:ext uri="{FF2B5EF4-FFF2-40B4-BE49-F238E27FC236}">
                <a16:creationId xmlns:a16="http://schemas.microsoft.com/office/drawing/2014/main" id="{10322C62-D579-48AA-A1C1-489BDF5228B4}"/>
              </a:ext>
            </a:extLst>
          </p:cNvPr>
          <p:cNvSpPr>
            <a:spLocks noGrp="1"/>
          </p:cNvSpPr>
          <p:nvPr>
            <p:ph type="sldNum" sz="quarter" idx="222"/>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57013292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 subtitle only 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9B5EFF-FD9D-4B27-9106-E13F82E10C40}"/>
              </a:ext>
            </a:extLst>
          </p:cNvPr>
          <p:cNvPicPr>
            <a:picLocks noChangeAspect="1"/>
          </p:cNvPicPr>
          <p:nvPr userDrawn="1"/>
        </p:nvPicPr>
        <p:blipFill>
          <a:blip r:embed="rId2"/>
          <a:stretch>
            <a:fillRect/>
          </a:stretch>
        </p:blipFill>
        <p:spPr>
          <a:xfrm>
            <a:off x="17513538" y="5826593"/>
            <a:ext cx="2460279" cy="2158073"/>
          </a:xfrm>
          <a:prstGeom prst="rect">
            <a:avLst/>
          </a:prstGeom>
        </p:spPr>
      </p:pic>
      <p:pic>
        <p:nvPicPr>
          <p:cNvPr id="12" name="Picture 11">
            <a:extLst>
              <a:ext uri="{FF2B5EF4-FFF2-40B4-BE49-F238E27FC236}">
                <a16:creationId xmlns:a16="http://schemas.microsoft.com/office/drawing/2014/main" id="{F81035D4-8F7B-4A24-8903-97A7A07D79C1}"/>
              </a:ext>
            </a:extLst>
          </p:cNvPr>
          <p:cNvPicPr>
            <a:picLocks noChangeAspect="1"/>
          </p:cNvPicPr>
          <p:nvPr userDrawn="1"/>
        </p:nvPicPr>
        <p:blipFill>
          <a:blip r:embed="rId3"/>
          <a:stretch>
            <a:fillRect/>
          </a:stretch>
        </p:blipFill>
        <p:spPr>
          <a:xfrm>
            <a:off x="17513535" y="1"/>
            <a:ext cx="2596596" cy="5694117"/>
          </a:xfrm>
          <a:prstGeom prst="rect">
            <a:avLst/>
          </a:prstGeom>
        </p:spPr>
      </p:pic>
      <p:sp>
        <p:nvSpPr>
          <p:cNvPr id="3" name="TextBox 2">
            <a:extLst>
              <a:ext uri="{FF2B5EF4-FFF2-40B4-BE49-F238E27FC236}">
                <a16:creationId xmlns:a16="http://schemas.microsoft.com/office/drawing/2014/main" id="{CD2080BB-E265-4531-8CDF-EED5AE7C2C5E}"/>
              </a:ext>
            </a:extLst>
          </p:cNvPr>
          <p:cNvSpPr txBox="1"/>
          <p:nvPr userDrawn="1"/>
        </p:nvSpPr>
        <p:spPr>
          <a:xfrm>
            <a:off x="2" y="-384507"/>
            <a:ext cx="17340263"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 see guide to the right.</a:t>
            </a:r>
            <a:endParaRPr lang="en-US" sz="1991" dirty="0">
              <a:solidFill>
                <a:schemeClr val="tx2"/>
              </a:solidFill>
            </a:endParaRPr>
          </a:p>
        </p:txBody>
      </p:sp>
      <p:sp>
        <p:nvSpPr>
          <p:cNvPr id="15" name="Text Placeholder overlay">
            <a:extLst>
              <a:ext uri="{FF2B5EF4-FFF2-40B4-BE49-F238E27FC236}">
                <a16:creationId xmlns:a16="http://schemas.microsoft.com/office/drawing/2014/main" id="{4A8BF276-0692-46D5-82F5-A0C2FF038B3F}"/>
              </a:ext>
            </a:extLst>
          </p:cNvPr>
          <p:cNvSpPr>
            <a:spLocks noGrp="1"/>
          </p:cNvSpPr>
          <p:nvPr>
            <p:ph type="body" sz="quarter" idx="20" hasCustomPrompt="1"/>
          </p:nvPr>
        </p:nvSpPr>
        <p:spPr bwMode="ltGray">
          <a:xfrm>
            <a:off x="1195" y="1"/>
            <a:ext cx="17339068" cy="9753600"/>
          </a:xfrm>
          <a:prstGeom prst="rect">
            <a:avLst/>
          </a:prstGeom>
          <a:gradFill>
            <a:gsLst>
              <a:gs pos="50000">
                <a:schemeClr val="accent1">
                  <a:alpha val="95000"/>
                </a:schemeClr>
              </a:gs>
              <a:gs pos="99000">
                <a:schemeClr val="accent1">
                  <a:alpha val="70000"/>
                </a:schemeClr>
              </a:gs>
            </a:gsLst>
            <a:lin ang="21594000" scaled="0"/>
          </a:gradFill>
          <a:ln w="0">
            <a:noFill/>
          </a:ln>
        </p:spPr>
        <p:txBody>
          <a:bodyPr wrap="square">
            <a:noAutofit/>
          </a:bodyPr>
          <a:lstStyle>
            <a:lvl1pPr marL="0" indent="0">
              <a:buNone/>
              <a:defRPr sz="142">
                <a:noFill/>
              </a:defRPr>
            </a:lvl1pPr>
          </a:lstStyle>
          <a:p>
            <a:pPr lvl="0"/>
            <a:r>
              <a:rPr lang="en-US" dirty="0"/>
              <a:t>.</a:t>
            </a:r>
            <a:endParaRPr lang="en-US"/>
          </a:p>
        </p:txBody>
      </p:sp>
      <p:sp>
        <p:nvSpPr>
          <p:cNvPr id="11" name="Picture Placeholder">
            <a:extLst>
              <a:ext uri="{FF2B5EF4-FFF2-40B4-BE49-F238E27FC236}">
                <a16:creationId xmlns:a16="http://schemas.microsoft.com/office/drawing/2014/main" id="{2E4DF0E4-F882-4F37-A2E8-37C7D435692C}"/>
              </a:ext>
            </a:extLst>
          </p:cNvPr>
          <p:cNvSpPr>
            <a:spLocks noGrp="1"/>
          </p:cNvSpPr>
          <p:nvPr>
            <p:ph type="pic" sz="quarter" idx="19" hasCustomPrompt="1"/>
          </p:nvPr>
        </p:nvSpPr>
        <p:spPr bwMode="white">
          <a:xfrm>
            <a:off x="0" y="-1"/>
            <a:ext cx="17341970" cy="9758720"/>
          </a:xfrm>
          <a:noFill/>
        </p:spPr>
        <p:txBody>
          <a:bodyPr lIns="0" tIns="828000" bIns="0" anchor="ctr" anchorCtr="0"/>
          <a:lstStyle>
            <a:lvl1pPr marL="0" indent="0" algn="ctr">
              <a:spcAft>
                <a:spcPts val="0"/>
              </a:spcAft>
              <a:buNone/>
              <a:defRPr sz="2276">
                <a:solidFill>
                  <a:schemeClr val="bg1"/>
                </a:solidFill>
              </a:defRPr>
            </a:lvl1pPr>
          </a:lstStyle>
          <a:p>
            <a:r>
              <a:rPr lang="en-US" dirty="0"/>
              <a:t>Click icon to add picture or click on frame and insert picture from Templafy Images</a:t>
            </a:r>
          </a:p>
          <a:p>
            <a:r>
              <a:rPr lang="en-US" dirty="0"/>
              <a:t>Right click on picture and choose Send to Back to get overlay in front</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bg1"/>
                </a:solidFill>
              </a:defRPr>
            </a:lvl1pPr>
          </a:lstStyle>
          <a:p>
            <a:r>
              <a:rPr lang="en-US" noProof="0" dirty="0"/>
              <a:t>Click to add title</a:t>
            </a:r>
            <a:endParaRPr lang="en-US"/>
          </a:p>
        </p:txBody>
      </p:sp>
      <p:sp>
        <p:nvSpPr>
          <p:cNvPr id="13" name="Subtitle">
            <a:extLst>
              <a:ext uri="{FF2B5EF4-FFF2-40B4-BE49-F238E27FC236}">
                <a16:creationId xmlns:a16="http://schemas.microsoft.com/office/drawing/2014/main" id="{1C0B8AAA-70CC-4ACC-B12D-D18CDE75AC8A}"/>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bg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4" name="Text Placeholder note">
            <a:extLst>
              <a:ext uri="{FF2B5EF4-FFF2-40B4-BE49-F238E27FC236}">
                <a16:creationId xmlns:a16="http://schemas.microsoft.com/office/drawing/2014/main" id="{109DFEDB-663D-4415-A2D8-8E6F47AC07FD}"/>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chemeClr val="bg1"/>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5" name="Date Placeholder 4">
            <a:extLst>
              <a:ext uri="{FF2B5EF4-FFF2-40B4-BE49-F238E27FC236}">
                <a16:creationId xmlns:a16="http://schemas.microsoft.com/office/drawing/2014/main" id="{AE67C167-00C7-4F43-9F18-27BC50326183}"/>
              </a:ext>
            </a:extLst>
          </p:cNvPr>
          <p:cNvSpPr>
            <a:spLocks noGrp="1"/>
          </p:cNvSpPr>
          <p:nvPr>
            <p:ph type="dt" sz="half" idx="21"/>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7238C1D3-78FD-43A1-97E2-A274A60A029E}"/>
              </a:ext>
            </a:extLst>
          </p:cNvPr>
          <p:cNvSpPr>
            <a:spLocks noGrp="1"/>
          </p:cNvSpPr>
          <p:nvPr>
            <p:ph type="ftr" sz="quarter" idx="22"/>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1B7DC71C-FCE2-4BC5-A506-8043DF841353}"/>
              </a:ext>
            </a:extLst>
          </p:cNvPr>
          <p:cNvSpPr>
            <a:spLocks noGrp="1"/>
          </p:cNvSpPr>
          <p:nvPr>
            <p:ph type="sldNum" sz="quarter" idx="23"/>
          </p:nvPr>
        </p:nvSpPr>
        <p:spPr/>
        <p:txBody>
          <a:bodyPr/>
          <a:lstStyle>
            <a:lvl1pPr>
              <a:defRPr>
                <a:solidFill>
                  <a:schemeClr val="bg1"/>
                </a:solid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249190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 circle shape A">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679832B5-5EE2-42A0-B3B1-34D6BECE044B}"/>
              </a:ext>
            </a:extLst>
          </p:cNvPr>
          <p:cNvSpPr>
            <a:spLocks noGrp="1" noChangeAspect="1"/>
          </p:cNvSpPr>
          <p:nvPr>
            <p:ph type="pic" sz="quarter" idx="19" hasCustomPrompt="1"/>
          </p:nvPr>
        </p:nvSpPr>
        <p:spPr bwMode="white">
          <a:xfrm>
            <a:off x="6190269" y="2805761"/>
            <a:ext cx="4961432" cy="4961280"/>
          </a:xfrm>
          <a:prstGeom prst="ellipse">
            <a:avLst/>
          </a:prstGeom>
          <a:solidFill>
            <a:schemeClr val="accent6"/>
          </a:solidFill>
        </p:spPr>
        <p:txBody>
          <a:bodyPr lIns="0" tIns="1116000" bIns="0" anchor="ctr" anchorCtr="0"/>
          <a:lstStyle>
            <a:lvl1pPr marL="0" indent="0" algn="ctr">
              <a:spcAft>
                <a:spcPts val="0"/>
              </a:spcAft>
              <a:buNone/>
              <a:defRPr sz="1991">
                <a:solidFill>
                  <a:srgbClr val="545859"/>
                </a:solidFill>
              </a:defRPr>
            </a:lvl1pPr>
          </a:lstStyle>
          <a:p>
            <a:r>
              <a:rPr lang="en-US" dirty="0"/>
              <a:t>Click icon to add picture or click on frame and insert picture from Templafy Images</a:t>
            </a:r>
          </a:p>
        </p:txBody>
      </p:sp>
      <p:sp>
        <p:nvSpPr>
          <p:cNvPr id="11" name="Picture Placeholder">
            <a:extLst>
              <a:ext uri="{FF2B5EF4-FFF2-40B4-BE49-F238E27FC236}">
                <a16:creationId xmlns:a16="http://schemas.microsoft.com/office/drawing/2014/main" id="{79110C8F-E085-4792-AC36-2CD9D9AD4175}"/>
              </a:ext>
            </a:extLst>
          </p:cNvPr>
          <p:cNvSpPr>
            <a:spLocks noGrp="1" noChangeAspect="1"/>
          </p:cNvSpPr>
          <p:nvPr>
            <p:ph type="pic" sz="quarter" idx="220" hasCustomPrompt="1"/>
          </p:nvPr>
        </p:nvSpPr>
        <p:spPr bwMode="white">
          <a:xfrm>
            <a:off x="819225" y="2805761"/>
            <a:ext cx="4961432" cy="4961280"/>
          </a:xfrm>
          <a:prstGeom prst="ellipse">
            <a:avLst/>
          </a:prstGeom>
          <a:solidFill>
            <a:schemeClr val="accent6"/>
          </a:solidFill>
        </p:spPr>
        <p:txBody>
          <a:bodyPr lIns="0" tIns="1116000" bIns="0" anchor="ctr" anchorCtr="0"/>
          <a:lstStyle>
            <a:lvl1pPr marL="0" indent="0" algn="ctr">
              <a:spcAft>
                <a:spcPts val="0"/>
              </a:spcAft>
              <a:buNone/>
              <a:defRPr sz="1991">
                <a:solidFill>
                  <a:srgbClr val="545859"/>
                </a:solidFill>
              </a:defRPr>
            </a:lvl1pPr>
          </a:lstStyle>
          <a:p>
            <a:r>
              <a:rPr lang="en-US" dirty="0"/>
              <a:t>Click icon to add picture or click on frame and insert picture from Templafy Images</a:t>
            </a:r>
          </a:p>
        </p:txBody>
      </p:sp>
      <p:sp>
        <p:nvSpPr>
          <p:cNvPr id="12" name="Picture Placeholder">
            <a:extLst>
              <a:ext uri="{FF2B5EF4-FFF2-40B4-BE49-F238E27FC236}">
                <a16:creationId xmlns:a16="http://schemas.microsoft.com/office/drawing/2014/main" id="{82FCA4E1-4A84-4378-B614-C2955560A302}"/>
              </a:ext>
            </a:extLst>
          </p:cNvPr>
          <p:cNvSpPr>
            <a:spLocks noGrp="1" noChangeAspect="1"/>
          </p:cNvSpPr>
          <p:nvPr>
            <p:ph type="pic" sz="quarter" idx="221" hasCustomPrompt="1"/>
          </p:nvPr>
        </p:nvSpPr>
        <p:spPr bwMode="white">
          <a:xfrm>
            <a:off x="11561313" y="2805761"/>
            <a:ext cx="4961432" cy="4961280"/>
          </a:xfrm>
          <a:prstGeom prst="ellipse">
            <a:avLst/>
          </a:prstGeom>
          <a:solidFill>
            <a:schemeClr val="accent6"/>
          </a:solidFill>
        </p:spPr>
        <p:txBody>
          <a:bodyPr lIns="0" tIns="1116000" bIns="0" anchor="ctr" anchorCtr="0"/>
          <a:lstStyle>
            <a:lvl1pPr marL="0" indent="0" algn="ctr">
              <a:spcAft>
                <a:spcPts val="0"/>
              </a:spcAft>
              <a:buNone/>
              <a:defRPr sz="1991">
                <a:solidFill>
                  <a:srgbClr val="545859"/>
                </a:solidFill>
              </a:defRPr>
            </a:lvl1pPr>
          </a:lstStyle>
          <a:p>
            <a:r>
              <a:rPr lang="en-US" dirty="0"/>
              <a:t>Click icon to add picture or click on frame and insert picture from Templafy Images</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13" name="Subtitle">
            <a:extLst>
              <a:ext uri="{FF2B5EF4-FFF2-40B4-BE49-F238E27FC236}">
                <a16:creationId xmlns:a16="http://schemas.microsoft.com/office/drawing/2014/main" id="{4AD341E8-8C7A-425F-BB2B-6455FD229558}"/>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5" name="Text Placeholder note">
            <a:extLst>
              <a:ext uri="{FF2B5EF4-FFF2-40B4-BE49-F238E27FC236}">
                <a16:creationId xmlns:a16="http://schemas.microsoft.com/office/drawing/2014/main" id="{A7DDE775-4957-4038-84E2-47E2ED930BEF}"/>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026D8D60-68A9-4C0B-9F52-EF5301A6AE4D}"/>
              </a:ext>
            </a:extLst>
          </p:cNvPr>
          <p:cNvSpPr>
            <a:spLocks noGrp="1"/>
          </p:cNvSpPr>
          <p:nvPr>
            <p:ph type="dt" sz="half" idx="222"/>
          </p:nvPr>
        </p:nvSpPr>
        <p:spPr/>
        <p:txBody>
          <a:bodyPr/>
          <a:lstStyle/>
          <a:p>
            <a:endParaRPr lang="en-US" dirty="0"/>
          </a:p>
        </p:txBody>
      </p:sp>
      <p:sp>
        <p:nvSpPr>
          <p:cNvPr id="7" name="Footer Placeholder 6">
            <a:extLst>
              <a:ext uri="{FF2B5EF4-FFF2-40B4-BE49-F238E27FC236}">
                <a16:creationId xmlns:a16="http://schemas.microsoft.com/office/drawing/2014/main" id="{0984C8E1-5630-46EF-909C-B495559F1659}"/>
              </a:ext>
            </a:extLst>
          </p:cNvPr>
          <p:cNvSpPr>
            <a:spLocks noGrp="1"/>
          </p:cNvSpPr>
          <p:nvPr>
            <p:ph type="ftr" sz="quarter" idx="223"/>
          </p:nvPr>
        </p:nvSpPr>
        <p:spPr/>
        <p:txBody>
          <a:bodyPr/>
          <a:lstStyle/>
          <a:p>
            <a:endParaRPr lang="en-US" dirty="0"/>
          </a:p>
        </p:txBody>
      </p:sp>
      <p:sp>
        <p:nvSpPr>
          <p:cNvPr id="9" name="Slide Number Placeholder 8">
            <a:extLst>
              <a:ext uri="{FF2B5EF4-FFF2-40B4-BE49-F238E27FC236}">
                <a16:creationId xmlns:a16="http://schemas.microsoft.com/office/drawing/2014/main" id="{C19BD192-156E-4898-B955-D3544329A637}"/>
              </a:ext>
            </a:extLst>
          </p:cNvPr>
          <p:cNvSpPr>
            <a:spLocks noGrp="1"/>
          </p:cNvSpPr>
          <p:nvPr>
            <p:ph type="sldNum" sz="quarter" idx="224"/>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30741731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 circle shape B">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20E6A39E-7A84-455F-B145-DFF60CFDCF1C}"/>
              </a:ext>
            </a:extLst>
          </p:cNvPr>
          <p:cNvSpPr txBox="1"/>
          <p:nvPr userDrawn="1"/>
        </p:nvSpPr>
        <p:spPr>
          <a:xfrm>
            <a:off x="2" y="-384507"/>
            <a:ext cx="1663581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18" name="Text Placeholder overlay">
            <a:extLst>
              <a:ext uri="{FF2B5EF4-FFF2-40B4-BE49-F238E27FC236}">
                <a16:creationId xmlns:a16="http://schemas.microsoft.com/office/drawing/2014/main" id="{21CD53A3-987C-4730-8005-DE7423A13AE4}"/>
              </a:ext>
            </a:extLst>
          </p:cNvPr>
          <p:cNvSpPr>
            <a:spLocks noGrp="1" noChangeAspect="1"/>
          </p:cNvSpPr>
          <p:nvPr>
            <p:ph type="body" sz="quarter" idx="223" hasCustomPrompt="1"/>
          </p:nvPr>
        </p:nvSpPr>
        <p:spPr bwMode="ltGray">
          <a:xfrm>
            <a:off x="6190269" y="2805761"/>
            <a:ext cx="4961432" cy="4961280"/>
          </a:xfrm>
          <a:prstGeom prst="ellipse">
            <a:avLst/>
          </a:pr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9" name="Text Placeholder overlay">
            <a:extLst>
              <a:ext uri="{FF2B5EF4-FFF2-40B4-BE49-F238E27FC236}">
                <a16:creationId xmlns:a16="http://schemas.microsoft.com/office/drawing/2014/main" id="{7D7AF187-B658-4512-B05E-FB4D72210EFB}"/>
              </a:ext>
            </a:extLst>
          </p:cNvPr>
          <p:cNvSpPr>
            <a:spLocks noGrp="1" noChangeAspect="1"/>
          </p:cNvSpPr>
          <p:nvPr>
            <p:ph type="body" sz="quarter" idx="224" hasCustomPrompt="1"/>
          </p:nvPr>
        </p:nvSpPr>
        <p:spPr bwMode="ltGray">
          <a:xfrm>
            <a:off x="11561313" y="2805761"/>
            <a:ext cx="4961432" cy="4961280"/>
          </a:xfrm>
          <a:prstGeom prst="ellipse">
            <a:avLst/>
          </a:pr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3" name="Text Placeholder overlay">
            <a:extLst>
              <a:ext uri="{FF2B5EF4-FFF2-40B4-BE49-F238E27FC236}">
                <a16:creationId xmlns:a16="http://schemas.microsoft.com/office/drawing/2014/main" id="{B25EA0B6-8DDC-4D36-8289-53CDE1AF2C80}"/>
              </a:ext>
            </a:extLst>
          </p:cNvPr>
          <p:cNvSpPr>
            <a:spLocks noGrp="1" noChangeAspect="1"/>
          </p:cNvSpPr>
          <p:nvPr>
            <p:ph type="body" sz="quarter" idx="222" hasCustomPrompt="1"/>
          </p:nvPr>
        </p:nvSpPr>
        <p:spPr bwMode="ltGray">
          <a:xfrm>
            <a:off x="819225" y="2805761"/>
            <a:ext cx="4961432" cy="4961280"/>
          </a:xfrm>
          <a:prstGeom prst="ellipse">
            <a:avLst/>
          </a:prstGeom>
          <a:solidFill>
            <a:schemeClr val="accent1">
              <a:alpha val="80000"/>
            </a:schemeClr>
          </a:solidFill>
          <a:ln w="0">
            <a:noFill/>
          </a:ln>
        </p:spPr>
        <p:txBody>
          <a:bodyPr wrap="square">
            <a:noAutofit/>
          </a:bodyPr>
          <a:lstStyle>
            <a:lvl1pPr marL="0" indent="0">
              <a:buNone/>
              <a:defRPr sz="142">
                <a:noFill/>
              </a:defRPr>
            </a:lvl1pPr>
          </a:lstStyle>
          <a:p>
            <a:pPr lvl="0"/>
            <a:r>
              <a:rPr lang="en-US" dirty="0"/>
              <a:t>.</a:t>
            </a:r>
            <a:endParaRPr lang="en-US"/>
          </a:p>
        </p:txBody>
      </p:sp>
      <p:sp>
        <p:nvSpPr>
          <p:cNvPr id="14" name="Picture Placeholder">
            <a:extLst>
              <a:ext uri="{FF2B5EF4-FFF2-40B4-BE49-F238E27FC236}">
                <a16:creationId xmlns:a16="http://schemas.microsoft.com/office/drawing/2014/main" id="{679832B5-5EE2-42A0-B3B1-34D6BECE044B}"/>
              </a:ext>
            </a:extLst>
          </p:cNvPr>
          <p:cNvSpPr>
            <a:spLocks noGrp="1" noChangeAspect="1"/>
          </p:cNvSpPr>
          <p:nvPr>
            <p:ph type="pic" sz="quarter" idx="19" hasCustomPrompt="1"/>
          </p:nvPr>
        </p:nvSpPr>
        <p:spPr bwMode="white">
          <a:xfrm>
            <a:off x="6190269" y="2805761"/>
            <a:ext cx="4961432" cy="4961280"/>
          </a:xfrm>
          <a:prstGeom prst="ellipse">
            <a:avLst/>
          </a:prstGeom>
          <a:noFill/>
        </p:spPr>
        <p:txBody>
          <a:bodyPr lIns="0" tIns="0" bIns="0" anchor="t" anchorCtr="0"/>
          <a:lstStyle>
            <a:lvl1pPr marL="0" indent="0" algn="ctr">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11" name="Picture Placeholder">
            <a:extLst>
              <a:ext uri="{FF2B5EF4-FFF2-40B4-BE49-F238E27FC236}">
                <a16:creationId xmlns:a16="http://schemas.microsoft.com/office/drawing/2014/main" id="{79110C8F-E085-4792-AC36-2CD9D9AD4175}"/>
              </a:ext>
            </a:extLst>
          </p:cNvPr>
          <p:cNvSpPr>
            <a:spLocks noGrp="1" noChangeAspect="1"/>
          </p:cNvSpPr>
          <p:nvPr>
            <p:ph type="pic" sz="quarter" idx="220" hasCustomPrompt="1"/>
          </p:nvPr>
        </p:nvSpPr>
        <p:spPr bwMode="white">
          <a:xfrm>
            <a:off x="819225" y="2805761"/>
            <a:ext cx="4961432" cy="4961280"/>
          </a:xfrm>
          <a:prstGeom prst="ellipse">
            <a:avLst/>
          </a:prstGeom>
          <a:noFill/>
        </p:spPr>
        <p:txBody>
          <a:bodyPr lIns="0" tIns="0" bIns="0" anchor="t" anchorCtr="0"/>
          <a:lstStyle>
            <a:lvl1pPr marL="0" indent="0" algn="ctr">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12" name="Picture Placeholder">
            <a:extLst>
              <a:ext uri="{FF2B5EF4-FFF2-40B4-BE49-F238E27FC236}">
                <a16:creationId xmlns:a16="http://schemas.microsoft.com/office/drawing/2014/main" id="{82FCA4E1-4A84-4378-B614-C2955560A302}"/>
              </a:ext>
            </a:extLst>
          </p:cNvPr>
          <p:cNvSpPr>
            <a:spLocks noGrp="1" noChangeAspect="1"/>
          </p:cNvSpPr>
          <p:nvPr>
            <p:ph type="pic" sz="quarter" idx="221" hasCustomPrompt="1"/>
          </p:nvPr>
        </p:nvSpPr>
        <p:spPr bwMode="white">
          <a:xfrm>
            <a:off x="11561313" y="2805761"/>
            <a:ext cx="4961432" cy="4961280"/>
          </a:xfrm>
          <a:prstGeom prst="ellipse">
            <a:avLst/>
          </a:prstGeom>
          <a:noFill/>
        </p:spPr>
        <p:txBody>
          <a:bodyPr lIns="0" tIns="0" bIns="0" anchor="t" anchorCtr="0"/>
          <a:lstStyle>
            <a:lvl1pPr marL="0" indent="0" algn="ctr">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2" name="Title 1"/>
          <p:cNvSpPr>
            <a:spLocks noGrp="1"/>
          </p:cNvSpPr>
          <p:nvPr>
            <p:ph type="title" hasCustomPrompt="1"/>
          </p:nvPr>
        </p:nvSpPr>
        <p:spPr>
          <a:xfrm>
            <a:off x="819225" y="819200"/>
            <a:ext cx="15703520" cy="652752"/>
          </a:xfrm>
        </p:spPr>
        <p:txBody>
          <a:bodyPr/>
          <a:lstStyle>
            <a:lvl1pPr>
              <a:defRPr sz="4551">
                <a:solidFill>
                  <a:schemeClr val="accent1"/>
                </a:solidFill>
              </a:defRPr>
            </a:lvl1pPr>
          </a:lstStyle>
          <a:p>
            <a:r>
              <a:rPr lang="en-US" noProof="0" dirty="0"/>
              <a:t>Click to add title</a:t>
            </a:r>
            <a:endParaRPr lang="en-US"/>
          </a:p>
        </p:txBody>
      </p:sp>
      <p:sp>
        <p:nvSpPr>
          <p:cNvPr id="21" name="Subtitle">
            <a:extLst>
              <a:ext uri="{FF2B5EF4-FFF2-40B4-BE49-F238E27FC236}">
                <a16:creationId xmlns:a16="http://schemas.microsoft.com/office/drawing/2014/main" id="{DB432605-7001-44FF-A2B7-2012D5DE10C2}"/>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24" name="Text Placeholder 8">
            <a:extLst>
              <a:ext uri="{FF2B5EF4-FFF2-40B4-BE49-F238E27FC236}">
                <a16:creationId xmlns:a16="http://schemas.microsoft.com/office/drawing/2014/main" id="{C5572C0A-5B76-4FA4-B36F-CA2F8550C7BA}"/>
              </a:ext>
            </a:extLst>
          </p:cNvPr>
          <p:cNvSpPr>
            <a:spLocks noGrp="1"/>
          </p:cNvSpPr>
          <p:nvPr>
            <p:ph type="body" sz="quarter" idx="225" hasCustomPrompt="1"/>
          </p:nvPr>
        </p:nvSpPr>
        <p:spPr>
          <a:xfrm>
            <a:off x="1749834" y="4737242"/>
            <a:ext cx="3097695" cy="2022546"/>
          </a:xfrm>
          <a:prstGeom prst="rect">
            <a:avLst/>
          </a:prstGeom>
          <a:noFill/>
        </p:spPr>
        <p:txBody>
          <a:bodyPr lIns="0" tIns="0" rIns="0" bIns="0"/>
          <a:lstStyle>
            <a:lvl1pPr marL="0" indent="0" algn="ctr">
              <a:spcAft>
                <a:spcPts val="853"/>
              </a:spcAft>
              <a:buFont typeface="Arial" panose="020B0604020202020204" pitchFamily="34" charset="0"/>
              <a:buChar char="​"/>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5" name="Text Placeholder 19">
            <a:extLst>
              <a:ext uri="{FF2B5EF4-FFF2-40B4-BE49-F238E27FC236}">
                <a16:creationId xmlns:a16="http://schemas.microsoft.com/office/drawing/2014/main" id="{ACD5BE78-3E6D-4E02-B5D5-49204584A99B}"/>
              </a:ext>
            </a:extLst>
          </p:cNvPr>
          <p:cNvSpPr>
            <a:spLocks noGrp="1"/>
          </p:cNvSpPr>
          <p:nvPr>
            <p:ph type="body" sz="quarter" idx="226" hasCustomPrompt="1"/>
          </p:nvPr>
        </p:nvSpPr>
        <p:spPr>
          <a:xfrm>
            <a:off x="1749833" y="4463700"/>
            <a:ext cx="3095509" cy="270933"/>
          </a:xfrm>
        </p:spPr>
        <p:txBody>
          <a:bodyPr lIns="0" rIns="0"/>
          <a:lstStyle>
            <a:lvl1pPr marL="0" indent="0" algn="ctr">
              <a:buNone/>
              <a:defRPr sz="1422">
                <a:solidFill>
                  <a:schemeClr val="bg1"/>
                </a:solidFill>
              </a:defRPr>
            </a:lvl1pPr>
          </a:lstStyle>
          <a:p>
            <a:pPr lvl="0"/>
            <a:r>
              <a:rPr lang="en-US" dirty="0"/>
              <a:t>Click to add eyebrow</a:t>
            </a:r>
            <a:endParaRPr lang="en-US"/>
          </a:p>
        </p:txBody>
      </p:sp>
      <p:sp>
        <p:nvSpPr>
          <p:cNvPr id="26" name="Text Placeholder 8">
            <a:extLst>
              <a:ext uri="{FF2B5EF4-FFF2-40B4-BE49-F238E27FC236}">
                <a16:creationId xmlns:a16="http://schemas.microsoft.com/office/drawing/2014/main" id="{15323CC3-D5CC-4068-A510-E9FD395037E4}"/>
              </a:ext>
            </a:extLst>
          </p:cNvPr>
          <p:cNvSpPr>
            <a:spLocks noGrp="1"/>
          </p:cNvSpPr>
          <p:nvPr>
            <p:ph type="body" sz="quarter" idx="227" hasCustomPrompt="1"/>
          </p:nvPr>
        </p:nvSpPr>
        <p:spPr>
          <a:xfrm>
            <a:off x="7119064" y="4737242"/>
            <a:ext cx="3097695" cy="2022546"/>
          </a:xfrm>
          <a:prstGeom prst="rect">
            <a:avLst/>
          </a:prstGeom>
          <a:noFill/>
        </p:spPr>
        <p:txBody>
          <a:bodyPr lIns="0" tIns="0" rIns="0" bIns="0"/>
          <a:lstStyle>
            <a:lvl1pPr marL="0" indent="0" algn="ctr">
              <a:spcAft>
                <a:spcPts val="853"/>
              </a:spcAft>
              <a:buFont typeface="Arial" panose="020B0604020202020204" pitchFamily="34" charset="0"/>
              <a:buChar char="​"/>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7" name="Text Placeholder 19">
            <a:extLst>
              <a:ext uri="{FF2B5EF4-FFF2-40B4-BE49-F238E27FC236}">
                <a16:creationId xmlns:a16="http://schemas.microsoft.com/office/drawing/2014/main" id="{AF2A29E0-88F8-461B-A326-2F2A2A39BC9C}"/>
              </a:ext>
            </a:extLst>
          </p:cNvPr>
          <p:cNvSpPr>
            <a:spLocks noGrp="1"/>
          </p:cNvSpPr>
          <p:nvPr>
            <p:ph type="body" sz="quarter" idx="228" hasCustomPrompt="1"/>
          </p:nvPr>
        </p:nvSpPr>
        <p:spPr>
          <a:xfrm>
            <a:off x="7119064" y="4463700"/>
            <a:ext cx="3095509" cy="270933"/>
          </a:xfrm>
        </p:spPr>
        <p:txBody>
          <a:bodyPr lIns="0" rIns="0"/>
          <a:lstStyle>
            <a:lvl1pPr marL="0" indent="0" algn="ctr">
              <a:buNone/>
              <a:defRPr sz="1422">
                <a:solidFill>
                  <a:schemeClr val="bg1"/>
                </a:solidFill>
              </a:defRPr>
            </a:lvl1pPr>
          </a:lstStyle>
          <a:p>
            <a:pPr lvl="0"/>
            <a:r>
              <a:rPr lang="en-US" dirty="0"/>
              <a:t>Click to add eyebrow</a:t>
            </a:r>
            <a:endParaRPr lang="en-US"/>
          </a:p>
        </p:txBody>
      </p:sp>
      <p:sp>
        <p:nvSpPr>
          <p:cNvPr id="28" name="Text Placeholder 8">
            <a:extLst>
              <a:ext uri="{FF2B5EF4-FFF2-40B4-BE49-F238E27FC236}">
                <a16:creationId xmlns:a16="http://schemas.microsoft.com/office/drawing/2014/main" id="{CE360D9A-429E-4E85-8A7F-3CA3C53E14F4}"/>
              </a:ext>
            </a:extLst>
          </p:cNvPr>
          <p:cNvSpPr>
            <a:spLocks noGrp="1"/>
          </p:cNvSpPr>
          <p:nvPr>
            <p:ph type="body" sz="quarter" idx="229" hasCustomPrompt="1"/>
          </p:nvPr>
        </p:nvSpPr>
        <p:spPr>
          <a:xfrm>
            <a:off x="12492738" y="4737242"/>
            <a:ext cx="3097695" cy="2022546"/>
          </a:xfrm>
          <a:prstGeom prst="rect">
            <a:avLst/>
          </a:prstGeom>
          <a:noFill/>
        </p:spPr>
        <p:txBody>
          <a:bodyPr lIns="0" tIns="0" rIns="0" bIns="0"/>
          <a:lstStyle>
            <a:lvl1pPr marL="0" indent="0" algn="ctr">
              <a:spcAft>
                <a:spcPts val="853"/>
              </a:spcAft>
              <a:buFont typeface="Arial" panose="020B0604020202020204" pitchFamily="34" charset="0"/>
              <a:buChar char="​"/>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 Enter &amp; TAB for next text level   SHIFT+TAB to go back in levels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a:p>
            <a:pPr lvl="5"/>
            <a:r>
              <a:rPr lang="en-US" dirty="0"/>
              <a:t>6</a:t>
            </a:r>
            <a:endParaRPr lang="en-US"/>
          </a:p>
          <a:p>
            <a:pPr lvl="6"/>
            <a:r>
              <a:rPr lang="en-US" dirty="0"/>
              <a:t>7</a:t>
            </a:r>
            <a:endParaRPr lang="en-US"/>
          </a:p>
          <a:p>
            <a:pPr lvl="7"/>
            <a:r>
              <a:rPr lang="en-US" dirty="0"/>
              <a:t>8</a:t>
            </a:r>
            <a:endParaRPr lang="en-US"/>
          </a:p>
          <a:p>
            <a:pPr lvl="8"/>
            <a:r>
              <a:rPr lang="en-US" dirty="0"/>
              <a:t>9</a:t>
            </a:r>
            <a:endParaRPr lang="en-US"/>
          </a:p>
        </p:txBody>
      </p:sp>
      <p:sp>
        <p:nvSpPr>
          <p:cNvPr id="29" name="Text Placeholder 19">
            <a:extLst>
              <a:ext uri="{FF2B5EF4-FFF2-40B4-BE49-F238E27FC236}">
                <a16:creationId xmlns:a16="http://schemas.microsoft.com/office/drawing/2014/main" id="{9DC6D3BC-D5EA-4641-8211-7818037A1F03}"/>
              </a:ext>
            </a:extLst>
          </p:cNvPr>
          <p:cNvSpPr>
            <a:spLocks noGrp="1"/>
          </p:cNvSpPr>
          <p:nvPr>
            <p:ph type="body" sz="quarter" idx="230" hasCustomPrompt="1"/>
          </p:nvPr>
        </p:nvSpPr>
        <p:spPr>
          <a:xfrm>
            <a:off x="12492738" y="4463700"/>
            <a:ext cx="3095509" cy="270933"/>
          </a:xfrm>
        </p:spPr>
        <p:txBody>
          <a:bodyPr lIns="0" rIns="0"/>
          <a:lstStyle>
            <a:lvl1pPr marL="0" indent="0" algn="ctr">
              <a:buNone/>
              <a:defRPr sz="1422">
                <a:solidFill>
                  <a:schemeClr val="bg1"/>
                </a:solidFill>
              </a:defRPr>
            </a:lvl1pPr>
          </a:lstStyle>
          <a:p>
            <a:pPr lvl="0"/>
            <a:r>
              <a:rPr lang="en-US" dirty="0"/>
              <a:t>Click to add eyebrow</a:t>
            </a:r>
            <a:endParaRPr lang="en-US"/>
          </a:p>
        </p:txBody>
      </p:sp>
      <p:sp>
        <p:nvSpPr>
          <p:cNvPr id="22" name="Text Placeholder note">
            <a:extLst>
              <a:ext uri="{FF2B5EF4-FFF2-40B4-BE49-F238E27FC236}">
                <a16:creationId xmlns:a16="http://schemas.microsoft.com/office/drawing/2014/main" id="{40BAFB69-F79D-49B1-A293-E46326255601}"/>
              </a:ext>
            </a:extLst>
          </p:cNvPr>
          <p:cNvSpPr>
            <a:spLocks noGrp="1"/>
          </p:cNvSpPr>
          <p:nvPr>
            <p:ph type="body" sz="quarter" idx="234"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F6715AB8-2E73-45DD-AFF5-7B3C1A1FB3CF}"/>
              </a:ext>
            </a:extLst>
          </p:cNvPr>
          <p:cNvSpPr>
            <a:spLocks noGrp="1"/>
          </p:cNvSpPr>
          <p:nvPr>
            <p:ph type="dt" sz="half" idx="231"/>
          </p:nvPr>
        </p:nvSpPr>
        <p:spPr/>
        <p:txBody>
          <a:bodyPr/>
          <a:lstStyle/>
          <a:p>
            <a:endParaRPr lang="en-US" dirty="0"/>
          </a:p>
        </p:txBody>
      </p:sp>
      <p:sp>
        <p:nvSpPr>
          <p:cNvPr id="4" name="Footer Placeholder 3">
            <a:extLst>
              <a:ext uri="{FF2B5EF4-FFF2-40B4-BE49-F238E27FC236}">
                <a16:creationId xmlns:a16="http://schemas.microsoft.com/office/drawing/2014/main" id="{75071DD5-33EE-4163-8DD7-DA475764DABB}"/>
              </a:ext>
            </a:extLst>
          </p:cNvPr>
          <p:cNvSpPr>
            <a:spLocks noGrp="1"/>
          </p:cNvSpPr>
          <p:nvPr>
            <p:ph type="ftr" sz="quarter" idx="232"/>
          </p:nvPr>
        </p:nvSpPr>
        <p:spPr/>
        <p:txBody>
          <a:bodyPr/>
          <a:lstStyle/>
          <a:p>
            <a:endParaRPr lang="en-US" dirty="0"/>
          </a:p>
        </p:txBody>
      </p:sp>
      <p:sp>
        <p:nvSpPr>
          <p:cNvPr id="7" name="Slide Number Placeholder 6">
            <a:extLst>
              <a:ext uri="{FF2B5EF4-FFF2-40B4-BE49-F238E27FC236}">
                <a16:creationId xmlns:a16="http://schemas.microsoft.com/office/drawing/2014/main" id="{C57A60B3-F9A2-41D2-A0C4-8048CE086551}"/>
              </a:ext>
            </a:extLst>
          </p:cNvPr>
          <p:cNvSpPr>
            <a:spLocks noGrp="1"/>
          </p:cNvSpPr>
          <p:nvPr>
            <p:ph type="sldNum" sz="quarter" idx="233"/>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77797561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 arrow shape A">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DEDF7323-18FB-49C6-AE59-7F2A5C2E9201}"/>
              </a:ext>
            </a:extLst>
          </p:cNvPr>
          <p:cNvSpPr>
            <a:spLocks noGrp="1"/>
          </p:cNvSpPr>
          <p:nvPr>
            <p:ph type="pic" sz="quarter" idx="222" hasCustomPrompt="1"/>
          </p:nvPr>
        </p:nvSpPr>
        <p:spPr bwMode="white">
          <a:xfrm>
            <a:off x="11561313"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6"/>
          </a:solidFill>
        </p:spPr>
        <p:txBody>
          <a:bodyPr wrap="square" lIns="144000" tIns="648000" rIns="540000" bIns="0" anchor="ctr" anchorCtr="0">
            <a:noAutofit/>
          </a:bodyPr>
          <a:lstStyle>
            <a:lvl1pPr marL="0" indent="0" algn="ctr">
              <a:spcAft>
                <a:spcPts val="0"/>
              </a:spcAft>
              <a:buNone/>
              <a:defRPr sz="1707">
                <a:solidFill>
                  <a:srgbClr val="545859"/>
                </a:solidFill>
              </a:defRPr>
            </a:lvl1pPr>
          </a:lstStyle>
          <a:p>
            <a:r>
              <a:rPr lang="en-US" dirty="0"/>
              <a:t>Click icon to add picture or click on frame and insert picture from Templafy Images</a:t>
            </a:r>
          </a:p>
        </p:txBody>
      </p:sp>
      <p:sp>
        <p:nvSpPr>
          <p:cNvPr id="19" name="Picture Placeholder 18">
            <a:extLst>
              <a:ext uri="{FF2B5EF4-FFF2-40B4-BE49-F238E27FC236}">
                <a16:creationId xmlns:a16="http://schemas.microsoft.com/office/drawing/2014/main" id="{D7D2F2AE-BB88-4E58-B29B-87D3BCE55BB3}"/>
              </a:ext>
            </a:extLst>
          </p:cNvPr>
          <p:cNvSpPr>
            <a:spLocks noGrp="1"/>
          </p:cNvSpPr>
          <p:nvPr>
            <p:ph type="pic" sz="quarter" idx="221" hasCustomPrompt="1"/>
          </p:nvPr>
        </p:nvSpPr>
        <p:spPr bwMode="white">
          <a:xfrm>
            <a:off x="6190269"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6"/>
          </a:solidFill>
        </p:spPr>
        <p:txBody>
          <a:bodyPr wrap="square" lIns="144000" tIns="648000" rIns="540000" bIns="0" anchor="ctr" anchorCtr="0">
            <a:noAutofit/>
          </a:bodyPr>
          <a:lstStyle>
            <a:lvl1pPr marL="0" indent="0" algn="ctr">
              <a:spcAft>
                <a:spcPts val="0"/>
              </a:spcAft>
              <a:buNone/>
              <a:defRPr sz="1707">
                <a:solidFill>
                  <a:srgbClr val="545859"/>
                </a:solidFill>
              </a:defRPr>
            </a:lvl1pPr>
          </a:lstStyle>
          <a:p>
            <a:r>
              <a:rPr lang="en-US" dirty="0"/>
              <a:t>Click icon to add picture or click on frame and insert picture from Templafy Images</a:t>
            </a:r>
          </a:p>
        </p:txBody>
      </p:sp>
      <p:sp>
        <p:nvSpPr>
          <p:cNvPr id="18" name="Picture Placeholder 17">
            <a:extLst>
              <a:ext uri="{FF2B5EF4-FFF2-40B4-BE49-F238E27FC236}">
                <a16:creationId xmlns:a16="http://schemas.microsoft.com/office/drawing/2014/main" id="{8658E29D-7E55-4ED2-97EE-C0CA29C07599}"/>
              </a:ext>
            </a:extLst>
          </p:cNvPr>
          <p:cNvSpPr>
            <a:spLocks noGrp="1"/>
          </p:cNvSpPr>
          <p:nvPr>
            <p:ph type="pic" sz="quarter" idx="220" hasCustomPrompt="1"/>
          </p:nvPr>
        </p:nvSpPr>
        <p:spPr bwMode="white">
          <a:xfrm>
            <a:off x="819225"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6"/>
          </a:solidFill>
        </p:spPr>
        <p:txBody>
          <a:bodyPr wrap="square" lIns="144000" tIns="648000" rIns="540000" bIns="0" anchor="ctr" anchorCtr="0">
            <a:noAutofit/>
          </a:bodyPr>
          <a:lstStyle>
            <a:lvl1pPr marL="0" indent="0" algn="ctr">
              <a:spcAft>
                <a:spcPts val="0"/>
              </a:spcAft>
              <a:buNone/>
              <a:defRPr sz="1707">
                <a:solidFill>
                  <a:srgbClr val="545859"/>
                </a:solidFill>
              </a:defRPr>
            </a:lvl1pPr>
          </a:lstStyle>
          <a:p>
            <a:r>
              <a:rPr lang="en-US" dirty="0"/>
              <a:t>Click icon to add picture or click on frame and insert picture from Templafy Images</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11" name="Subtitle">
            <a:extLst>
              <a:ext uri="{FF2B5EF4-FFF2-40B4-BE49-F238E27FC236}">
                <a16:creationId xmlns:a16="http://schemas.microsoft.com/office/drawing/2014/main" id="{206A8943-421F-4CE1-ADF8-4ECA96A9018E}"/>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2" name="Text Placeholder note">
            <a:extLst>
              <a:ext uri="{FF2B5EF4-FFF2-40B4-BE49-F238E27FC236}">
                <a16:creationId xmlns:a16="http://schemas.microsoft.com/office/drawing/2014/main" id="{6D1BC1E4-8775-446B-BE7E-8ADCCABC74F8}"/>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4" name="Date Placeholder 3">
            <a:extLst>
              <a:ext uri="{FF2B5EF4-FFF2-40B4-BE49-F238E27FC236}">
                <a16:creationId xmlns:a16="http://schemas.microsoft.com/office/drawing/2014/main" id="{1B672176-203A-4BC9-B547-3D4DF1F9B767}"/>
              </a:ext>
            </a:extLst>
          </p:cNvPr>
          <p:cNvSpPr>
            <a:spLocks noGrp="1"/>
          </p:cNvSpPr>
          <p:nvPr>
            <p:ph type="dt" sz="half" idx="223"/>
          </p:nvPr>
        </p:nvSpPr>
        <p:spPr/>
        <p:txBody>
          <a:bodyPr/>
          <a:lstStyle/>
          <a:p>
            <a:endParaRPr lang="en-US" dirty="0"/>
          </a:p>
        </p:txBody>
      </p:sp>
      <p:sp>
        <p:nvSpPr>
          <p:cNvPr id="7" name="Footer Placeholder 6">
            <a:extLst>
              <a:ext uri="{FF2B5EF4-FFF2-40B4-BE49-F238E27FC236}">
                <a16:creationId xmlns:a16="http://schemas.microsoft.com/office/drawing/2014/main" id="{149D9453-4A88-4DAD-8AC2-97D11037E71F}"/>
              </a:ext>
            </a:extLst>
          </p:cNvPr>
          <p:cNvSpPr>
            <a:spLocks noGrp="1"/>
          </p:cNvSpPr>
          <p:nvPr>
            <p:ph type="ftr" sz="quarter" idx="224"/>
          </p:nvPr>
        </p:nvSpPr>
        <p:spPr/>
        <p:txBody>
          <a:bodyPr/>
          <a:lstStyle/>
          <a:p>
            <a:endParaRPr lang="en-US" dirty="0"/>
          </a:p>
        </p:txBody>
      </p:sp>
      <p:sp>
        <p:nvSpPr>
          <p:cNvPr id="9" name="Slide Number Placeholder 8">
            <a:extLst>
              <a:ext uri="{FF2B5EF4-FFF2-40B4-BE49-F238E27FC236}">
                <a16:creationId xmlns:a16="http://schemas.microsoft.com/office/drawing/2014/main" id="{DFE0E069-7CB1-4288-A5C7-5989A40270FA}"/>
              </a:ext>
            </a:extLst>
          </p:cNvPr>
          <p:cNvSpPr>
            <a:spLocks noGrp="1"/>
          </p:cNvSpPr>
          <p:nvPr>
            <p:ph type="sldNum" sz="quarter" idx="225"/>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266245376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 arrow shape B">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C1407F03-58CA-44FB-8697-A41AF4FD9042}"/>
              </a:ext>
            </a:extLst>
          </p:cNvPr>
          <p:cNvSpPr txBox="1"/>
          <p:nvPr userDrawn="1"/>
        </p:nvSpPr>
        <p:spPr>
          <a:xfrm>
            <a:off x="18581" y="-384507"/>
            <a:ext cx="16635815" cy="306366"/>
          </a:xfrm>
          <a:prstGeom prst="rect">
            <a:avLst/>
          </a:prstGeom>
          <a:noFill/>
        </p:spPr>
        <p:txBody>
          <a:bodyPr wrap="square" lIns="0" tIns="0" rIns="0" bIns="0" rtlCol="0" anchor="b" anchorCtr="0">
            <a:spAutoFit/>
          </a:bodyPr>
          <a:lstStyle/>
          <a:p>
            <a:pPr marL="0" marR="0" lvl="0" indent="0" algn="l"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lang="en-US" sz="1991" dirty="0"/>
              <a:t>Right click on picture and choose “</a:t>
            </a:r>
            <a:r>
              <a:rPr lang="en-US" sz="1991" b="0" dirty="0"/>
              <a:t>Send to Back” </a:t>
            </a:r>
            <a:r>
              <a:rPr lang="en-US" sz="1991" dirty="0"/>
              <a:t>to get overlay in front. You have the option to change the color of the overlay.</a:t>
            </a:r>
            <a:endParaRPr lang="en-US" sz="1991" dirty="0">
              <a:solidFill>
                <a:schemeClr val="tx2"/>
              </a:solidFill>
            </a:endParaRPr>
          </a:p>
        </p:txBody>
      </p:sp>
      <p:sp>
        <p:nvSpPr>
          <p:cNvPr id="28" name="Freeform: overlay">
            <a:extLst>
              <a:ext uri="{FF2B5EF4-FFF2-40B4-BE49-F238E27FC236}">
                <a16:creationId xmlns:a16="http://schemas.microsoft.com/office/drawing/2014/main" id="{C2E343C3-7425-4E21-A081-BFE06090386A}"/>
              </a:ext>
            </a:extLst>
          </p:cNvPr>
          <p:cNvSpPr>
            <a:spLocks noGrp="1"/>
          </p:cNvSpPr>
          <p:nvPr>
            <p:ph type="body" sz="quarter" idx="231" hasCustomPrompt="1"/>
          </p:nvPr>
        </p:nvSpPr>
        <p:spPr>
          <a:xfrm>
            <a:off x="6190269"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1">
              <a:alpha val="60000"/>
            </a:schemeClr>
          </a:solidFill>
          <a:ln w="0">
            <a:solidFill>
              <a:srgbClr val="F4F4F4"/>
            </a:solidFill>
          </a:ln>
        </p:spPr>
        <p:txBody>
          <a:bodyPr wrap="square">
            <a:noAutofit/>
          </a:bodyPr>
          <a:lstStyle>
            <a:lvl1pPr marL="0" indent="0">
              <a:buNone/>
              <a:defRPr sz="142">
                <a:noFill/>
              </a:defRPr>
            </a:lvl1pPr>
          </a:lstStyle>
          <a:p>
            <a:pPr lvl="0"/>
            <a:r>
              <a:rPr lang="en-US" dirty="0"/>
              <a:t>.</a:t>
            </a:r>
            <a:endParaRPr lang="en-US"/>
          </a:p>
        </p:txBody>
      </p:sp>
      <p:sp>
        <p:nvSpPr>
          <p:cNvPr id="29" name="Freeform: overlay">
            <a:extLst>
              <a:ext uri="{FF2B5EF4-FFF2-40B4-BE49-F238E27FC236}">
                <a16:creationId xmlns:a16="http://schemas.microsoft.com/office/drawing/2014/main" id="{48E2E5E2-B4DC-479C-9977-C9D66AABCAD8}"/>
              </a:ext>
            </a:extLst>
          </p:cNvPr>
          <p:cNvSpPr>
            <a:spLocks noGrp="1"/>
          </p:cNvSpPr>
          <p:nvPr>
            <p:ph type="body" sz="quarter" idx="232" hasCustomPrompt="1"/>
          </p:nvPr>
        </p:nvSpPr>
        <p:spPr>
          <a:xfrm>
            <a:off x="11561313"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1">
              <a:alpha val="60000"/>
            </a:schemeClr>
          </a:solidFill>
          <a:ln w="0">
            <a:solidFill>
              <a:srgbClr val="F4F4F4"/>
            </a:solidFill>
          </a:ln>
        </p:spPr>
        <p:txBody>
          <a:bodyPr wrap="square">
            <a:noAutofit/>
          </a:bodyPr>
          <a:lstStyle>
            <a:lvl1pPr marL="0" indent="0">
              <a:buNone/>
              <a:defRPr sz="142">
                <a:noFill/>
              </a:defRPr>
            </a:lvl1pPr>
          </a:lstStyle>
          <a:p>
            <a:pPr lvl="0"/>
            <a:r>
              <a:rPr lang="en-US" dirty="0"/>
              <a:t>.</a:t>
            </a:r>
            <a:endParaRPr lang="en-US"/>
          </a:p>
        </p:txBody>
      </p:sp>
      <p:sp>
        <p:nvSpPr>
          <p:cNvPr id="27" name="Freeform: overlay">
            <a:extLst>
              <a:ext uri="{FF2B5EF4-FFF2-40B4-BE49-F238E27FC236}">
                <a16:creationId xmlns:a16="http://schemas.microsoft.com/office/drawing/2014/main" id="{55810AE6-DAF5-4A24-9347-0DE17364EB7A}"/>
              </a:ext>
            </a:extLst>
          </p:cNvPr>
          <p:cNvSpPr>
            <a:spLocks noGrp="1"/>
          </p:cNvSpPr>
          <p:nvPr>
            <p:ph type="body" sz="quarter" idx="223" hasCustomPrompt="1"/>
          </p:nvPr>
        </p:nvSpPr>
        <p:spPr>
          <a:xfrm>
            <a:off x="819225"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solidFill>
            <a:schemeClr val="accent1">
              <a:alpha val="60000"/>
            </a:schemeClr>
          </a:solidFill>
          <a:ln w="0">
            <a:solidFill>
              <a:srgbClr val="F4F4F4"/>
            </a:solidFill>
          </a:ln>
        </p:spPr>
        <p:txBody>
          <a:bodyPr wrap="square">
            <a:noAutofit/>
          </a:bodyPr>
          <a:lstStyle>
            <a:lvl1pPr marL="0" indent="0">
              <a:buNone/>
              <a:defRPr sz="142">
                <a:noFill/>
              </a:defRPr>
            </a:lvl1pPr>
          </a:lstStyle>
          <a:p>
            <a:pPr lvl="0"/>
            <a:r>
              <a:rPr lang="en-US" dirty="0"/>
              <a:t>.</a:t>
            </a:r>
            <a:endParaRPr lang="en-US"/>
          </a:p>
        </p:txBody>
      </p:sp>
      <p:sp>
        <p:nvSpPr>
          <p:cNvPr id="18" name="Picture Placeholder 17">
            <a:extLst>
              <a:ext uri="{FF2B5EF4-FFF2-40B4-BE49-F238E27FC236}">
                <a16:creationId xmlns:a16="http://schemas.microsoft.com/office/drawing/2014/main" id="{8658E29D-7E55-4ED2-97EE-C0CA29C07599}"/>
              </a:ext>
            </a:extLst>
          </p:cNvPr>
          <p:cNvSpPr>
            <a:spLocks noGrp="1"/>
          </p:cNvSpPr>
          <p:nvPr>
            <p:ph type="pic" sz="quarter" idx="220" hasCustomPrompt="1"/>
          </p:nvPr>
        </p:nvSpPr>
        <p:spPr bwMode="white">
          <a:xfrm>
            <a:off x="819225"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noFill/>
          <a:ln>
            <a:solidFill>
              <a:srgbClr val="F4F4F4"/>
            </a:solidFill>
          </a:ln>
        </p:spPr>
        <p:txBody>
          <a:bodyPr wrap="square" lIns="72000" tIns="720000" rIns="720000" bIns="0" anchor="t" anchorCtr="0">
            <a:noAutofit/>
          </a:bodyPr>
          <a:lstStyle>
            <a:lvl1pPr marL="0" indent="0" algn="l">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19" name="Picture Placeholder 18">
            <a:extLst>
              <a:ext uri="{FF2B5EF4-FFF2-40B4-BE49-F238E27FC236}">
                <a16:creationId xmlns:a16="http://schemas.microsoft.com/office/drawing/2014/main" id="{D7D2F2AE-BB88-4E58-B29B-87D3BCE55BB3}"/>
              </a:ext>
            </a:extLst>
          </p:cNvPr>
          <p:cNvSpPr>
            <a:spLocks noGrp="1"/>
          </p:cNvSpPr>
          <p:nvPr>
            <p:ph type="pic" sz="quarter" idx="221" hasCustomPrompt="1"/>
          </p:nvPr>
        </p:nvSpPr>
        <p:spPr bwMode="white">
          <a:xfrm>
            <a:off x="6190269"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noFill/>
          <a:ln>
            <a:solidFill>
              <a:srgbClr val="F4F4F4"/>
            </a:solidFill>
          </a:ln>
        </p:spPr>
        <p:txBody>
          <a:bodyPr wrap="square" lIns="72000" tIns="720000" rIns="720000" bIns="0" anchor="t" anchorCtr="0">
            <a:noAutofit/>
          </a:bodyPr>
          <a:lstStyle>
            <a:lvl1pPr marL="0" indent="0" algn="l">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20" name="Picture Placeholder 19">
            <a:extLst>
              <a:ext uri="{FF2B5EF4-FFF2-40B4-BE49-F238E27FC236}">
                <a16:creationId xmlns:a16="http://schemas.microsoft.com/office/drawing/2014/main" id="{DEDF7323-18FB-49C6-AE59-7F2A5C2E9201}"/>
              </a:ext>
            </a:extLst>
          </p:cNvPr>
          <p:cNvSpPr>
            <a:spLocks noGrp="1"/>
          </p:cNvSpPr>
          <p:nvPr>
            <p:ph type="pic" sz="quarter" idx="222" hasCustomPrompt="1"/>
          </p:nvPr>
        </p:nvSpPr>
        <p:spPr bwMode="white">
          <a:xfrm>
            <a:off x="11561313" y="3257836"/>
            <a:ext cx="4961432" cy="3916800"/>
          </a:xfrm>
          <a:custGeom>
            <a:avLst/>
            <a:gdLst>
              <a:gd name="connsiteX0" fmla="*/ 2111035 w 3488400"/>
              <a:gd name="connsiteY0" fmla="*/ 0 h 2754000"/>
              <a:gd name="connsiteX1" fmla="*/ 3488400 w 3488400"/>
              <a:gd name="connsiteY1" fmla="*/ 1377365 h 2754000"/>
              <a:gd name="connsiteX2" fmla="*/ 2111765 w 3488400"/>
              <a:gd name="connsiteY2" fmla="*/ 2754000 h 2754000"/>
              <a:gd name="connsiteX3" fmla="*/ 2111035 w 3488400"/>
              <a:gd name="connsiteY3" fmla="*/ 2754000 h 2754000"/>
              <a:gd name="connsiteX4" fmla="*/ 2111035 w 3488400"/>
              <a:gd name="connsiteY4" fmla="*/ 2066048 h 2754000"/>
              <a:gd name="connsiteX5" fmla="*/ 0 w 3488400"/>
              <a:gd name="connsiteY5" fmla="*/ 2066048 h 2754000"/>
              <a:gd name="connsiteX6" fmla="*/ 0 w 3488400"/>
              <a:gd name="connsiteY6" fmla="*/ 688683 h 2754000"/>
              <a:gd name="connsiteX7" fmla="*/ 2111035 w 3488400"/>
              <a:gd name="connsiteY7" fmla="*/ 688683 h 27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8400" h="2754000">
                <a:moveTo>
                  <a:pt x="2111035" y="0"/>
                </a:moveTo>
                <a:lnTo>
                  <a:pt x="3488400" y="1377365"/>
                </a:lnTo>
                <a:lnTo>
                  <a:pt x="2111765" y="2754000"/>
                </a:lnTo>
                <a:lnTo>
                  <a:pt x="2111035" y="2754000"/>
                </a:lnTo>
                <a:lnTo>
                  <a:pt x="2111035" y="2066048"/>
                </a:lnTo>
                <a:lnTo>
                  <a:pt x="0" y="2066048"/>
                </a:lnTo>
                <a:lnTo>
                  <a:pt x="0" y="688683"/>
                </a:lnTo>
                <a:lnTo>
                  <a:pt x="2111035" y="688683"/>
                </a:lnTo>
                <a:close/>
              </a:path>
            </a:pathLst>
          </a:custGeom>
          <a:noFill/>
        </p:spPr>
        <p:txBody>
          <a:bodyPr wrap="square" lIns="72000" tIns="720000" rIns="720000" bIns="0" anchor="t" anchorCtr="0">
            <a:noAutofit/>
          </a:bodyPr>
          <a:lstStyle>
            <a:lvl1pPr marL="0" indent="0" algn="l">
              <a:spcAft>
                <a:spcPts val="0"/>
              </a:spcAft>
              <a:buNone/>
              <a:defRPr sz="1422">
                <a:solidFill>
                  <a:schemeClr val="bg1"/>
                </a:solidFill>
              </a:defRPr>
            </a:lvl1pPr>
          </a:lstStyle>
          <a:p>
            <a:r>
              <a:rPr lang="en-US" dirty="0"/>
              <a:t>Click on frame and insert picture using the Insert tab - Pictures or from Templafy Images. Right click on picture and choose Send to Back to get overlay in front</a:t>
            </a:r>
          </a:p>
        </p:txBody>
      </p:sp>
      <p:sp>
        <p:nvSpPr>
          <p:cNvPr id="2" name="Title 1"/>
          <p:cNvSpPr>
            <a:spLocks noGrp="1"/>
          </p:cNvSpPr>
          <p:nvPr>
            <p:ph type="title" hasCustomPrompt="1"/>
          </p:nvPr>
        </p:nvSpPr>
        <p:spPr>
          <a:xfrm>
            <a:off x="819225" y="819200"/>
            <a:ext cx="15703520" cy="624640"/>
          </a:xfrm>
        </p:spPr>
        <p:txBody>
          <a:bodyPr/>
          <a:lstStyle>
            <a:lvl1pPr>
              <a:defRPr sz="4551">
                <a:solidFill>
                  <a:schemeClr val="accent1"/>
                </a:solidFill>
              </a:defRPr>
            </a:lvl1pPr>
          </a:lstStyle>
          <a:p>
            <a:r>
              <a:rPr lang="en-US" noProof="0" dirty="0"/>
              <a:t>Click to add title</a:t>
            </a:r>
            <a:endParaRPr lang="en-US"/>
          </a:p>
        </p:txBody>
      </p:sp>
      <p:sp>
        <p:nvSpPr>
          <p:cNvPr id="23" name="Subtitle">
            <a:extLst>
              <a:ext uri="{FF2B5EF4-FFF2-40B4-BE49-F238E27FC236}">
                <a16:creationId xmlns:a16="http://schemas.microsoft.com/office/drawing/2014/main" id="{E5DB35C6-BCD8-4808-8F72-C7762DB076B1}"/>
              </a:ext>
            </a:extLst>
          </p:cNvPr>
          <p:cNvSpPr>
            <a:spLocks noGrp="1"/>
          </p:cNvSpPr>
          <p:nvPr>
            <p:ph type="subTitle" idx="13" hasCustomPrompt="1"/>
          </p:nvPr>
        </p:nvSpPr>
        <p:spPr>
          <a:xfrm>
            <a:off x="819225" y="1474561"/>
            <a:ext cx="15703520" cy="624640"/>
          </a:xfrm>
        </p:spPr>
        <p:txBody>
          <a:bodyPr anchor="t" anchorCtr="0"/>
          <a:lstStyle>
            <a:lvl1pPr marL="0" indent="0" algn="l">
              <a:lnSpc>
                <a:spcPct val="100000"/>
              </a:lnSpc>
              <a:spcBef>
                <a:spcPts val="0"/>
              </a:spcBef>
              <a:spcAft>
                <a:spcPts val="0"/>
              </a:spcAft>
              <a:buFont typeface="Arial" panose="020B0604020202020204" pitchFamily="34" charset="0"/>
              <a:buChar char="​"/>
              <a:defRPr lang="en-GB" sz="3556" kern="1200" dirty="0">
                <a:solidFill>
                  <a:schemeClr val="accent1"/>
                </a:solidFill>
                <a:latin typeface="+mn-lt"/>
                <a:ea typeface="+mn-ea"/>
                <a:cs typeface="+mn-cs"/>
              </a:defRPr>
            </a:lvl1pPr>
            <a:lvl2pPr marL="0" indent="0" algn="l">
              <a:buFont typeface="Arial" panose="020B0604020202020204" pitchFamily="34" charset="0"/>
              <a:buChar char="​"/>
              <a:defRPr sz="1138"/>
            </a:lvl2pPr>
            <a:lvl3pPr marL="0" indent="0" algn="l">
              <a:buFont typeface="Arial" panose="020B0604020202020204" pitchFamily="34" charset="0"/>
              <a:buChar char="​"/>
              <a:defRPr sz="1138"/>
            </a:lvl3pPr>
            <a:lvl4pPr marL="0" indent="0" algn="l">
              <a:buFont typeface="Arial" panose="020B0604020202020204" pitchFamily="34" charset="0"/>
              <a:buChar char="​"/>
              <a:defRPr sz="1138"/>
            </a:lvl4pPr>
            <a:lvl5pPr marL="0" indent="0" algn="l">
              <a:buFont typeface="Arial" panose="020B0604020202020204" pitchFamily="34" charset="0"/>
              <a:buChar char="​"/>
              <a:defRPr sz="1138"/>
            </a:lvl5pPr>
            <a:lvl6pPr marL="0" indent="0" algn="l">
              <a:buFont typeface="Arial" panose="020B0604020202020204" pitchFamily="34" charset="0"/>
              <a:buChar char="​"/>
              <a:defRPr sz="1138"/>
            </a:lvl6pPr>
            <a:lvl7pPr marL="0" indent="0" algn="l">
              <a:buFont typeface="Arial" panose="020B0604020202020204" pitchFamily="34" charset="0"/>
              <a:buChar char="​"/>
              <a:defRPr sz="1138"/>
            </a:lvl7pPr>
            <a:lvl8pPr marL="0" indent="0" algn="l">
              <a:buFont typeface="Arial" panose="020B0604020202020204" pitchFamily="34" charset="0"/>
              <a:buChar char="​"/>
              <a:defRPr sz="1138"/>
            </a:lvl8pPr>
            <a:lvl9pPr marL="0" indent="0" algn="l">
              <a:buFont typeface="Arial" panose="020B0604020202020204" pitchFamily="34" charset="0"/>
              <a:buChar char="​"/>
              <a:defRPr sz="1138"/>
            </a:lvl9pPr>
          </a:lstStyle>
          <a:p>
            <a:r>
              <a:rPr lang="en-US" dirty="0"/>
              <a:t>Click to add subtitle</a:t>
            </a:r>
            <a:endParaRPr lang="en-US"/>
          </a:p>
        </p:txBody>
      </p:sp>
      <p:sp>
        <p:nvSpPr>
          <p:cNvPr id="17" name="Text Placeholder 8">
            <a:extLst>
              <a:ext uri="{FF2B5EF4-FFF2-40B4-BE49-F238E27FC236}">
                <a16:creationId xmlns:a16="http://schemas.microsoft.com/office/drawing/2014/main" id="{AF056C86-9B72-4237-AAA6-C389EC111C70}"/>
              </a:ext>
            </a:extLst>
          </p:cNvPr>
          <p:cNvSpPr>
            <a:spLocks noGrp="1"/>
          </p:cNvSpPr>
          <p:nvPr>
            <p:ph type="body" sz="quarter" idx="225" hasCustomPrompt="1"/>
          </p:nvPr>
        </p:nvSpPr>
        <p:spPr>
          <a:xfrm>
            <a:off x="1194785" y="4999003"/>
            <a:ext cx="4096125" cy="472300"/>
          </a:xfrm>
          <a:prstGeom prst="rect">
            <a:avLst/>
          </a:prstGeom>
          <a:noFill/>
        </p:spPr>
        <p:txBody>
          <a:bodyPr lIns="0" tIns="0" rIns="0" bIns="0"/>
          <a:lstStyle>
            <a:lvl1pPr marL="0" indent="0" algn="l">
              <a:spcAft>
                <a:spcPts val="0"/>
              </a:spcAft>
              <a:buFont typeface="Arial" panose="020B0604020202020204" pitchFamily="34" charset="0"/>
              <a:buNone/>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a:t>
            </a:r>
            <a:endParaRPr lang="en-US"/>
          </a:p>
        </p:txBody>
      </p:sp>
      <p:sp>
        <p:nvSpPr>
          <p:cNvPr id="21" name="Text Placeholder 8">
            <a:extLst>
              <a:ext uri="{FF2B5EF4-FFF2-40B4-BE49-F238E27FC236}">
                <a16:creationId xmlns:a16="http://schemas.microsoft.com/office/drawing/2014/main" id="{EFAAFBF5-84F6-4F9A-8C6C-37D3086EA40D}"/>
              </a:ext>
            </a:extLst>
          </p:cNvPr>
          <p:cNvSpPr>
            <a:spLocks noGrp="1"/>
          </p:cNvSpPr>
          <p:nvPr>
            <p:ph type="body" sz="quarter" idx="226" hasCustomPrompt="1"/>
          </p:nvPr>
        </p:nvSpPr>
        <p:spPr>
          <a:xfrm>
            <a:off x="6528227" y="4999003"/>
            <a:ext cx="4096125" cy="472300"/>
          </a:xfrm>
          <a:prstGeom prst="rect">
            <a:avLst/>
          </a:prstGeom>
          <a:noFill/>
        </p:spPr>
        <p:txBody>
          <a:bodyPr lIns="0" tIns="0" rIns="0" bIns="0"/>
          <a:lstStyle>
            <a:lvl1pPr marL="0" indent="0" algn="l">
              <a:spcAft>
                <a:spcPts val="0"/>
              </a:spcAft>
              <a:buFont typeface="Arial" panose="020B0604020202020204" pitchFamily="34" charset="0"/>
              <a:buNone/>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a:t>
            </a:r>
            <a:endParaRPr lang="en-US"/>
          </a:p>
        </p:txBody>
      </p:sp>
      <p:sp>
        <p:nvSpPr>
          <p:cNvPr id="22" name="Text Placeholder 8">
            <a:extLst>
              <a:ext uri="{FF2B5EF4-FFF2-40B4-BE49-F238E27FC236}">
                <a16:creationId xmlns:a16="http://schemas.microsoft.com/office/drawing/2014/main" id="{363FC073-E101-4215-809B-C1ADF2A1D67E}"/>
              </a:ext>
            </a:extLst>
          </p:cNvPr>
          <p:cNvSpPr>
            <a:spLocks noGrp="1"/>
          </p:cNvSpPr>
          <p:nvPr>
            <p:ph type="body" sz="quarter" idx="227" hasCustomPrompt="1"/>
          </p:nvPr>
        </p:nvSpPr>
        <p:spPr>
          <a:xfrm>
            <a:off x="11953154" y="4999003"/>
            <a:ext cx="4096125" cy="472300"/>
          </a:xfrm>
          <a:prstGeom prst="rect">
            <a:avLst/>
          </a:prstGeom>
          <a:noFill/>
        </p:spPr>
        <p:txBody>
          <a:bodyPr lIns="0" tIns="0" rIns="0" bIns="0"/>
          <a:lstStyle>
            <a:lvl1pPr marL="0" indent="0" algn="l">
              <a:spcAft>
                <a:spcPts val="0"/>
              </a:spcAft>
              <a:buFont typeface="Arial" panose="020B0604020202020204" pitchFamily="34" charset="0"/>
              <a:buNone/>
              <a:defRPr sz="2560" b="1">
                <a:solidFill>
                  <a:schemeClr val="bg1"/>
                </a:solidFill>
              </a:defRPr>
            </a:lvl1pPr>
            <a:lvl2pPr marL="0" indent="0" algn="ctr">
              <a:lnSpc>
                <a:spcPct val="100000"/>
              </a:lnSpc>
              <a:spcAft>
                <a:spcPts val="853"/>
              </a:spcAft>
              <a:buFont typeface="Arial" panose="020B0604020202020204" pitchFamily="34" charset="0"/>
              <a:buChar char="​"/>
              <a:defRPr sz="1422" b="0">
                <a:solidFill>
                  <a:schemeClr val="bg1"/>
                </a:solidFill>
              </a:defRPr>
            </a:lvl2pPr>
            <a:lvl3pPr marL="0" indent="0" algn="ctr">
              <a:lnSpc>
                <a:spcPct val="100000"/>
              </a:lnSpc>
              <a:spcAft>
                <a:spcPts val="853"/>
              </a:spcAft>
              <a:buFont typeface="Arial" panose="020B0604020202020204" pitchFamily="34" charset="0"/>
              <a:buChar char="​"/>
              <a:defRPr sz="1422" b="0">
                <a:solidFill>
                  <a:schemeClr val="bg1"/>
                </a:solidFill>
              </a:defRPr>
            </a:lvl3pPr>
            <a:lvl4pPr marL="0" indent="0" algn="ctr">
              <a:lnSpc>
                <a:spcPct val="100000"/>
              </a:lnSpc>
              <a:spcAft>
                <a:spcPts val="853"/>
              </a:spcAft>
              <a:defRPr sz="1422" b="0">
                <a:solidFill>
                  <a:schemeClr val="bg1"/>
                </a:solidFill>
              </a:defRPr>
            </a:lvl4pPr>
            <a:lvl5pPr marL="0" indent="0" algn="ctr">
              <a:lnSpc>
                <a:spcPct val="100000"/>
              </a:lnSpc>
              <a:spcAft>
                <a:spcPts val="853"/>
              </a:spcAft>
              <a:defRPr sz="1422" b="0">
                <a:solidFill>
                  <a:schemeClr val="bg1"/>
                </a:solidFill>
              </a:defRPr>
            </a:lvl5pPr>
            <a:lvl6pPr marL="0" indent="0" algn="ctr">
              <a:lnSpc>
                <a:spcPct val="100000"/>
              </a:lnSpc>
              <a:spcAft>
                <a:spcPts val="853"/>
              </a:spcAft>
              <a:defRPr sz="1422" b="0">
                <a:solidFill>
                  <a:schemeClr val="bg1"/>
                </a:solidFill>
              </a:defRPr>
            </a:lvl6pPr>
            <a:lvl7pPr marL="0" indent="0" algn="ctr">
              <a:lnSpc>
                <a:spcPct val="100000"/>
              </a:lnSpc>
              <a:spcAft>
                <a:spcPts val="853"/>
              </a:spcAft>
              <a:defRPr sz="1422" b="0">
                <a:solidFill>
                  <a:schemeClr val="bg1"/>
                </a:solidFill>
              </a:defRPr>
            </a:lvl7pPr>
            <a:lvl8pPr marL="0" indent="0" algn="ctr">
              <a:lnSpc>
                <a:spcPct val="100000"/>
              </a:lnSpc>
              <a:spcAft>
                <a:spcPts val="853"/>
              </a:spcAft>
              <a:defRPr sz="1422" b="0">
                <a:solidFill>
                  <a:schemeClr val="bg1"/>
                </a:solidFill>
              </a:defRPr>
            </a:lvl8pPr>
            <a:lvl9pPr marL="0" indent="0" algn="ctr">
              <a:lnSpc>
                <a:spcPct val="100000"/>
              </a:lnSpc>
              <a:spcAft>
                <a:spcPts val="853"/>
              </a:spcAft>
              <a:defRPr sz="1422" b="0">
                <a:solidFill>
                  <a:schemeClr val="bg1"/>
                </a:solidFill>
                <a:latin typeface="+mn-lt"/>
              </a:defRPr>
            </a:lvl9pPr>
          </a:lstStyle>
          <a:p>
            <a:pPr lvl="0"/>
            <a:r>
              <a:rPr lang="en-US" dirty="0"/>
              <a:t>Click to add title</a:t>
            </a:r>
            <a:endParaRPr lang="en-US"/>
          </a:p>
        </p:txBody>
      </p:sp>
      <p:sp>
        <p:nvSpPr>
          <p:cNvPr id="24" name="Text Placeholder note">
            <a:extLst>
              <a:ext uri="{FF2B5EF4-FFF2-40B4-BE49-F238E27FC236}">
                <a16:creationId xmlns:a16="http://schemas.microsoft.com/office/drawing/2014/main" id="{FDAE462F-4EF6-425C-9A35-F99BDC636F38}"/>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3" name="Date Placeholder 2">
            <a:extLst>
              <a:ext uri="{FF2B5EF4-FFF2-40B4-BE49-F238E27FC236}">
                <a16:creationId xmlns:a16="http://schemas.microsoft.com/office/drawing/2014/main" id="{1E967099-930F-4210-9F50-DC9990450EE4}"/>
              </a:ext>
            </a:extLst>
          </p:cNvPr>
          <p:cNvSpPr>
            <a:spLocks noGrp="1"/>
          </p:cNvSpPr>
          <p:nvPr>
            <p:ph type="dt" sz="half" idx="228"/>
          </p:nvPr>
        </p:nvSpPr>
        <p:spPr/>
        <p:txBody>
          <a:bodyPr/>
          <a:lstStyle/>
          <a:p>
            <a:endParaRPr lang="en-US" dirty="0"/>
          </a:p>
        </p:txBody>
      </p:sp>
      <p:sp>
        <p:nvSpPr>
          <p:cNvPr id="4" name="Footer Placeholder 3">
            <a:extLst>
              <a:ext uri="{FF2B5EF4-FFF2-40B4-BE49-F238E27FC236}">
                <a16:creationId xmlns:a16="http://schemas.microsoft.com/office/drawing/2014/main" id="{E0A2135A-048F-432E-BC94-231FB655E075}"/>
              </a:ext>
            </a:extLst>
          </p:cNvPr>
          <p:cNvSpPr>
            <a:spLocks noGrp="1"/>
          </p:cNvSpPr>
          <p:nvPr>
            <p:ph type="ftr" sz="quarter" idx="229"/>
          </p:nvPr>
        </p:nvSpPr>
        <p:spPr/>
        <p:txBody>
          <a:bodyPr/>
          <a:lstStyle/>
          <a:p>
            <a:endParaRPr lang="en-US" dirty="0"/>
          </a:p>
        </p:txBody>
      </p:sp>
      <p:sp>
        <p:nvSpPr>
          <p:cNvPr id="7" name="Slide Number Placeholder 6">
            <a:extLst>
              <a:ext uri="{FF2B5EF4-FFF2-40B4-BE49-F238E27FC236}">
                <a16:creationId xmlns:a16="http://schemas.microsoft.com/office/drawing/2014/main" id="{BBA04ED0-2EBB-40B6-B700-99EBA66031D0}"/>
              </a:ext>
            </a:extLst>
          </p:cNvPr>
          <p:cNvSpPr>
            <a:spLocks noGrp="1"/>
          </p:cNvSpPr>
          <p:nvPr>
            <p:ph type="sldNum" sz="quarter" idx="230"/>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37875647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7" name="Text Placeholder note">
            <a:extLst>
              <a:ext uri="{FF2B5EF4-FFF2-40B4-BE49-F238E27FC236}">
                <a16:creationId xmlns:a16="http://schemas.microsoft.com/office/drawing/2014/main" id="{D73B33C5-8972-4A84-A388-ED4964C9DAE6}"/>
              </a:ext>
            </a:extLst>
          </p:cNvPr>
          <p:cNvSpPr>
            <a:spLocks noGrp="1"/>
          </p:cNvSpPr>
          <p:nvPr>
            <p:ph type="body" sz="quarter" idx="233" hasCustomPrompt="1"/>
          </p:nvPr>
        </p:nvSpPr>
        <p:spPr>
          <a:xfrm>
            <a:off x="819225" y="8524801"/>
            <a:ext cx="15703520" cy="409600"/>
          </a:xfrm>
        </p:spPr>
        <p:txBody>
          <a:bodyPr anchor="b" anchorCtr="0"/>
          <a:lstStyle>
            <a:lvl1pPr marL="0" indent="0">
              <a:lnSpc>
                <a:spcPct val="100000"/>
              </a:lnSpc>
              <a:spcAft>
                <a:spcPts val="853"/>
              </a:spcAft>
              <a:buFontTx/>
              <a:buNone/>
              <a:defRPr lang="en-US" sz="1138" i="1" kern="1200" dirty="0" smtClean="0">
                <a:solidFill>
                  <a:srgbClr val="545859"/>
                </a:solidFill>
                <a:latin typeface="+mn-lt"/>
                <a:ea typeface="+mn-ea"/>
                <a:cs typeface="+mn-cs"/>
              </a:defRPr>
            </a:lvl1pPr>
            <a:lvl2pPr marL="0" indent="0">
              <a:lnSpc>
                <a:spcPct val="100000"/>
              </a:lnSpc>
              <a:spcAft>
                <a:spcPts val="853"/>
              </a:spcAft>
              <a:buFontTx/>
              <a:buNone/>
              <a:defRPr lang="en-US" sz="1138" i="1" kern="1200" dirty="0" smtClean="0">
                <a:solidFill>
                  <a:srgbClr val="545859"/>
                </a:solidFill>
                <a:latin typeface="+mn-lt"/>
                <a:ea typeface="+mn-ea"/>
                <a:cs typeface="+mn-cs"/>
              </a:defRPr>
            </a:lvl2pPr>
            <a:lvl3pPr marL="0" indent="0">
              <a:lnSpc>
                <a:spcPct val="100000"/>
              </a:lnSpc>
              <a:spcAft>
                <a:spcPts val="853"/>
              </a:spcAft>
              <a:buFontTx/>
              <a:buNone/>
              <a:defRPr lang="en-US" sz="1138" i="1" kern="1200" dirty="0" smtClean="0">
                <a:solidFill>
                  <a:srgbClr val="545859"/>
                </a:solidFill>
                <a:latin typeface="+mn-lt"/>
                <a:ea typeface="+mn-ea"/>
                <a:cs typeface="+mn-cs"/>
              </a:defRPr>
            </a:lvl3pPr>
            <a:lvl4pPr marL="0" indent="0">
              <a:lnSpc>
                <a:spcPct val="100000"/>
              </a:lnSpc>
              <a:spcAft>
                <a:spcPts val="853"/>
              </a:spcAft>
              <a:buFontTx/>
              <a:buNone/>
              <a:defRPr lang="en-US" sz="1138" i="1" kern="1200" dirty="0" smtClean="0">
                <a:solidFill>
                  <a:srgbClr val="545859"/>
                </a:solidFill>
                <a:latin typeface="+mn-lt"/>
                <a:ea typeface="+mn-ea"/>
                <a:cs typeface="+mn-cs"/>
              </a:defRPr>
            </a:lvl4pPr>
            <a:lvl5pPr marL="0" indent="0">
              <a:lnSpc>
                <a:spcPct val="100000"/>
              </a:lnSpc>
              <a:spcAft>
                <a:spcPts val="853"/>
              </a:spcAft>
              <a:buFontTx/>
              <a:buNone/>
              <a:defRPr lang="en-US" sz="1138" i="1" kern="1200" dirty="0" smtClean="0">
                <a:solidFill>
                  <a:srgbClr val="545859"/>
                </a:solidFill>
                <a:latin typeface="+mn-lt"/>
                <a:ea typeface="+mn-ea"/>
                <a:cs typeface="+mn-cs"/>
              </a:defRPr>
            </a:lvl5pPr>
            <a:lvl6pPr marL="0" indent="0">
              <a:lnSpc>
                <a:spcPct val="100000"/>
              </a:lnSpc>
              <a:spcAft>
                <a:spcPts val="853"/>
              </a:spcAft>
              <a:buFontTx/>
              <a:buNone/>
              <a:defRPr lang="en-GB" sz="1138" i="1" kern="1200" noProof="0" dirty="0" smtClean="0">
                <a:solidFill>
                  <a:srgbClr val="545859"/>
                </a:solidFill>
                <a:latin typeface="+mn-lt"/>
                <a:ea typeface="+mn-ea"/>
                <a:cs typeface="+mn-cs"/>
              </a:defRPr>
            </a:lvl6pPr>
            <a:lvl7pPr marL="0" indent="0">
              <a:lnSpc>
                <a:spcPct val="100000"/>
              </a:lnSpc>
              <a:spcAft>
                <a:spcPts val="853"/>
              </a:spcAft>
              <a:buFontTx/>
              <a:buNone/>
              <a:defRPr lang="en-GB" sz="1138" i="1" kern="1200" noProof="0" dirty="0" smtClean="0">
                <a:solidFill>
                  <a:srgbClr val="545859"/>
                </a:solidFill>
                <a:latin typeface="+mn-lt"/>
                <a:ea typeface="+mn-ea"/>
                <a:cs typeface="+mn-cs"/>
              </a:defRPr>
            </a:lvl7pPr>
            <a:lvl8pPr marL="0" indent="0">
              <a:lnSpc>
                <a:spcPct val="100000"/>
              </a:lnSpc>
              <a:spcAft>
                <a:spcPts val="853"/>
              </a:spcAft>
              <a:buFontTx/>
              <a:buNone/>
              <a:defRPr lang="en-GB" sz="1138" i="1" kern="1200" noProof="0" dirty="0" smtClean="0">
                <a:solidFill>
                  <a:srgbClr val="545859"/>
                </a:solidFill>
                <a:latin typeface="+mn-lt"/>
                <a:ea typeface="+mn-ea"/>
                <a:cs typeface="+mn-cs"/>
              </a:defRPr>
            </a:lvl8pPr>
            <a:lvl9pPr marL="0" indent="0">
              <a:lnSpc>
                <a:spcPct val="100000"/>
              </a:lnSpc>
              <a:spcAft>
                <a:spcPts val="853"/>
              </a:spcAft>
              <a:buFontTx/>
              <a:buNone/>
              <a:defRPr lang="en-GB" sz="1138" i="1" kern="1200" noProof="0" dirty="0" smtClean="0">
                <a:solidFill>
                  <a:srgbClr val="545859"/>
                </a:solidFill>
                <a:latin typeface="+mn-lt"/>
                <a:ea typeface="+mn-ea"/>
                <a:cs typeface="+mn-cs"/>
              </a:defRPr>
            </a:lvl9pPr>
          </a:lstStyle>
          <a:p>
            <a:pPr lvl="0"/>
            <a:r>
              <a:rPr lang="en-US" dirty="0"/>
              <a:t>Click to add note</a:t>
            </a:r>
            <a:endParaRPr lang="en-US"/>
          </a:p>
        </p:txBody>
      </p:sp>
      <p:sp>
        <p:nvSpPr>
          <p:cNvPr id="2" name="Date Placeholder 1">
            <a:extLst>
              <a:ext uri="{FF2B5EF4-FFF2-40B4-BE49-F238E27FC236}">
                <a16:creationId xmlns:a16="http://schemas.microsoft.com/office/drawing/2014/main" id="{29D8E0B0-421A-4CA7-B758-5764CB40B346}"/>
              </a:ext>
            </a:extLst>
          </p:cNvPr>
          <p:cNvSpPr>
            <a:spLocks noGrp="1"/>
          </p:cNvSpPr>
          <p:nvPr>
            <p:ph type="dt" sz="half" idx="14"/>
          </p:nvPr>
        </p:nvSpPr>
        <p:spPr/>
        <p:txBody>
          <a:bodyPr/>
          <a:lstStyle/>
          <a:p>
            <a:endParaRPr lang="en-US" dirty="0"/>
          </a:p>
        </p:txBody>
      </p:sp>
      <p:sp>
        <p:nvSpPr>
          <p:cNvPr id="3" name="Footer Placeholder 2">
            <a:extLst>
              <a:ext uri="{FF2B5EF4-FFF2-40B4-BE49-F238E27FC236}">
                <a16:creationId xmlns:a16="http://schemas.microsoft.com/office/drawing/2014/main" id="{272EAD2E-013E-4D25-A08A-2E155D6743CB}"/>
              </a:ext>
            </a:extLst>
          </p:cNvPr>
          <p:cNvSpPr>
            <a:spLocks noGrp="1"/>
          </p:cNvSpPr>
          <p:nvPr>
            <p:ph type="ftr" sz="quarter" idx="15"/>
          </p:nvPr>
        </p:nvSpPr>
        <p:spPr/>
        <p:txBody>
          <a:bodyPr/>
          <a:lstStyle/>
          <a:p>
            <a:endParaRPr lang="en-US" dirty="0"/>
          </a:p>
        </p:txBody>
      </p:sp>
      <p:sp>
        <p:nvSpPr>
          <p:cNvPr id="4" name="Slide Number Placeholder 3">
            <a:extLst>
              <a:ext uri="{FF2B5EF4-FFF2-40B4-BE49-F238E27FC236}">
                <a16:creationId xmlns:a16="http://schemas.microsoft.com/office/drawing/2014/main" id="{452B060A-EF64-4591-BF25-FC11C9534A95}"/>
              </a:ext>
            </a:extLst>
          </p:cNvPr>
          <p:cNvSpPr>
            <a:spLocks noGrp="1"/>
          </p:cNvSpPr>
          <p:nvPr>
            <p:ph type="sldNum" sz="quarter" idx="16"/>
          </p:nvPr>
        </p:nvSpPr>
        <p:spPr/>
        <p:txBody>
          <a:body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18376591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User guide">
    <p:spTree>
      <p:nvGrpSpPr>
        <p:cNvPr id="1" name=""/>
        <p:cNvGrpSpPr/>
        <p:nvPr/>
      </p:nvGrpSpPr>
      <p:grpSpPr>
        <a:xfrm>
          <a:off x="0" y="0"/>
          <a:ext cx="0" cy="0"/>
          <a:chOff x="0" y="0"/>
          <a:chExt cx="0" cy="0"/>
        </a:xfrm>
      </p:grpSpPr>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9" name="Fast overskrift"/>
          <p:cNvSpPr txBox="1"/>
          <p:nvPr userDrawn="1"/>
        </p:nvSpPr>
        <p:spPr>
          <a:xfrm>
            <a:off x="819225" y="818333"/>
            <a:ext cx="15697060" cy="924688"/>
          </a:xfrm>
          <a:prstGeom prst="rect">
            <a:avLst/>
          </a:prstGeom>
          <a:noFill/>
        </p:spPr>
        <p:txBody>
          <a:bodyPr wrap="square" lIns="0" tIns="0" rIns="0" bIns="0" rtlCol="0" anchor="t" anchorCtr="0">
            <a:noAutofit/>
          </a:bodyPr>
          <a:lstStyle/>
          <a:p>
            <a:r>
              <a:rPr lang="en-US" sz="4551" b="0" noProof="1">
                <a:solidFill>
                  <a:schemeClr val="tx1"/>
                </a:solidFill>
                <a:latin typeface="+mj-lt"/>
                <a:cs typeface="Arial" panose="020B0604020202020204" pitchFamily="34" charset="0"/>
              </a:rPr>
              <a:t>TIPS &amp; TRICKS - YOUR USER GUIDE</a:t>
            </a:r>
            <a:endParaRPr lang="en-US" sz="3640" dirty="0"/>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23606" y="2480645"/>
            <a:ext cx="3481706" cy="52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TEXT STYLES</a:t>
            </a:r>
            <a:endParaRPr lang="en-US" altLang="da-DK" sz="2276" b="0"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Use the </a:t>
            </a:r>
            <a:r>
              <a:rPr lang="en-US" altLang="da-DK" sz="1280" b="1" noProof="1">
                <a:solidFill>
                  <a:schemeClr val="tx1"/>
                </a:solidFill>
                <a:latin typeface="+mn-lt"/>
                <a:cs typeface="Arial" panose="020B0604020202020204" pitchFamily="34" charset="0"/>
              </a:rPr>
              <a:t>TAB</a:t>
            </a:r>
            <a:r>
              <a:rPr lang="en-US" altLang="da-DK" sz="1280" b="0" noProof="1">
                <a:solidFill>
                  <a:schemeClr val="tx1"/>
                </a:solidFill>
                <a:latin typeface="+mn-lt"/>
                <a:cs typeface="Arial" panose="020B0604020202020204" pitchFamily="34" charset="0"/>
              </a:rPr>
              <a:t>-key</a:t>
            </a:r>
            <a:r>
              <a:rPr lang="en-US" altLang="da-DK" sz="1280" b="0" baseline="0" noProof="1">
                <a:solidFill>
                  <a:schemeClr val="tx1"/>
                </a:solidFill>
                <a:latin typeface="+mn-lt"/>
                <a:cs typeface="Arial" panose="020B0604020202020204" pitchFamily="34" charset="0"/>
              </a:rPr>
              <a:t> to jump through </a:t>
            </a:r>
            <a:br>
              <a:rPr lang="en-GB" altLang="da-DK" sz="1280" b="0" baseline="0" noProof="1">
                <a:solidFill>
                  <a:schemeClr val="tx1"/>
                </a:solidFill>
                <a:latin typeface="+mn-lt"/>
                <a:cs typeface="Arial" panose="020B0604020202020204" pitchFamily="34" charset="0"/>
              </a:rPr>
            </a:br>
            <a:r>
              <a:rPr lang="en-US" altLang="da-DK" sz="1280" b="0" baseline="0" noProof="1">
                <a:solidFill>
                  <a:schemeClr val="tx1"/>
                </a:solidFill>
                <a:latin typeface="+mn-lt"/>
                <a:cs typeface="Arial" panose="020B0604020202020204" pitchFamily="34" charset="0"/>
              </a:rPr>
              <a:t>levels. Click </a:t>
            </a:r>
            <a:r>
              <a:rPr lang="en-US" altLang="da-DK" sz="1280" b="1" baseline="0" noProof="1">
                <a:solidFill>
                  <a:schemeClr val="tx1"/>
                </a:solidFill>
                <a:latin typeface="+mn-lt"/>
                <a:cs typeface="Arial" panose="020B0604020202020204" pitchFamily="34" charset="0"/>
              </a:rPr>
              <a:t>ENTER</a:t>
            </a:r>
            <a:r>
              <a:rPr lang="en-US" altLang="da-DK" sz="1280" b="0" baseline="0" noProof="1">
                <a:solidFill>
                  <a:schemeClr val="tx1"/>
                </a:solidFill>
                <a:latin typeface="+mn-lt"/>
                <a:cs typeface="Arial" panose="020B0604020202020204" pitchFamily="34" charset="0"/>
              </a:rPr>
              <a:t>, then </a:t>
            </a:r>
            <a:r>
              <a:rPr lang="en-US" altLang="da-DK" sz="1280" b="1" baseline="0" noProof="1">
                <a:solidFill>
                  <a:schemeClr val="tx1"/>
                </a:solidFill>
                <a:latin typeface="+mn-lt"/>
                <a:cs typeface="Arial" panose="020B0604020202020204" pitchFamily="34" charset="0"/>
              </a:rPr>
              <a:t>TAB</a:t>
            </a:r>
            <a:r>
              <a:rPr lang="en-US" altLang="da-DK" sz="1280" b="0" baseline="0" noProof="1">
                <a:solidFill>
                  <a:schemeClr val="tx1"/>
                </a:solidFill>
                <a:latin typeface="+mn-lt"/>
                <a:cs typeface="Arial" panose="020B0604020202020204" pitchFamily="34" charset="0"/>
              </a:rPr>
              <a:t> to switch from one level to the next level</a:t>
            </a:r>
            <a:endParaRPr lang="en-US" sz="3640" dirty="0"/>
          </a:p>
          <a:p>
            <a:pPr eaLnBrk="1" hangingPunct="1">
              <a:spcAft>
                <a:spcPts val="853"/>
              </a:spcAft>
              <a:defRPr/>
            </a:pPr>
            <a:r>
              <a:rPr lang="en-US" altLang="da-DK" sz="1280" b="0" baseline="0" noProof="1">
                <a:solidFill>
                  <a:schemeClr val="tx1"/>
                </a:solidFill>
                <a:latin typeface="+mn-lt"/>
                <a:cs typeface="Arial" panose="020B0604020202020204" pitchFamily="34" charset="0"/>
              </a:rPr>
              <a:t>To go back in levels use </a:t>
            </a:r>
            <a:r>
              <a:rPr lang="en-US" altLang="da-DK" sz="1280" b="1" baseline="0" noProof="1">
                <a:solidFill>
                  <a:schemeClr val="tx1"/>
                </a:solidFill>
                <a:latin typeface="+mn-lt"/>
                <a:cs typeface="Arial" panose="020B0604020202020204" pitchFamily="34" charset="0"/>
              </a:rPr>
              <a:t>SHIFT-TAB</a:t>
            </a:r>
            <a:endParaRPr lang="en-US" sz="1280" b="1" noProof="1">
              <a:solidFill>
                <a:schemeClr val="tx1"/>
              </a:solidFill>
              <a:latin typeface="+mn-lt"/>
              <a:cs typeface="Arial" panose="020B0604020202020204" pitchFamily="34" charset="0"/>
            </a:endParaRPr>
          </a:p>
          <a:p>
            <a:pPr eaLnBrk="1" hangingPunct="1">
              <a:spcAft>
                <a:spcPts val="853"/>
              </a:spcAft>
              <a:defRPr/>
            </a:pPr>
            <a:r>
              <a:rPr lang="en-US" sz="1280" noProof="1">
                <a:solidFill>
                  <a:schemeClr val="tx1"/>
                </a:solidFill>
                <a:latin typeface="+mn-lt"/>
                <a:cs typeface="Arial" panose="020B0604020202020204" pitchFamily="34" charset="0"/>
              </a:rPr>
              <a:t>Alternatively, </a:t>
            </a:r>
            <a:r>
              <a:rPr lang="en-US" sz="1280" b="1" noProof="1">
                <a:solidFill>
                  <a:schemeClr val="tx1"/>
                </a:solidFill>
                <a:latin typeface="+mn-lt"/>
                <a:cs typeface="Arial" panose="020B0604020202020204" pitchFamily="34" charset="0"/>
              </a:rPr>
              <a:t>Increase</a:t>
            </a:r>
            <a:r>
              <a:rPr lang="en-US" sz="1280" baseline="0" noProof="1">
                <a:solidFill>
                  <a:schemeClr val="tx1"/>
                </a:solidFill>
                <a:latin typeface="+mn-lt"/>
                <a:cs typeface="Arial" panose="020B0604020202020204" pitchFamily="34" charset="0"/>
              </a:rPr>
              <a:t> and</a:t>
            </a:r>
            <a:br>
              <a:rPr lang="en-GB" sz="1280" baseline="0" noProof="1">
                <a:solidFill>
                  <a:schemeClr val="tx1"/>
                </a:solidFill>
                <a:latin typeface="+mn-lt"/>
                <a:cs typeface="Arial" panose="020B0604020202020204" pitchFamily="34" charset="0"/>
              </a:rPr>
            </a:br>
            <a:r>
              <a:rPr lang="en-US" sz="1280" b="1" baseline="0" noProof="1">
                <a:solidFill>
                  <a:schemeClr val="tx1"/>
                </a:solidFill>
                <a:latin typeface="+mn-lt"/>
                <a:cs typeface="Arial" panose="020B0604020202020204" pitchFamily="34" charset="0"/>
              </a:rPr>
              <a:t>Decrease </a:t>
            </a:r>
            <a:r>
              <a:rPr lang="en-US" sz="1280" baseline="0" noProof="1">
                <a:solidFill>
                  <a:schemeClr val="tx1"/>
                </a:solidFill>
                <a:latin typeface="+mn-lt"/>
                <a:cs typeface="Arial" panose="020B0604020202020204" pitchFamily="34" charset="0"/>
              </a:rPr>
              <a:t>list level can be used</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sz="1280" b="1" noProof="1">
                <a:solidFill>
                  <a:schemeClr val="tx1"/>
                </a:solidFill>
                <a:latin typeface="+mn-lt"/>
                <a:cs typeface="Arial" panose="020B0604020202020204" pitchFamily="34" charset="0"/>
              </a:rPr>
              <a:t>Reset slide</a:t>
            </a:r>
            <a:endParaRPr lang="en-US" sz="3640" dirty="0"/>
          </a:p>
          <a:p>
            <a:pPr marL="0" marR="0" indent="0" algn="l" defTabSz="1300410" rtl="0" eaLnBrk="1" fontAlgn="auto" latinLnBrk="0" hangingPunct="1">
              <a:lnSpc>
                <a:spcPct val="100000"/>
              </a:lnSpc>
              <a:spcBef>
                <a:spcPts val="0"/>
              </a:spcBef>
              <a:spcAft>
                <a:spcPts val="853"/>
              </a:spcAft>
              <a:buClrTx/>
              <a:buSzTx/>
              <a:buFont typeface="+mj-lt"/>
              <a:buNone/>
              <a:tabLst/>
              <a:defRPr/>
            </a:pPr>
            <a:r>
              <a:rPr lang="en-US" altLang="da-DK" sz="1280" noProof="1">
                <a:solidFill>
                  <a:schemeClr val="tx1"/>
                </a:solidFill>
                <a:latin typeface="+mn-lt"/>
                <a:cs typeface="Arial" panose="020B0604020202020204" pitchFamily="34" charset="0"/>
              </a:rPr>
              <a:t>Click the </a:t>
            </a:r>
            <a:r>
              <a:rPr lang="en-US" altLang="da-DK" sz="1280" b="1" baseline="0" noProof="1">
                <a:solidFill>
                  <a:schemeClr val="tx1"/>
                </a:solidFill>
                <a:latin typeface="+mn-lt"/>
                <a:cs typeface="Arial" panose="020B0604020202020204" pitchFamily="34" charset="0"/>
              </a:rPr>
              <a:t>Reset </a:t>
            </a:r>
            <a:r>
              <a:rPr lang="en-US" altLang="da-DK" sz="1280" noProof="1">
                <a:solidFill>
                  <a:schemeClr val="tx1"/>
                </a:solidFill>
                <a:latin typeface="+mn-lt"/>
                <a:cs typeface="Arial" panose="020B0604020202020204" pitchFamily="34" charset="0"/>
              </a:rPr>
              <a:t>menu to reset position, size</a:t>
            </a:r>
            <a:r>
              <a:rPr lang="en-US" altLang="da-DK" sz="1280" baseline="0" noProof="1">
                <a:solidFill>
                  <a:schemeClr val="tx1"/>
                </a:solidFill>
                <a:latin typeface="+mn-lt"/>
                <a:cs typeface="Arial" panose="020B0604020202020204" pitchFamily="34" charset="0"/>
              </a:rPr>
              <a:t> and formatting of the slide placeholders to their default settings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br>
              <a:rPr lang="en-GB" altLang="da-DK" sz="1280" b="0" noProof="1">
                <a:solidFill>
                  <a:schemeClr val="tx1"/>
                </a:solidFill>
                <a:latin typeface="+mn-lt"/>
                <a:cs typeface="Arial" panose="020B0604020202020204" pitchFamily="34" charset="0"/>
              </a:rPr>
            </a:br>
            <a:r>
              <a:rPr lang="en-US" sz="2276" dirty="0">
                <a:latin typeface="+mn-lt"/>
                <a:cs typeface="Arial" panose="020B0604020202020204" pitchFamily="34" charset="0"/>
              </a:rPr>
              <a:t>SLIDES &amp; LAYOUTS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0" noProof="1">
                <a:solidFill>
                  <a:schemeClr val="tx1"/>
                </a:solidFill>
                <a:latin typeface="+mn-lt"/>
                <a:cs typeface="Arial" panose="020B0604020202020204" pitchFamily="34" charset="0"/>
              </a:rPr>
              <a:t>Click on the menu </a:t>
            </a:r>
            <a:r>
              <a:rPr lang="en-US" altLang="da-DK" sz="1280" b="1" noProof="1">
                <a:solidFill>
                  <a:schemeClr val="tx1"/>
                </a:solidFill>
                <a:latin typeface="+mn-lt"/>
                <a:cs typeface="Arial" panose="020B0604020202020204" pitchFamily="34" charset="0"/>
              </a:rPr>
              <a:t>New Slide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Home</a:t>
            </a:r>
            <a:r>
              <a:rPr lang="en-US" altLang="da-DK" sz="1280" b="0" noProof="1">
                <a:solidFill>
                  <a:schemeClr val="tx1"/>
                </a:solidFill>
                <a:latin typeface="+mn-lt"/>
                <a:cs typeface="Arial" panose="020B0604020202020204" pitchFamily="34" charset="0"/>
              </a:rPr>
              <a:t> tab to insert a new slide</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Change layout</a:t>
            </a:r>
            <a:endParaRPr lang="en-US" altLang="da-DK" sz="1280" b="0" noProof="1">
              <a:solidFill>
                <a:schemeClr val="tx1"/>
              </a:solidFill>
              <a:latin typeface="+mn-lt"/>
              <a:cs typeface="Arial" panose="020B0604020202020204" pitchFamily="34" charset="0"/>
            </a:endParaRPr>
          </a:p>
          <a:p>
            <a:pPr marL="0" indent="0">
              <a:spcAft>
                <a:spcPts val="853"/>
              </a:spcAft>
              <a:buFont typeface="+mj-lt"/>
              <a:buNone/>
            </a:pPr>
            <a:r>
              <a:rPr lang="en-US" sz="1280" dirty="0">
                <a:solidFill>
                  <a:srgbClr val="000000"/>
                </a:solidFill>
                <a:latin typeface="+mn-lt"/>
                <a:ea typeface="Arial" panose="020B0604020202020204" pitchFamily="34" charset="0"/>
              </a:rPr>
              <a:t>Click on the arrow next to </a:t>
            </a:r>
            <a:r>
              <a:rPr lang="en-US" sz="1280" b="1" dirty="0">
                <a:solidFill>
                  <a:srgbClr val="000000"/>
                </a:solidFill>
                <a:latin typeface="+mn-lt"/>
                <a:ea typeface="Arial" panose="020B0604020202020204" pitchFamily="34" charset="0"/>
              </a:rPr>
              <a:t>Layout</a:t>
            </a:r>
            <a:br>
              <a:rPr lang="en-GB" sz="1280" b="1" dirty="0">
                <a:solidFill>
                  <a:srgbClr val="000000"/>
                </a:solidFill>
                <a:latin typeface="+mn-lt"/>
                <a:ea typeface="Arial" panose="020B0604020202020204" pitchFamily="34" charset="0"/>
              </a:rPr>
            </a:br>
            <a:r>
              <a:rPr lang="en-US" sz="1280" dirty="0">
                <a:solidFill>
                  <a:srgbClr val="000000"/>
                </a:solidFill>
                <a:latin typeface="+mn-lt"/>
                <a:ea typeface="Arial" panose="020B0604020202020204" pitchFamily="34" charset="0"/>
              </a:rPr>
              <a:t>to view a dropdown menu of possible slide layouts</a:t>
            </a:r>
            <a:endParaRPr lang="en-US" sz="1280" dirty="0">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6188759" y="2493943"/>
            <a:ext cx="3481706" cy="390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PICTURES</a:t>
            </a:r>
            <a:endParaRPr lang="en-US" sz="2276" b="1"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On slides with pictureplaceholder, click on the icon and choose </a:t>
            </a:r>
            <a:r>
              <a:rPr lang="en-US" altLang="da-DK" sz="1280" b="1" noProof="1">
                <a:solidFill>
                  <a:schemeClr val="tx1"/>
                </a:solidFill>
                <a:latin typeface="+mn-lt"/>
                <a:cs typeface="Arial" panose="020B0604020202020204" pitchFamily="34" charset="0"/>
              </a:rPr>
              <a:t>Insert</a:t>
            </a:r>
            <a:endParaRPr lang="en-US" sz="3640" dirty="0"/>
          </a:p>
          <a:p>
            <a:pPr eaLnBrk="1" hangingPunct="1">
              <a:spcBef>
                <a:spcPts val="1707"/>
              </a:spcBef>
              <a:spcAft>
                <a:spcPts val="853"/>
              </a:spcAft>
              <a:defRPr/>
            </a:pPr>
            <a:r>
              <a:rPr lang="en-US" sz="1280" b="1" noProof="1">
                <a:solidFill>
                  <a:schemeClr val="tx1"/>
                </a:solidFill>
                <a:latin typeface="+mn-lt"/>
                <a:cs typeface="Arial" panose="020B0604020202020204" pitchFamily="34" charset="0"/>
              </a:rPr>
              <a:t>Crop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a:t>
            </a: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Crop</a:t>
            </a:r>
            <a:r>
              <a:rPr lang="en-US" altLang="da-DK" sz="1280" b="0" noProof="1">
                <a:solidFill>
                  <a:schemeClr val="tx1"/>
                </a:solidFill>
                <a:latin typeface="+mn-lt"/>
                <a:cs typeface="Arial" panose="020B0604020202020204" pitchFamily="34" charset="0"/>
              </a:rPr>
              <a:t> to change size or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focus of the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If you want to scale the picture,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hold </a:t>
            </a:r>
            <a:r>
              <a:rPr lang="en-US" altLang="da-DK" sz="1280" b="1" noProof="1">
                <a:solidFill>
                  <a:schemeClr val="tx1"/>
                </a:solidFill>
                <a:latin typeface="+mn-lt"/>
                <a:cs typeface="Arial" panose="020B0604020202020204" pitchFamily="34" charset="0"/>
              </a:rPr>
              <a:t>SHIFT</a:t>
            </a:r>
            <a:r>
              <a:rPr lang="en-US" altLang="da-DK" sz="1280" b="0" noProof="1">
                <a:solidFill>
                  <a:schemeClr val="tx1"/>
                </a:solidFill>
                <a:latin typeface="+mn-lt"/>
                <a:cs typeface="Arial" panose="020B0604020202020204" pitchFamily="34" charset="0"/>
              </a:rPr>
              <a:t>-key down while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dragging the corners of the picture</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t>
            </a:r>
            <a:r>
              <a:rPr lang="en-US" altLang="da-DK" sz="1280" b="0" noProof="1">
                <a:solidFill>
                  <a:schemeClr val="tx1"/>
                </a:solidFill>
                <a:latin typeface="+mn-lt"/>
                <a:cs typeface="Arial" panose="020B0604020202020204" pitchFamily="34" charset="0"/>
              </a:rPr>
              <a:t>If you delete the picture and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insert a new one, the picture may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lie in front of the text or graphic.</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If this happens, select the picture,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right-click and choose </a:t>
            </a:r>
            <a:r>
              <a:rPr lang="en-US" altLang="da-DK" sz="1280" b="1" noProof="1">
                <a:solidFill>
                  <a:schemeClr val="tx1"/>
                </a:solidFill>
                <a:latin typeface="+mn-lt"/>
                <a:cs typeface="Arial" panose="020B0604020202020204" pitchFamily="34" charset="0"/>
              </a:rPr>
              <a:t>Send to Back</a:t>
            </a:r>
            <a:endParaRPr lang="en-US" sz="3640" dirty="0"/>
          </a:p>
        </p:txBody>
      </p:sp>
      <p:sp>
        <p:nvSpPr>
          <p:cNvPr id="15" name="Text Box 4">
            <a:extLst>
              <a:ext uri="{FF2B5EF4-FFF2-40B4-BE49-F238E27FC236}">
                <a16:creationId xmlns:a16="http://schemas.microsoft.com/office/drawing/2014/main" id="{17EA80A0-F605-4897-AE2A-18933CAB6DBB}"/>
              </a:ext>
            </a:extLst>
          </p:cNvPr>
          <p:cNvSpPr txBox="1">
            <a:spLocks noChangeArrowheads="1"/>
          </p:cNvSpPr>
          <p:nvPr userDrawn="1"/>
        </p:nvSpPr>
        <p:spPr bwMode="auto">
          <a:xfrm>
            <a:off x="11542457" y="2480643"/>
            <a:ext cx="3481706" cy="688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HEADER &amp; FOOTER</a:t>
            </a:r>
            <a:endParaRPr lang="en-US" altLang="da-DK" sz="2276" b="0"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Do this at the very end to apply the changes on all slides</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on </a:t>
            </a:r>
            <a:r>
              <a:rPr lang="en-US" altLang="da-DK" sz="1280" b="1" noProof="1">
                <a:solidFill>
                  <a:schemeClr val="tx1"/>
                </a:solidFill>
                <a:latin typeface="+mn-lt"/>
                <a:cs typeface="Arial" panose="020B0604020202020204" pitchFamily="34" charset="0"/>
              </a:rPr>
              <a:t>Header and Footer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Insert</a:t>
            </a:r>
            <a:r>
              <a:rPr lang="en-US" altLang="da-DK" sz="1280" b="0" noProof="1">
                <a:solidFill>
                  <a:schemeClr val="tx1"/>
                </a:solidFill>
                <a:latin typeface="+mn-lt"/>
                <a:cs typeface="Arial" panose="020B0604020202020204" pitchFamily="34" charset="0"/>
              </a:rPr>
              <a:t> tab (write the desired text, click date or page number from or to)</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Apply to All </a:t>
            </a:r>
            <a:r>
              <a:rPr lang="en-US" altLang="da-DK" sz="1280" b="0" noProof="1">
                <a:solidFill>
                  <a:schemeClr val="tx1"/>
                </a:solidFill>
                <a:latin typeface="+mn-lt"/>
                <a:cs typeface="Arial" panose="020B0604020202020204" pitchFamily="34" charset="0"/>
              </a:rPr>
              <a:t>or </a:t>
            </a:r>
            <a:r>
              <a:rPr lang="en-US" altLang="da-DK" sz="1280" b="1" noProof="1">
                <a:solidFill>
                  <a:schemeClr val="tx1"/>
                </a:solidFill>
                <a:latin typeface="+mn-lt"/>
                <a:cs typeface="Arial" panose="020B0604020202020204" pitchFamily="34" charset="0"/>
              </a:rPr>
              <a:t>Apply</a:t>
            </a:r>
            <a:r>
              <a:rPr lang="en-US" altLang="da-DK" sz="1280" b="0" noProof="1">
                <a:solidFill>
                  <a:schemeClr val="tx1"/>
                </a:solidFill>
                <a:latin typeface="+mn-lt"/>
                <a:cs typeface="Arial" panose="020B0604020202020204" pitchFamily="34" charset="0"/>
              </a:rPr>
              <a:t> if only used on one slide</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sz="2276" dirty="0">
                <a:latin typeface="+mn-lt"/>
                <a:cs typeface="Arial" panose="020B0604020202020204" pitchFamily="34" charset="0"/>
              </a:rPr>
              <a:t>GRIDLINES</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the </a:t>
            </a:r>
            <a:r>
              <a:rPr lang="en-US" altLang="da-DK" sz="1280" b="1" noProof="1">
                <a:solidFill>
                  <a:schemeClr val="tx1"/>
                </a:solidFill>
                <a:latin typeface="+mn-lt"/>
                <a:cs typeface="Arial" panose="020B0604020202020204" pitchFamily="34" charset="0"/>
              </a:rPr>
              <a:t>View</a:t>
            </a:r>
            <a:r>
              <a:rPr lang="en-US" altLang="da-DK" sz="1280" b="0" noProof="1">
                <a:solidFill>
                  <a:schemeClr val="tx1"/>
                </a:solidFill>
                <a:latin typeface="+mn-lt"/>
                <a:cs typeface="Arial" panose="020B0604020202020204" pitchFamily="34" charset="0"/>
              </a:rPr>
              <a:t> tab and set tick mark next to </a:t>
            </a:r>
            <a:r>
              <a:rPr lang="en-US" altLang="da-DK" sz="1280" b="1" noProof="1">
                <a:solidFill>
                  <a:schemeClr val="tx1"/>
                </a:solidFill>
                <a:latin typeface="+mn-lt"/>
                <a:cs typeface="Arial" panose="020B0604020202020204" pitchFamily="34" charset="0"/>
              </a:rPr>
              <a:t>Guides</a:t>
            </a: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Alt + F9 </a:t>
            </a:r>
            <a:r>
              <a:rPr lang="en-US" altLang="da-DK" sz="1280" b="0" noProof="1">
                <a:solidFill>
                  <a:schemeClr val="tx1"/>
                </a:solidFill>
                <a:latin typeface="+mn-lt"/>
                <a:cs typeface="Arial" panose="020B0604020202020204" pitchFamily="34" charset="0"/>
              </a:rPr>
              <a:t>for quick view of guides</a:t>
            </a: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Mac: </a:t>
            </a:r>
            <a:r>
              <a:rPr lang="en-US" sz="1280" b="0" i="0" dirty="0">
                <a:solidFill>
                  <a:srgbClr val="333333"/>
                </a:solidFill>
                <a:effectLst/>
                <a:latin typeface="Arial"/>
              </a:rPr>
              <a:t>⌘ </a:t>
            </a:r>
            <a:r>
              <a:rPr lang="en-US" altLang="da-DK" sz="1280" b="0" noProof="1">
                <a:solidFill>
                  <a:schemeClr val="tx1"/>
                </a:solidFill>
                <a:latin typeface="+mn-lt"/>
                <a:cs typeface="Arial" panose="020B0604020202020204" pitchFamily="34" charset="0"/>
              </a:rPr>
              <a:t>+ option + ctrl + G</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2276" b="0" noProof="1">
                <a:solidFill>
                  <a:schemeClr val="tx1"/>
                </a:solidFill>
                <a:latin typeface="+mn-lt"/>
                <a:cs typeface="Arial" panose="020B0604020202020204" pitchFamily="34" charset="0"/>
              </a:rPr>
              <a:t>COPY/PASTE CONTENT</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When copying old content to your new presentation, 2 options are available: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Best practice: </a:t>
            </a:r>
            <a:r>
              <a:rPr lang="en-US" altLang="da-DK" sz="1280" b="0" noProof="1">
                <a:solidFill>
                  <a:schemeClr val="tx1"/>
                </a:solidFill>
                <a:latin typeface="+mn-lt"/>
                <a:cs typeface="Arial" panose="020B0604020202020204" pitchFamily="34" charset="0"/>
              </a:rPr>
              <a:t>Create a slide in your new presentation and copy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piece of content at a time (e.g. copy all text from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textbox)</a:t>
            </a:r>
            <a:endParaRPr lang="en-US" altLang="da-DK" sz="1280" b="1" i="0" u="sng"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US" altLang="da-DK" sz="1280" b="1" noProof="1">
              <a:solidFill>
                <a:schemeClr val="tx1"/>
              </a:solidFill>
              <a:latin typeface="+mn-lt"/>
              <a:cs typeface="Arial" panose="020B0604020202020204" pitchFamily="34" charset="0"/>
            </a:endParaRPr>
          </a:p>
        </p:txBody>
      </p:sp>
      <p:pic>
        <p:nvPicPr>
          <p:cNvPr id="19" name="Picture 18">
            <a:extLst>
              <a:ext uri="{FF2B5EF4-FFF2-40B4-BE49-F238E27FC236}">
                <a16:creationId xmlns:a16="http://schemas.microsoft.com/office/drawing/2014/main" id="{0722642E-922E-4D3E-9481-C027E3A93CD0}"/>
              </a:ext>
            </a:extLst>
          </p:cNvPr>
          <p:cNvPicPr>
            <a:picLocks noChangeAspect="1"/>
          </p:cNvPicPr>
          <p:nvPr userDrawn="1"/>
        </p:nvPicPr>
        <p:blipFill>
          <a:blip r:embed="rId2"/>
          <a:stretch>
            <a:fillRect/>
          </a:stretch>
        </p:blipFill>
        <p:spPr>
          <a:xfrm>
            <a:off x="4227054" y="7226761"/>
            <a:ext cx="676185" cy="251395"/>
          </a:xfrm>
          <a:prstGeom prst="rect">
            <a:avLst/>
          </a:prstGeom>
        </p:spPr>
      </p:pic>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3"/>
          <a:srcRect l="3901" t="45142" r="62601" b="9046"/>
          <a:stretch/>
        </p:blipFill>
        <p:spPr>
          <a:xfrm>
            <a:off x="9357648" y="2896487"/>
            <a:ext cx="485283" cy="457539"/>
          </a:xfrm>
          <a:prstGeom prst="rect">
            <a:avLst/>
          </a:prstGeom>
        </p:spPr>
      </p:pic>
      <p:pic>
        <p:nvPicPr>
          <p:cNvPr id="24" name="Picture 16">
            <a:extLst>
              <a:ext uri="{FF2B5EF4-FFF2-40B4-BE49-F238E27FC236}">
                <a16:creationId xmlns:a16="http://schemas.microsoft.com/office/drawing/2014/main" id="{EE4BD888-DAA9-4A3B-ADD9-0ACB9540A63B}"/>
              </a:ext>
            </a:extLst>
          </p:cNvPr>
          <p:cNvPicPr>
            <a:picLocks noChangeAspect="1"/>
          </p:cNvPicPr>
          <p:nvPr userDrawn="1"/>
        </p:nvPicPr>
        <p:blipFill>
          <a:blip r:embed="rId4"/>
          <a:stretch>
            <a:fillRect/>
          </a:stretch>
        </p:blipFill>
        <p:spPr>
          <a:xfrm>
            <a:off x="4227053" y="6064813"/>
            <a:ext cx="467756" cy="718935"/>
          </a:xfrm>
          <a:prstGeom prst="rect">
            <a:avLst/>
          </a:prstGeom>
        </p:spPr>
      </p:pic>
      <p:pic>
        <p:nvPicPr>
          <p:cNvPr id="26" name="Picture 20">
            <a:extLst>
              <a:ext uri="{FF2B5EF4-FFF2-40B4-BE49-F238E27FC236}">
                <a16:creationId xmlns:a16="http://schemas.microsoft.com/office/drawing/2014/main" id="{ADF46DFB-ABDB-43BA-AD93-FDEE2D7642D0}"/>
              </a:ext>
            </a:extLst>
          </p:cNvPr>
          <p:cNvPicPr>
            <a:picLocks noChangeAspect="1"/>
          </p:cNvPicPr>
          <p:nvPr userDrawn="1"/>
        </p:nvPicPr>
        <p:blipFill>
          <a:blip r:embed="rId5"/>
          <a:stretch>
            <a:fillRect/>
          </a:stretch>
        </p:blipFill>
        <p:spPr>
          <a:xfrm>
            <a:off x="4230890" y="5022104"/>
            <a:ext cx="765840" cy="245818"/>
          </a:xfrm>
          <a:prstGeom prst="rect">
            <a:avLst/>
          </a:prstGeom>
        </p:spPr>
      </p:pic>
      <p:pic>
        <p:nvPicPr>
          <p:cNvPr id="27" name="Picture 19">
            <a:extLst>
              <a:ext uri="{FF2B5EF4-FFF2-40B4-BE49-F238E27FC236}">
                <a16:creationId xmlns:a16="http://schemas.microsoft.com/office/drawing/2014/main" id="{CF6F40E1-EF2A-4675-A88E-429AD3ADD347}"/>
              </a:ext>
            </a:extLst>
          </p:cNvPr>
          <p:cNvPicPr>
            <a:picLocks noChangeAspect="1"/>
          </p:cNvPicPr>
          <p:nvPr userDrawn="1"/>
        </p:nvPicPr>
        <p:blipFill>
          <a:blip r:embed="rId6"/>
          <a:stretch>
            <a:fillRect/>
          </a:stretch>
        </p:blipFill>
        <p:spPr>
          <a:xfrm>
            <a:off x="9465943" y="3918324"/>
            <a:ext cx="446290" cy="773547"/>
          </a:xfrm>
          <a:prstGeom prst="rect">
            <a:avLst/>
          </a:prstGeom>
        </p:spPr>
      </p:pic>
      <p:pic>
        <p:nvPicPr>
          <p:cNvPr id="18" name="Picture 12">
            <a:extLst>
              <a:ext uri="{FF2B5EF4-FFF2-40B4-BE49-F238E27FC236}">
                <a16:creationId xmlns:a16="http://schemas.microsoft.com/office/drawing/2014/main" id="{1EEB59ED-856C-4646-8080-8164D2973D0E}"/>
              </a:ext>
            </a:extLst>
          </p:cNvPr>
          <p:cNvPicPr>
            <a:picLocks noChangeAspect="1"/>
          </p:cNvPicPr>
          <p:nvPr userDrawn="1"/>
        </p:nvPicPr>
        <p:blipFill>
          <a:blip r:embed="rId7"/>
          <a:stretch>
            <a:fillRect/>
          </a:stretch>
        </p:blipFill>
        <p:spPr>
          <a:xfrm>
            <a:off x="15298838" y="3245438"/>
            <a:ext cx="538033" cy="772787"/>
          </a:xfrm>
          <a:prstGeom prst="rect">
            <a:avLst/>
          </a:prstGeom>
        </p:spPr>
      </p:pic>
      <p:pic>
        <p:nvPicPr>
          <p:cNvPr id="11" name="Picture 10">
            <a:extLst>
              <a:ext uri="{FF2B5EF4-FFF2-40B4-BE49-F238E27FC236}">
                <a16:creationId xmlns:a16="http://schemas.microsoft.com/office/drawing/2014/main" id="{718B3BD4-04BC-40A0-B801-FB79B0884023}"/>
              </a:ext>
            </a:extLst>
          </p:cNvPr>
          <p:cNvPicPr>
            <a:picLocks noChangeAspect="1"/>
          </p:cNvPicPr>
          <p:nvPr userDrawn="1"/>
        </p:nvPicPr>
        <p:blipFill>
          <a:blip r:embed="rId8"/>
          <a:stretch>
            <a:fillRect/>
          </a:stretch>
        </p:blipFill>
        <p:spPr>
          <a:xfrm>
            <a:off x="4227054" y="4010491"/>
            <a:ext cx="650179" cy="365714"/>
          </a:xfrm>
          <a:prstGeom prst="rect">
            <a:avLst/>
          </a:prstGeom>
        </p:spPr>
      </p:pic>
    </p:spTree>
    <p:extLst>
      <p:ext uri="{BB962C8B-B14F-4D97-AF65-F5344CB8AC3E}">
        <p14:creationId xmlns:p14="http://schemas.microsoft.com/office/powerpoint/2010/main" val="257876365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User guide Templafy">
    <p:spTree>
      <p:nvGrpSpPr>
        <p:cNvPr id="1" name=""/>
        <p:cNvGrpSpPr/>
        <p:nvPr/>
      </p:nvGrpSpPr>
      <p:grpSpPr>
        <a:xfrm>
          <a:off x="0" y="0"/>
          <a:ext cx="0" cy="0"/>
          <a:chOff x="0" y="0"/>
          <a:chExt cx="0" cy="0"/>
        </a:xfrm>
      </p:grpSpPr>
      <p:sp>
        <p:nvSpPr>
          <p:cNvPr id="20" name="Date Placeholder 6" hidden="1">
            <a:extLst>
              <a:ext uri="{FF2B5EF4-FFF2-40B4-BE49-F238E27FC236}">
                <a16:creationId xmlns:a16="http://schemas.microsoft.com/office/drawing/2014/main" id="{56AA1691-6753-45B8-AB77-1105989467F7}"/>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21" name="Footer Placeholder 8" hidden="1">
            <a:extLst>
              <a:ext uri="{FF2B5EF4-FFF2-40B4-BE49-F238E27FC236}">
                <a16:creationId xmlns:a16="http://schemas.microsoft.com/office/drawing/2014/main" id="{2F8C9320-E8BF-471F-8DD3-1BC479021917}"/>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22" name="Slide Number Placeholder 10" hidden="1">
            <a:extLst>
              <a:ext uri="{FF2B5EF4-FFF2-40B4-BE49-F238E27FC236}">
                <a16:creationId xmlns:a16="http://schemas.microsoft.com/office/drawing/2014/main" id="{B01A309B-80AB-481C-AE3F-3C56C2C92EE2}"/>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6190271" y="2493440"/>
            <a:ext cx="3840117" cy="705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1707"/>
              </a:spcBef>
              <a:spcAft>
                <a:spcPts val="853"/>
              </a:spcAft>
              <a:buClrTx/>
              <a:buSzTx/>
              <a:buFontTx/>
              <a:buNone/>
              <a:tabLst/>
              <a:defRPr/>
            </a:pPr>
            <a:r>
              <a:rPr lang="en-US" sz="2276" dirty="0">
                <a:latin typeface="+mn-lt"/>
                <a:cs typeface="Arial" panose="020B0604020202020204" pitchFamily="34" charset="0"/>
              </a:rPr>
              <a:t>PICTURES</a:t>
            </a:r>
            <a:br>
              <a:rPr lang="en-GB" sz="1280" dirty="0">
                <a:latin typeface="+mn-lt"/>
                <a:cs typeface="Arial" panose="020B0604020202020204" pitchFamily="34" charset="0"/>
              </a:rPr>
            </a:br>
            <a:r>
              <a:rPr lang="en-US" sz="1280" b="1" noProof="1">
                <a:solidFill>
                  <a:schemeClr val="tx1"/>
                </a:solidFill>
                <a:latin typeface="+mn-lt"/>
                <a:cs typeface="Arial" panose="020B0604020202020204" pitchFamily="34" charset="0"/>
              </a:rPr>
              <a:t>Insert corporate picture from Templafy</a:t>
            </a:r>
            <a:endParaRPr lang="en-US" altLang="da-DK" sz="1280" b="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1" noProof="1">
                <a:solidFill>
                  <a:schemeClr val="tx1"/>
                </a:solidFill>
                <a:latin typeface="+mn-lt"/>
                <a:cs typeface="Arial" panose="020B0604020202020204" pitchFamily="34" charset="0"/>
              </a:rPr>
              <a:t>1.</a:t>
            </a:r>
            <a:r>
              <a:rPr lang="en-US" altLang="da-DK" sz="1280" b="0" noProof="1">
                <a:solidFill>
                  <a:schemeClr val="tx1"/>
                </a:solidFill>
                <a:latin typeface="+mn-lt"/>
                <a:cs typeface="Arial" panose="020B0604020202020204" pitchFamily="34" charset="0"/>
              </a:rPr>
              <a:t> Click the blue </a:t>
            </a:r>
            <a:r>
              <a:rPr lang="en-US" altLang="da-DK" sz="1280" b="1" baseline="0" noProof="1">
                <a:solidFill>
                  <a:schemeClr val="tx1"/>
                </a:solidFill>
                <a:latin typeface="+mn-lt"/>
                <a:cs typeface="Arial" panose="020B0604020202020204" pitchFamily="34" charset="0"/>
              </a:rPr>
              <a:t>Templafy </a:t>
            </a:r>
            <a:r>
              <a:rPr lang="en-US" altLang="da-DK" sz="1280" b="0" baseline="0" noProof="1">
                <a:solidFill>
                  <a:schemeClr val="tx1"/>
                </a:solidFill>
                <a:latin typeface="+mn-lt"/>
                <a:cs typeface="Arial" panose="020B0604020202020204" pitchFamily="34" charset="0"/>
              </a:rPr>
              <a:t>button</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1" baseline="0" noProof="1">
                <a:solidFill>
                  <a:schemeClr val="tx1"/>
                </a:solidFill>
                <a:latin typeface="+mn-lt"/>
                <a:cs typeface="Arial" panose="020B0604020202020204" pitchFamily="34" charset="0"/>
              </a:rPr>
              <a:t>2. </a:t>
            </a:r>
            <a:r>
              <a:rPr lang="en-US" altLang="da-DK" sz="1280" b="0" baseline="0" noProof="1">
                <a:solidFill>
                  <a:schemeClr val="tx1"/>
                </a:solidFill>
                <a:latin typeface="+mn-lt"/>
                <a:cs typeface="Arial" panose="020B0604020202020204" pitchFamily="34" charset="0"/>
              </a:rPr>
              <a:t>In the dropdown, click </a:t>
            </a:r>
            <a:r>
              <a:rPr lang="en-US" altLang="da-DK" sz="1280" b="1" baseline="0" noProof="1">
                <a:solidFill>
                  <a:schemeClr val="tx1"/>
                </a:solidFill>
                <a:latin typeface="+mn-lt"/>
                <a:cs typeface="Arial" panose="020B0604020202020204" pitchFamily="34" charset="0"/>
              </a:rPr>
              <a:t>Images</a:t>
            </a:r>
            <a:r>
              <a:rPr lang="en-US" altLang="da-DK" sz="1280" b="0" baseline="0" noProof="1">
                <a:solidFill>
                  <a:schemeClr val="tx1"/>
                </a:solidFill>
                <a:latin typeface="+mn-lt"/>
                <a:cs typeface="Arial" panose="020B0604020202020204" pitchFamily="34" charset="0"/>
              </a:rPr>
              <a:t>, or click the </a:t>
            </a:r>
            <a:r>
              <a:rPr lang="en-US" altLang="da-DK" sz="1280" b="1" baseline="0" noProof="1">
                <a:solidFill>
                  <a:schemeClr val="tx1"/>
                </a:solidFill>
                <a:latin typeface="+mn-lt"/>
                <a:cs typeface="Arial" panose="020B0604020202020204" pitchFamily="34" charset="0"/>
              </a:rPr>
              <a:t>Images </a:t>
            </a:r>
            <a:r>
              <a:rPr lang="en-US" altLang="da-DK" sz="1280" b="0" i="0" baseline="0" noProof="1">
                <a:solidFill>
                  <a:schemeClr val="tx1"/>
                </a:solidFill>
                <a:latin typeface="+mn-lt"/>
                <a:cs typeface="Arial" panose="020B0604020202020204" pitchFamily="34" charset="0"/>
              </a:rPr>
              <a:t>button</a:t>
            </a:r>
            <a:r>
              <a:rPr lang="en-US" altLang="da-DK" sz="1280" b="0" baseline="0" noProof="1">
                <a:solidFill>
                  <a:schemeClr val="tx1"/>
                </a:solidFill>
                <a:latin typeface="+mn-lt"/>
                <a:cs typeface="Arial" panose="020B0604020202020204" pitchFamily="34" charset="0"/>
              </a:rPr>
              <a:t> in the Templafy pane on the right side of the screen</a:t>
            </a:r>
            <a:endParaRPr lang="en-US" altLang="da-DK" sz="128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endParaRPr lang="en-US" altLang="da-DK" sz="1280" b="0" baseline="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1" baseline="0" noProof="1">
                <a:solidFill>
                  <a:schemeClr val="tx1"/>
                </a:solidFill>
                <a:latin typeface="+mn-lt"/>
                <a:cs typeface="Arial" panose="020B0604020202020204" pitchFamily="34" charset="0"/>
              </a:rPr>
              <a:t>Insert picture</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On slides with pictureplaceholder, click on the icon and choose </a:t>
            </a:r>
            <a:r>
              <a:rPr lang="en-US" altLang="da-DK" sz="1280" b="1" noProof="1">
                <a:solidFill>
                  <a:schemeClr val="tx1"/>
                </a:solidFill>
                <a:latin typeface="+mn-lt"/>
                <a:cs typeface="Arial" panose="020B0604020202020204" pitchFamily="34" charset="0"/>
              </a:rPr>
              <a:t>Insert</a:t>
            </a:r>
            <a:endParaRPr lang="en-US" sz="3640" dirty="0"/>
          </a:p>
          <a:p>
            <a:pPr eaLnBrk="1" hangingPunct="1">
              <a:spcBef>
                <a:spcPts val="1707"/>
              </a:spcBef>
              <a:spcAft>
                <a:spcPts val="853"/>
              </a:spcAft>
              <a:defRPr/>
            </a:pPr>
            <a:r>
              <a:rPr lang="en-US" sz="1280" b="1" noProof="1">
                <a:solidFill>
                  <a:schemeClr val="tx1"/>
                </a:solidFill>
                <a:latin typeface="+mn-lt"/>
                <a:cs typeface="Arial" panose="020B0604020202020204" pitchFamily="34" charset="0"/>
              </a:rPr>
              <a:t>Crop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a:t>
            </a: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Crop</a:t>
            </a:r>
            <a:r>
              <a:rPr lang="en-US" altLang="da-DK" sz="1280" b="0" noProof="1">
                <a:solidFill>
                  <a:schemeClr val="tx1"/>
                </a:solidFill>
                <a:latin typeface="+mn-lt"/>
                <a:cs typeface="Arial" panose="020B0604020202020204" pitchFamily="34" charset="0"/>
              </a:rPr>
              <a:t> to change size or focus of the picture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If you want to scale the picture, hold </a:t>
            </a:r>
            <a:r>
              <a:rPr lang="en-US" altLang="da-DK" sz="1280" b="1" noProof="1">
                <a:solidFill>
                  <a:schemeClr val="tx1"/>
                </a:solidFill>
                <a:latin typeface="+mn-lt"/>
                <a:cs typeface="Arial" panose="020B0604020202020204" pitchFamily="34" charset="0"/>
              </a:rPr>
              <a:t>SHIFT</a:t>
            </a:r>
            <a:r>
              <a:rPr lang="en-US" altLang="da-DK" sz="1280" b="0" noProof="1">
                <a:solidFill>
                  <a:schemeClr val="tx1"/>
                </a:solidFill>
                <a:latin typeface="+mn-lt"/>
                <a:cs typeface="Arial" panose="020B0604020202020204" pitchFamily="34" charset="0"/>
              </a:rPr>
              <a:t>-key down while dragging the corners of the picture</a:t>
            </a:r>
            <a:br>
              <a:rPr lang="en-GB" altLang="da-DK" sz="1280" b="0" noProof="1">
                <a:solidFill>
                  <a:schemeClr val="tx1"/>
                </a:solidFill>
                <a:latin typeface="+mn-lt"/>
                <a:cs typeface="Arial" panose="020B0604020202020204" pitchFamily="34" charset="0"/>
              </a:rPr>
            </a:b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t>
            </a:r>
            <a:r>
              <a:rPr lang="en-US" altLang="da-DK" sz="1280" b="0" noProof="1">
                <a:solidFill>
                  <a:schemeClr val="tx1"/>
                </a:solidFill>
                <a:latin typeface="+mn-lt"/>
                <a:cs typeface="Arial" panose="020B0604020202020204" pitchFamily="34" charset="0"/>
              </a:rPr>
              <a:t>If you delete the picture and insert a new one, the picture may lie in front of the text or graphic. If this happens, select the picture, </a:t>
            </a:r>
            <a:br>
              <a:rPr lang="en-GB" altLang="da-DK" sz="1280" b="0" noProof="1">
                <a:solidFill>
                  <a:schemeClr val="tx1"/>
                </a:solidFill>
                <a:latin typeface="+mn-lt"/>
                <a:cs typeface="Arial" panose="020B0604020202020204" pitchFamily="34" charset="0"/>
              </a:rPr>
            </a:br>
            <a:r>
              <a:rPr lang="en-US" altLang="da-DK" sz="1280" b="0" noProof="1">
                <a:solidFill>
                  <a:schemeClr val="tx1"/>
                </a:solidFill>
                <a:latin typeface="+mn-lt"/>
                <a:cs typeface="Arial" panose="020B0604020202020204" pitchFamily="34" charset="0"/>
              </a:rPr>
              <a:t>right-click and choose </a:t>
            </a:r>
            <a:r>
              <a:rPr lang="en-US" altLang="da-DK" sz="1280" b="1" noProof="1">
                <a:solidFill>
                  <a:schemeClr val="tx1"/>
                </a:solidFill>
                <a:latin typeface="+mn-lt"/>
                <a:cs typeface="Arial" panose="020B0604020202020204" pitchFamily="34" charset="0"/>
              </a:rPr>
              <a:t>Send to Back</a:t>
            </a:r>
            <a:endParaRPr lang="en-US" sz="3640" dirty="0"/>
          </a:p>
          <a:p>
            <a:pPr marL="0" marR="0" lvl="0" indent="0" algn="l" defTabSz="1300410" rtl="0" eaLnBrk="1" fontAlgn="auto" latinLnBrk="0" hangingPunct="1">
              <a:lnSpc>
                <a:spcPct val="100000"/>
              </a:lnSpc>
              <a:spcBef>
                <a:spcPts val="1707"/>
              </a:spcBef>
              <a:spcAft>
                <a:spcPts val="853"/>
              </a:spcAft>
              <a:buClrTx/>
              <a:buSzTx/>
              <a:buFontTx/>
              <a:buNone/>
              <a:tabLst/>
              <a:defRPr/>
            </a:pPr>
            <a:r>
              <a:rPr lang="en-US" sz="2276" dirty="0">
                <a:latin typeface="+mn-lt"/>
                <a:cs typeface="Arial" panose="020B0604020202020204" pitchFamily="34" charset="0"/>
              </a:rPr>
              <a:t>GRIDLINES</a:t>
            </a:r>
            <a:endParaRPr lang="en-US" sz="2276" b="1"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Click the </a:t>
            </a:r>
            <a:r>
              <a:rPr lang="en-US" altLang="da-DK" sz="1280" b="1" noProof="1">
                <a:solidFill>
                  <a:schemeClr val="tx1"/>
                </a:solidFill>
                <a:latin typeface="+mn-lt"/>
                <a:cs typeface="Arial" panose="020B0604020202020204" pitchFamily="34" charset="0"/>
              </a:rPr>
              <a:t>View</a:t>
            </a:r>
            <a:r>
              <a:rPr lang="en-US" altLang="da-DK" sz="1280" b="0" noProof="1">
                <a:solidFill>
                  <a:schemeClr val="tx1"/>
                </a:solidFill>
                <a:latin typeface="+mn-lt"/>
                <a:cs typeface="Arial" panose="020B0604020202020204" pitchFamily="34" charset="0"/>
              </a:rPr>
              <a:t> tab and set tick mark next to </a:t>
            </a:r>
            <a:r>
              <a:rPr lang="en-US" altLang="da-DK" sz="1280" b="1" noProof="1">
                <a:solidFill>
                  <a:schemeClr val="tx1"/>
                </a:solidFill>
                <a:latin typeface="+mn-lt"/>
                <a:cs typeface="Arial" panose="020B0604020202020204" pitchFamily="34" charset="0"/>
              </a:rPr>
              <a:t>Guides</a:t>
            </a: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HINT: Alt + F9 </a:t>
            </a:r>
            <a:r>
              <a:rPr lang="en-US" altLang="da-DK" sz="1280" b="0" noProof="1">
                <a:solidFill>
                  <a:schemeClr val="tx1"/>
                </a:solidFill>
                <a:latin typeface="+mn-lt"/>
                <a:cs typeface="Arial" panose="020B0604020202020204" pitchFamily="34" charset="0"/>
              </a:rPr>
              <a:t>for quick view of guides</a:t>
            </a: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Mac: </a:t>
            </a:r>
            <a:r>
              <a:rPr lang="en-US" sz="1280" b="0" i="0" dirty="0">
                <a:solidFill>
                  <a:srgbClr val="333333"/>
                </a:solidFill>
                <a:effectLst/>
                <a:latin typeface="Arial"/>
              </a:rPr>
              <a:t>⌘ </a:t>
            </a:r>
            <a:r>
              <a:rPr lang="en-US" altLang="da-DK" sz="1280" b="0" noProof="1">
                <a:solidFill>
                  <a:schemeClr val="tx1"/>
                </a:solidFill>
                <a:latin typeface="+mn-lt"/>
                <a:cs typeface="Arial" panose="020B0604020202020204" pitchFamily="34" charset="0"/>
              </a:rPr>
              <a:t>+ option + ctrl + G</a:t>
            </a:r>
            <a:endParaRPr lang="en-US" sz="3640" dirty="0"/>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10198967" y="2828169"/>
            <a:ext cx="962403" cy="1418957"/>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a:srcRect l="1432" t="16308" r="2422" b="1509"/>
            <a:stretch/>
          </p:blipFill>
          <p:spPr>
            <a:xfrm>
              <a:off x="6444587" y="2943287"/>
              <a:ext cx="674853" cy="628489"/>
            </a:xfrm>
            <a:prstGeom prst="rect">
              <a:avLst/>
            </a:prstGeom>
            <a:ln w="3175">
              <a:solidFill>
                <a:schemeClr val="bg1">
                  <a:lumMod val="95000"/>
                </a:schemeClr>
              </a:solidFill>
            </a:ln>
          </p:spPr>
        </p:pic>
      </p:grpSp>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4"/>
          <a:stretch>
            <a:fillRect/>
          </a:stretch>
        </p:blipFill>
        <p:spPr>
          <a:xfrm>
            <a:off x="10258361" y="5617279"/>
            <a:ext cx="446290" cy="773547"/>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12078064" y="2474181"/>
            <a:ext cx="3840117" cy="72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HEADER &amp; FOOTER</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Do this at the very end to apply the changes on all slides</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on </a:t>
            </a:r>
            <a:r>
              <a:rPr lang="en-US" altLang="da-DK" sz="1280" b="1" noProof="1">
                <a:solidFill>
                  <a:schemeClr val="tx1"/>
                </a:solidFill>
                <a:latin typeface="+mn-lt"/>
                <a:cs typeface="Arial" panose="020B0604020202020204" pitchFamily="34" charset="0"/>
              </a:rPr>
              <a:t>Header and Footer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Insert</a:t>
            </a:r>
            <a:r>
              <a:rPr lang="en-US" altLang="da-DK" sz="1280" b="0" noProof="1">
                <a:solidFill>
                  <a:schemeClr val="tx1"/>
                </a:solidFill>
                <a:latin typeface="+mn-lt"/>
                <a:cs typeface="Arial" panose="020B0604020202020204" pitchFamily="34" charset="0"/>
              </a:rPr>
              <a:t> tab (write the desired text, click date or page number from or to)</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Click </a:t>
            </a:r>
            <a:r>
              <a:rPr lang="en-US" altLang="da-DK" sz="1280" b="1" noProof="1">
                <a:solidFill>
                  <a:schemeClr val="tx1"/>
                </a:solidFill>
                <a:latin typeface="+mn-lt"/>
                <a:cs typeface="Arial" panose="020B0604020202020204" pitchFamily="34" charset="0"/>
              </a:rPr>
              <a:t>Apply to All </a:t>
            </a:r>
            <a:r>
              <a:rPr lang="en-US" altLang="da-DK" sz="1280" b="0" noProof="1">
                <a:solidFill>
                  <a:schemeClr val="tx1"/>
                </a:solidFill>
                <a:latin typeface="+mn-lt"/>
                <a:cs typeface="Arial" panose="020B0604020202020204" pitchFamily="34" charset="0"/>
              </a:rPr>
              <a:t>or </a:t>
            </a:r>
            <a:r>
              <a:rPr lang="en-US" altLang="da-DK" sz="1280" b="1" noProof="1">
                <a:solidFill>
                  <a:schemeClr val="tx1"/>
                </a:solidFill>
                <a:latin typeface="+mn-lt"/>
                <a:cs typeface="Arial" panose="020B0604020202020204" pitchFamily="34" charset="0"/>
              </a:rPr>
              <a:t>Apply</a:t>
            </a:r>
            <a:r>
              <a:rPr lang="en-US" altLang="da-DK" sz="1280" b="0" noProof="1">
                <a:solidFill>
                  <a:schemeClr val="tx1"/>
                </a:solidFill>
                <a:latin typeface="+mn-lt"/>
                <a:cs typeface="Arial" panose="020B0604020202020204" pitchFamily="34" charset="0"/>
              </a:rPr>
              <a:t> if only used on one slide</a:t>
            </a:r>
            <a:endParaRPr lang="en-US" sz="3640" dirty="0"/>
          </a:p>
          <a:p>
            <a:pPr eaLnBrk="1" hangingPunct="1">
              <a:spcAft>
                <a:spcPts val="853"/>
              </a:spcAft>
              <a:defRPr/>
            </a:pPr>
            <a:endParaRPr lang="en-US" altLang="da-DK" sz="1280" b="0" noProof="1">
              <a:solidFill>
                <a:schemeClr val="tx1"/>
              </a:solidFill>
              <a:latin typeface="+mn-lt"/>
              <a:cs typeface="Arial" panose="020B0604020202020204" pitchFamily="34" charset="0"/>
            </a:endParaRPr>
          </a:p>
          <a:p>
            <a:pPr eaLnBrk="1" hangingPunct="1">
              <a:spcAft>
                <a:spcPts val="853"/>
              </a:spcAft>
              <a:defRPr/>
            </a:pPr>
            <a:r>
              <a:rPr lang="en-US" altLang="da-DK" sz="2276" b="0" noProof="1">
                <a:solidFill>
                  <a:schemeClr val="tx1"/>
                </a:solidFill>
                <a:latin typeface="+mn-lt"/>
                <a:cs typeface="Arial" panose="020B0604020202020204" pitchFamily="34" charset="0"/>
              </a:rPr>
              <a:t>COPY/PASTE CONTENT</a:t>
            </a:r>
            <a:endParaRPr lang="en-US" sz="3640" dirty="0"/>
          </a:p>
          <a:p>
            <a:pPr eaLnBrk="1" hangingPunct="1">
              <a:spcAft>
                <a:spcPts val="853"/>
              </a:spcAft>
              <a:defRPr/>
            </a:pPr>
            <a:r>
              <a:rPr lang="en-US" altLang="da-DK" sz="1280" b="0" noProof="1">
                <a:solidFill>
                  <a:schemeClr val="tx1"/>
                </a:solidFill>
                <a:latin typeface="+mn-lt"/>
                <a:cs typeface="Arial" panose="020B0604020202020204" pitchFamily="34" charset="0"/>
              </a:rPr>
              <a:t>When copying old content to your new presentation, 2 options are available:</a:t>
            </a:r>
            <a:endParaRPr lang="en-US" sz="3640" dirty="0"/>
          </a:p>
          <a:p>
            <a:pPr eaLnBrk="1" hangingPunct="1">
              <a:spcAft>
                <a:spcPts val="853"/>
              </a:spcAft>
              <a:defRPr/>
            </a:pPr>
            <a:r>
              <a:rPr lang="en-US" altLang="da-DK" sz="1280" b="1" noProof="1">
                <a:solidFill>
                  <a:schemeClr val="tx1"/>
                </a:solidFill>
                <a:latin typeface="+mn-lt"/>
                <a:cs typeface="Arial" panose="020B0604020202020204" pitchFamily="34" charset="0"/>
              </a:rPr>
              <a:t>1. Best practice: </a:t>
            </a:r>
            <a:r>
              <a:rPr lang="en-US" altLang="da-DK" sz="1280" b="0" noProof="1">
                <a:solidFill>
                  <a:schemeClr val="tx1"/>
                </a:solidFill>
                <a:latin typeface="+mn-lt"/>
                <a:cs typeface="Arial" panose="020B0604020202020204" pitchFamily="34" charset="0"/>
              </a:rPr>
              <a:t>Create a slide in your new presentation and copy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piece of content at a time (e.g. copy all text from </a:t>
            </a:r>
            <a:r>
              <a:rPr lang="en-US" altLang="da-DK" sz="1280" b="0" i="0" u="sng" noProof="1">
                <a:solidFill>
                  <a:schemeClr val="tx1"/>
                </a:solidFill>
                <a:latin typeface="+mn-lt"/>
                <a:cs typeface="Arial" panose="020B0604020202020204" pitchFamily="34" charset="0"/>
              </a:rPr>
              <a:t>one</a:t>
            </a:r>
            <a:r>
              <a:rPr lang="en-US" altLang="da-DK" sz="1280" b="0" i="0" u="none" noProof="1">
                <a:solidFill>
                  <a:schemeClr val="tx1"/>
                </a:solidFill>
                <a:latin typeface="+mn-lt"/>
                <a:cs typeface="Arial" panose="020B0604020202020204" pitchFamily="34" charset="0"/>
              </a:rPr>
              <a:t> textbox)</a:t>
            </a:r>
            <a:endParaRPr lang="en-US" altLang="da-DK" sz="1280" b="1" i="0" u="sng" noProof="1">
              <a:solidFill>
                <a:schemeClr val="tx1"/>
              </a:solidFill>
              <a:latin typeface="+mn-lt"/>
              <a:cs typeface="Arial" panose="020B0604020202020204" pitchFamily="34" charset="0"/>
            </a:endParaRPr>
          </a:p>
          <a:p>
            <a:pPr eaLnBrk="1" hangingPunct="1">
              <a:spcAft>
                <a:spcPts val="853"/>
              </a:spcAft>
              <a:defRPr/>
            </a:pPr>
            <a:r>
              <a:rPr lang="en-US" altLang="da-DK" sz="1280" b="1" noProof="1">
                <a:solidFill>
                  <a:schemeClr val="tx1"/>
                </a:solidFill>
                <a:latin typeface="+mn-lt"/>
                <a:cs typeface="Arial" panose="020B0604020202020204" pitchFamily="34" charset="0"/>
              </a:rPr>
              <a:t>2. </a:t>
            </a:r>
            <a:r>
              <a:rPr lang="en-US" altLang="da-DK" sz="128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US" altLang="da-DK" sz="1280" b="1" noProof="1">
              <a:solidFill>
                <a:schemeClr val="tx1"/>
              </a:solidFill>
              <a:latin typeface="+mn-lt"/>
              <a:cs typeface="Arial" panose="020B0604020202020204" pitchFamily="34" charset="0"/>
            </a:endParaRPr>
          </a:p>
          <a:p>
            <a:pPr eaLnBrk="1" hangingPunct="1">
              <a:spcAft>
                <a:spcPts val="853"/>
              </a:spcAft>
              <a:defRPr/>
            </a:pPr>
            <a:endParaRPr lang="en-US" altLang="da-DK" sz="1280" b="0" noProof="1">
              <a:solidFill>
                <a:schemeClr val="tx1"/>
              </a:solidFill>
              <a:latin typeface="+mn-lt"/>
              <a:cs typeface="Arial" panose="020B0604020202020204" pitchFamily="34" charset="0"/>
            </a:endParaRPr>
          </a:p>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SLIDES &amp; SLIDE ELEMENTS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0" noProof="1">
                <a:solidFill>
                  <a:schemeClr val="tx1"/>
                </a:solidFill>
                <a:latin typeface="+mn-lt"/>
                <a:cs typeface="Arial" panose="020B0604020202020204" pitchFamily="34" charset="0"/>
              </a:rPr>
              <a:t>Insert predefined slides and elements from the Templafy button. Choose </a:t>
            </a:r>
            <a:r>
              <a:rPr lang="en-US" altLang="da-DK" sz="1280" b="1" noProof="1">
                <a:solidFill>
                  <a:schemeClr val="tx1"/>
                </a:solidFill>
                <a:latin typeface="+mn-lt"/>
                <a:cs typeface="Arial" panose="020B0604020202020204" pitchFamily="34" charset="0"/>
              </a:rPr>
              <a:t>Slides</a:t>
            </a:r>
            <a:r>
              <a:rPr lang="en-US" altLang="da-DK" sz="1280" b="0" noProof="1">
                <a:solidFill>
                  <a:schemeClr val="tx1"/>
                </a:solidFill>
                <a:latin typeface="+mn-lt"/>
                <a:cs typeface="Arial" panose="020B0604020202020204" pitchFamily="34" charset="0"/>
              </a:rPr>
              <a:t> and </a:t>
            </a:r>
            <a:r>
              <a:rPr lang="en-US" altLang="da-DK" sz="1280" b="1" noProof="1">
                <a:solidFill>
                  <a:schemeClr val="tx1"/>
                </a:solidFill>
                <a:latin typeface="+mn-lt"/>
                <a:cs typeface="Arial" panose="020B0604020202020204" pitchFamily="34" charset="0"/>
              </a:rPr>
              <a:t>Slide elements </a:t>
            </a:r>
            <a:r>
              <a:rPr lang="en-US" altLang="da-DK" sz="1280" b="0" noProof="1">
                <a:solidFill>
                  <a:schemeClr val="tx1"/>
                </a:solidFill>
                <a:latin typeface="+mn-lt"/>
                <a:cs typeface="Arial" panose="020B0604020202020204" pitchFamily="34" charset="0"/>
              </a:rPr>
              <a:t>from the dropdown menu or from the buttons in the Templafy pane on the right side of the screen</a:t>
            </a:r>
            <a:endParaRPr lang="en-US" altLang="da-DK" sz="1280" b="1" noProof="1">
              <a:solidFill>
                <a:schemeClr val="tx1"/>
              </a:solidFill>
              <a:latin typeface="+mn-lt"/>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819228" y="819201"/>
            <a:ext cx="15689341" cy="924688"/>
          </a:xfrm>
          <a:prstGeom prst="rect">
            <a:avLst/>
          </a:prstGeom>
          <a:noFill/>
        </p:spPr>
        <p:txBody>
          <a:bodyPr wrap="square" lIns="0" tIns="0" rIns="0" bIns="0" rtlCol="0" anchor="t" anchorCtr="0">
            <a:noAutofit/>
          </a:bodyPr>
          <a:lstStyle/>
          <a:p>
            <a:r>
              <a:rPr lang="en-US" sz="4551" b="0" noProof="1">
                <a:solidFill>
                  <a:schemeClr val="tx1"/>
                </a:solidFill>
                <a:latin typeface="+mj-lt"/>
                <a:cs typeface="Arial" panose="020B0604020202020204" pitchFamily="34" charset="0"/>
              </a:rPr>
              <a:t>TIPS &amp; TRICKS - YOUR USER GUIDE - TEMPLAFY</a:t>
            </a:r>
            <a:endParaRPr lang="en-US" sz="3640" dirty="0"/>
          </a:p>
        </p:txBody>
      </p:sp>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5"/>
          <a:stretch>
            <a:fillRect/>
          </a:stretch>
        </p:blipFill>
        <p:spPr>
          <a:xfrm>
            <a:off x="15690650" y="3263970"/>
            <a:ext cx="538033" cy="772787"/>
          </a:xfrm>
          <a:prstGeom prst="rect">
            <a:avLst/>
          </a:prstGeom>
        </p:spPr>
      </p:pic>
      <p:pic>
        <p:nvPicPr>
          <p:cNvPr id="9" name="Picture 33">
            <a:extLst>
              <a:ext uri="{FF2B5EF4-FFF2-40B4-BE49-F238E27FC236}">
                <a16:creationId xmlns:a16="http://schemas.microsoft.com/office/drawing/2014/main" id="{B03E872F-21DD-423D-B6DE-4945F155FB87}"/>
              </a:ext>
            </a:extLst>
          </p:cNvPr>
          <p:cNvPicPr>
            <a:picLocks noChangeAspect="1"/>
          </p:cNvPicPr>
          <p:nvPr userDrawn="1"/>
        </p:nvPicPr>
        <p:blipFill rotWithShape="1">
          <a:blip r:embed="rId6"/>
          <a:srcRect l="3901" t="45142" r="62601" b="9046"/>
          <a:stretch/>
        </p:blipFill>
        <p:spPr>
          <a:xfrm>
            <a:off x="10199338" y="4595607"/>
            <a:ext cx="485283" cy="457539"/>
          </a:xfrm>
          <a:prstGeom prst="rect">
            <a:avLst/>
          </a:prstGeom>
        </p:spPr>
      </p:pic>
      <p:pic>
        <p:nvPicPr>
          <p:cNvPr id="14" name="Picture 2" descr="C:\Users\MAV~1.SKA\AppData\Local\Temp\SNAGHTMLe48c1e.PNG">
            <a:extLst>
              <a:ext uri="{FF2B5EF4-FFF2-40B4-BE49-F238E27FC236}">
                <a16:creationId xmlns:a16="http://schemas.microsoft.com/office/drawing/2014/main" id="{F708B370-AE70-4A27-B119-8EF9D44A8647}"/>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5690647" y="7727752"/>
            <a:ext cx="925682" cy="1385000"/>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2">
            <a:extLst>
              <a:ext uri="{FF2B5EF4-FFF2-40B4-BE49-F238E27FC236}">
                <a16:creationId xmlns:a16="http://schemas.microsoft.com/office/drawing/2014/main" id="{8B1B4749-2B7E-4474-A2D3-2B2892ADCA26}"/>
              </a:ext>
            </a:extLst>
          </p:cNvPr>
          <p:cNvSpPr txBox="1">
            <a:spLocks noChangeArrowheads="1"/>
          </p:cNvSpPr>
          <p:nvPr userDrawn="1"/>
        </p:nvSpPr>
        <p:spPr bwMode="auto">
          <a:xfrm>
            <a:off x="823606" y="2474183"/>
            <a:ext cx="3481706" cy="52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048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1300410" rtl="0" eaLnBrk="1" fontAlgn="auto" latinLnBrk="0" hangingPunct="1">
              <a:lnSpc>
                <a:spcPct val="100000"/>
              </a:lnSpc>
              <a:spcBef>
                <a:spcPts val="0"/>
              </a:spcBef>
              <a:spcAft>
                <a:spcPts val="853"/>
              </a:spcAft>
              <a:buClrTx/>
              <a:buSzTx/>
              <a:buFontTx/>
              <a:buNone/>
              <a:tabLst/>
              <a:defRPr/>
            </a:pPr>
            <a:r>
              <a:rPr lang="en-US" sz="2276" dirty="0">
                <a:latin typeface="+mn-lt"/>
                <a:cs typeface="Arial" panose="020B0604020202020204" pitchFamily="34" charset="0"/>
              </a:rPr>
              <a:t>TEXT STYLES</a:t>
            </a:r>
            <a:endParaRPr lang="en-US" altLang="da-DK" sz="2276" b="0" noProof="1">
              <a:solidFill>
                <a:schemeClr val="tx1"/>
              </a:solidFill>
              <a:latin typeface="+mn-lt"/>
              <a:cs typeface="Arial" panose="020B0604020202020204" pitchFamily="34" charset="0"/>
            </a:endParaRPr>
          </a:p>
          <a:p>
            <a:pPr eaLnBrk="1" hangingPunct="1">
              <a:spcAft>
                <a:spcPts val="853"/>
              </a:spcAft>
              <a:defRPr/>
            </a:pPr>
            <a:r>
              <a:rPr lang="en-US" altLang="da-DK" sz="1280" b="0" noProof="1">
                <a:solidFill>
                  <a:schemeClr val="tx1"/>
                </a:solidFill>
                <a:latin typeface="+mn-lt"/>
                <a:cs typeface="Arial" panose="020B0604020202020204" pitchFamily="34" charset="0"/>
              </a:rPr>
              <a:t>Use the </a:t>
            </a:r>
            <a:r>
              <a:rPr lang="en-US" altLang="da-DK" sz="1280" b="1" noProof="1">
                <a:solidFill>
                  <a:schemeClr val="tx1"/>
                </a:solidFill>
                <a:latin typeface="+mn-lt"/>
                <a:cs typeface="Arial" panose="020B0604020202020204" pitchFamily="34" charset="0"/>
              </a:rPr>
              <a:t>TAB</a:t>
            </a:r>
            <a:r>
              <a:rPr lang="en-US" altLang="da-DK" sz="1280" b="0" noProof="1">
                <a:solidFill>
                  <a:schemeClr val="tx1"/>
                </a:solidFill>
                <a:latin typeface="+mn-lt"/>
                <a:cs typeface="Arial" panose="020B0604020202020204" pitchFamily="34" charset="0"/>
              </a:rPr>
              <a:t>-key</a:t>
            </a:r>
            <a:r>
              <a:rPr lang="en-US" altLang="da-DK" sz="1280" b="0" baseline="0" noProof="1">
                <a:solidFill>
                  <a:schemeClr val="tx1"/>
                </a:solidFill>
                <a:latin typeface="+mn-lt"/>
                <a:cs typeface="Arial" panose="020B0604020202020204" pitchFamily="34" charset="0"/>
              </a:rPr>
              <a:t> to jump through </a:t>
            </a:r>
            <a:br>
              <a:rPr lang="en-GB" altLang="da-DK" sz="1280" b="0" baseline="0" noProof="1">
                <a:solidFill>
                  <a:schemeClr val="tx1"/>
                </a:solidFill>
                <a:latin typeface="+mn-lt"/>
                <a:cs typeface="Arial" panose="020B0604020202020204" pitchFamily="34" charset="0"/>
              </a:rPr>
            </a:br>
            <a:r>
              <a:rPr lang="en-US" altLang="da-DK" sz="1280" b="0" baseline="0" noProof="1">
                <a:solidFill>
                  <a:schemeClr val="tx1"/>
                </a:solidFill>
                <a:latin typeface="+mn-lt"/>
                <a:cs typeface="Arial" panose="020B0604020202020204" pitchFamily="34" charset="0"/>
              </a:rPr>
              <a:t>levels. Click </a:t>
            </a:r>
            <a:r>
              <a:rPr lang="en-US" altLang="da-DK" sz="1280" b="1" baseline="0" noProof="1">
                <a:solidFill>
                  <a:schemeClr val="tx1"/>
                </a:solidFill>
                <a:latin typeface="+mn-lt"/>
                <a:cs typeface="Arial" panose="020B0604020202020204" pitchFamily="34" charset="0"/>
              </a:rPr>
              <a:t>ENTER</a:t>
            </a:r>
            <a:r>
              <a:rPr lang="en-US" altLang="da-DK" sz="1280" b="0" baseline="0" noProof="1">
                <a:solidFill>
                  <a:schemeClr val="tx1"/>
                </a:solidFill>
                <a:latin typeface="+mn-lt"/>
                <a:cs typeface="Arial" panose="020B0604020202020204" pitchFamily="34" charset="0"/>
              </a:rPr>
              <a:t>, then </a:t>
            </a:r>
            <a:r>
              <a:rPr lang="en-US" altLang="da-DK" sz="1280" b="1" baseline="0" noProof="1">
                <a:solidFill>
                  <a:schemeClr val="tx1"/>
                </a:solidFill>
                <a:latin typeface="+mn-lt"/>
                <a:cs typeface="Arial" panose="020B0604020202020204" pitchFamily="34" charset="0"/>
              </a:rPr>
              <a:t>TAB</a:t>
            </a:r>
            <a:r>
              <a:rPr lang="en-US" altLang="da-DK" sz="1280" b="0" baseline="0" noProof="1">
                <a:solidFill>
                  <a:schemeClr val="tx1"/>
                </a:solidFill>
                <a:latin typeface="+mn-lt"/>
                <a:cs typeface="Arial" panose="020B0604020202020204" pitchFamily="34" charset="0"/>
              </a:rPr>
              <a:t> to switch from one level to the next level</a:t>
            </a:r>
            <a:endParaRPr lang="en-US" sz="3640" dirty="0"/>
          </a:p>
          <a:p>
            <a:pPr eaLnBrk="1" hangingPunct="1">
              <a:spcAft>
                <a:spcPts val="853"/>
              </a:spcAft>
              <a:defRPr/>
            </a:pPr>
            <a:r>
              <a:rPr lang="en-US" altLang="da-DK" sz="1280" b="0" baseline="0" noProof="1">
                <a:solidFill>
                  <a:schemeClr val="tx1"/>
                </a:solidFill>
                <a:latin typeface="+mn-lt"/>
                <a:cs typeface="Arial" panose="020B0604020202020204" pitchFamily="34" charset="0"/>
              </a:rPr>
              <a:t>To go back in levels use </a:t>
            </a:r>
            <a:r>
              <a:rPr lang="en-US" altLang="da-DK" sz="1280" b="1" baseline="0" noProof="1">
                <a:solidFill>
                  <a:schemeClr val="tx1"/>
                </a:solidFill>
                <a:latin typeface="+mn-lt"/>
                <a:cs typeface="Arial" panose="020B0604020202020204" pitchFamily="34" charset="0"/>
              </a:rPr>
              <a:t>SHIFT-TAB</a:t>
            </a:r>
            <a:endParaRPr lang="en-US" sz="1280" b="1" noProof="1">
              <a:solidFill>
                <a:schemeClr val="tx1"/>
              </a:solidFill>
              <a:latin typeface="+mn-lt"/>
              <a:cs typeface="Arial" panose="020B0604020202020204" pitchFamily="34" charset="0"/>
            </a:endParaRPr>
          </a:p>
          <a:p>
            <a:pPr eaLnBrk="1" hangingPunct="1">
              <a:spcAft>
                <a:spcPts val="853"/>
              </a:spcAft>
              <a:defRPr/>
            </a:pPr>
            <a:r>
              <a:rPr lang="en-US" sz="1280" noProof="1">
                <a:solidFill>
                  <a:schemeClr val="tx1"/>
                </a:solidFill>
                <a:latin typeface="+mn-lt"/>
                <a:cs typeface="Arial" panose="020B0604020202020204" pitchFamily="34" charset="0"/>
              </a:rPr>
              <a:t>Alternatively, </a:t>
            </a:r>
            <a:r>
              <a:rPr lang="en-US" sz="1280" b="1" noProof="1">
                <a:solidFill>
                  <a:schemeClr val="tx1"/>
                </a:solidFill>
                <a:latin typeface="+mn-lt"/>
                <a:cs typeface="Arial" panose="020B0604020202020204" pitchFamily="34" charset="0"/>
              </a:rPr>
              <a:t>Increase</a:t>
            </a:r>
            <a:r>
              <a:rPr lang="en-US" sz="1280" baseline="0" noProof="1">
                <a:solidFill>
                  <a:schemeClr val="tx1"/>
                </a:solidFill>
                <a:latin typeface="+mn-lt"/>
                <a:cs typeface="Arial" panose="020B0604020202020204" pitchFamily="34" charset="0"/>
              </a:rPr>
              <a:t> and</a:t>
            </a:r>
            <a:br>
              <a:rPr lang="en-GB" sz="1280" baseline="0" noProof="1">
                <a:solidFill>
                  <a:schemeClr val="tx1"/>
                </a:solidFill>
                <a:latin typeface="+mn-lt"/>
                <a:cs typeface="Arial" panose="020B0604020202020204" pitchFamily="34" charset="0"/>
              </a:rPr>
            </a:br>
            <a:r>
              <a:rPr lang="en-US" sz="1280" b="1" baseline="0" noProof="1">
                <a:solidFill>
                  <a:schemeClr val="tx1"/>
                </a:solidFill>
                <a:latin typeface="+mn-lt"/>
                <a:cs typeface="Arial" panose="020B0604020202020204" pitchFamily="34" charset="0"/>
              </a:rPr>
              <a:t>Decrease </a:t>
            </a:r>
            <a:r>
              <a:rPr lang="en-US" sz="1280" baseline="0" noProof="1">
                <a:solidFill>
                  <a:schemeClr val="tx1"/>
                </a:solidFill>
                <a:latin typeface="+mn-lt"/>
                <a:cs typeface="Arial" panose="020B0604020202020204" pitchFamily="34" charset="0"/>
              </a:rPr>
              <a:t>list level can be used</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sz="1280" b="1" noProof="1">
                <a:solidFill>
                  <a:schemeClr val="tx1"/>
                </a:solidFill>
                <a:latin typeface="+mn-lt"/>
                <a:cs typeface="Arial" panose="020B0604020202020204" pitchFamily="34" charset="0"/>
              </a:rPr>
              <a:t>Reset slide</a:t>
            </a:r>
            <a:endParaRPr lang="en-US" sz="3640" dirty="0"/>
          </a:p>
          <a:p>
            <a:pPr marL="0" marR="0" indent="0" algn="l" defTabSz="1300410" rtl="0" eaLnBrk="1" fontAlgn="auto" latinLnBrk="0" hangingPunct="1">
              <a:lnSpc>
                <a:spcPct val="100000"/>
              </a:lnSpc>
              <a:spcBef>
                <a:spcPts val="0"/>
              </a:spcBef>
              <a:spcAft>
                <a:spcPts val="853"/>
              </a:spcAft>
              <a:buClrTx/>
              <a:buSzTx/>
              <a:buFont typeface="+mj-lt"/>
              <a:buNone/>
              <a:tabLst/>
              <a:defRPr/>
            </a:pPr>
            <a:r>
              <a:rPr lang="en-US" altLang="da-DK" sz="1280" noProof="1">
                <a:solidFill>
                  <a:schemeClr val="tx1"/>
                </a:solidFill>
                <a:latin typeface="+mn-lt"/>
                <a:cs typeface="Arial" panose="020B0604020202020204" pitchFamily="34" charset="0"/>
              </a:rPr>
              <a:t>Click the </a:t>
            </a:r>
            <a:r>
              <a:rPr lang="en-US" altLang="da-DK" sz="1280" b="1" baseline="0" noProof="1">
                <a:solidFill>
                  <a:schemeClr val="tx1"/>
                </a:solidFill>
                <a:latin typeface="+mn-lt"/>
                <a:cs typeface="Arial" panose="020B0604020202020204" pitchFamily="34" charset="0"/>
              </a:rPr>
              <a:t>Reset </a:t>
            </a:r>
            <a:r>
              <a:rPr lang="en-US" altLang="da-DK" sz="1280" noProof="1">
                <a:solidFill>
                  <a:schemeClr val="tx1"/>
                </a:solidFill>
                <a:latin typeface="+mn-lt"/>
                <a:cs typeface="Arial" panose="020B0604020202020204" pitchFamily="34" charset="0"/>
              </a:rPr>
              <a:t>menu to reset position, size</a:t>
            </a:r>
            <a:r>
              <a:rPr lang="en-US" altLang="da-DK" sz="1280" baseline="0" noProof="1">
                <a:solidFill>
                  <a:schemeClr val="tx1"/>
                </a:solidFill>
                <a:latin typeface="+mn-lt"/>
                <a:cs typeface="Arial" panose="020B0604020202020204" pitchFamily="34" charset="0"/>
              </a:rPr>
              <a:t> and formatting of the slide placeholders to their default settings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br>
              <a:rPr lang="en-GB" altLang="da-DK" sz="1280" b="0" noProof="1">
                <a:solidFill>
                  <a:schemeClr val="tx1"/>
                </a:solidFill>
                <a:latin typeface="+mn-lt"/>
                <a:cs typeface="Arial" panose="020B0604020202020204" pitchFamily="34" charset="0"/>
              </a:rPr>
            </a:br>
            <a:r>
              <a:rPr lang="en-US" sz="2276" dirty="0">
                <a:latin typeface="+mn-lt"/>
                <a:cs typeface="Arial" panose="020B0604020202020204" pitchFamily="34" charset="0"/>
              </a:rPr>
              <a:t>SLIDES &amp; LAYOUTS</a:t>
            </a:r>
            <a:endParaRPr lang="en-US" sz="3640" dirty="0"/>
          </a:p>
          <a:p>
            <a:pPr marL="0" marR="0" lvl="0" indent="0" algn="l" defTabSz="1300410" rtl="0" eaLnBrk="1" fontAlgn="auto" latinLnBrk="0" hangingPunct="1">
              <a:lnSpc>
                <a:spcPct val="100000"/>
              </a:lnSpc>
              <a:spcBef>
                <a:spcPts val="0"/>
              </a:spcBef>
              <a:spcAft>
                <a:spcPts val="853"/>
              </a:spcAft>
              <a:buClrTx/>
              <a:buSzTx/>
              <a:buFontTx/>
              <a:buNone/>
              <a:tabLst/>
              <a:defRPr/>
            </a:pPr>
            <a:r>
              <a:rPr lang="en-US" altLang="da-DK" sz="1280" b="0" noProof="1">
                <a:solidFill>
                  <a:schemeClr val="tx1"/>
                </a:solidFill>
                <a:latin typeface="+mn-lt"/>
                <a:cs typeface="Arial" panose="020B0604020202020204" pitchFamily="34" charset="0"/>
              </a:rPr>
              <a:t>Click on the menu </a:t>
            </a:r>
            <a:r>
              <a:rPr lang="en-US" altLang="da-DK" sz="1280" b="1" noProof="1">
                <a:solidFill>
                  <a:schemeClr val="tx1"/>
                </a:solidFill>
                <a:latin typeface="+mn-lt"/>
                <a:cs typeface="Arial" panose="020B0604020202020204" pitchFamily="34" charset="0"/>
              </a:rPr>
              <a:t>New Slide </a:t>
            </a:r>
            <a:r>
              <a:rPr lang="en-US" altLang="da-DK" sz="1280" b="0" noProof="1">
                <a:solidFill>
                  <a:schemeClr val="tx1"/>
                </a:solidFill>
                <a:latin typeface="+mn-lt"/>
                <a:cs typeface="Arial" panose="020B0604020202020204" pitchFamily="34" charset="0"/>
              </a:rPr>
              <a:t>in the </a:t>
            </a:r>
            <a:r>
              <a:rPr lang="en-US" altLang="da-DK" sz="1280" b="1" noProof="1">
                <a:solidFill>
                  <a:schemeClr val="tx1"/>
                </a:solidFill>
                <a:latin typeface="+mn-lt"/>
                <a:cs typeface="Arial" panose="020B0604020202020204" pitchFamily="34" charset="0"/>
              </a:rPr>
              <a:t>Home</a:t>
            </a:r>
            <a:r>
              <a:rPr lang="en-US" altLang="da-DK" sz="1280" b="0" noProof="1">
                <a:solidFill>
                  <a:schemeClr val="tx1"/>
                </a:solidFill>
                <a:latin typeface="+mn-lt"/>
                <a:cs typeface="Arial" panose="020B0604020202020204" pitchFamily="34" charset="0"/>
              </a:rPr>
              <a:t> tab to insert a new slide</a:t>
            </a:r>
            <a:br>
              <a:rPr lang="en-GB" altLang="da-DK" sz="1280" b="0" noProof="1">
                <a:solidFill>
                  <a:schemeClr val="tx1"/>
                </a:solidFill>
                <a:latin typeface="+mn-lt"/>
                <a:cs typeface="Arial" panose="020B0604020202020204" pitchFamily="34" charset="0"/>
              </a:rPr>
            </a:br>
            <a:br>
              <a:rPr lang="en-GB" altLang="da-DK" sz="1280" b="0" noProof="1">
                <a:solidFill>
                  <a:schemeClr val="tx1"/>
                </a:solidFill>
                <a:latin typeface="+mn-lt"/>
                <a:cs typeface="Arial" panose="020B0604020202020204" pitchFamily="34" charset="0"/>
              </a:rPr>
            </a:br>
            <a:r>
              <a:rPr lang="en-US" altLang="da-DK" sz="1280" b="1" noProof="1">
                <a:solidFill>
                  <a:schemeClr val="tx1"/>
                </a:solidFill>
                <a:latin typeface="+mn-lt"/>
                <a:cs typeface="Arial" panose="020B0604020202020204" pitchFamily="34" charset="0"/>
              </a:rPr>
              <a:t>Change layout</a:t>
            </a:r>
            <a:endParaRPr lang="en-US" altLang="da-DK" sz="1280" b="0" noProof="1">
              <a:solidFill>
                <a:schemeClr val="tx1"/>
              </a:solidFill>
              <a:latin typeface="+mn-lt"/>
              <a:cs typeface="Arial" panose="020B0604020202020204" pitchFamily="34" charset="0"/>
            </a:endParaRPr>
          </a:p>
          <a:p>
            <a:pPr marL="0" indent="0">
              <a:spcAft>
                <a:spcPts val="853"/>
              </a:spcAft>
              <a:buFont typeface="+mj-lt"/>
              <a:buNone/>
            </a:pPr>
            <a:r>
              <a:rPr lang="en-US" sz="1280" dirty="0">
                <a:solidFill>
                  <a:srgbClr val="000000"/>
                </a:solidFill>
                <a:latin typeface="+mn-lt"/>
                <a:ea typeface="Arial" panose="020B0604020202020204" pitchFamily="34" charset="0"/>
              </a:rPr>
              <a:t>Click on the arrow next to </a:t>
            </a:r>
            <a:r>
              <a:rPr lang="en-US" sz="1280" b="1" dirty="0">
                <a:solidFill>
                  <a:srgbClr val="000000"/>
                </a:solidFill>
                <a:latin typeface="+mn-lt"/>
                <a:ea typeface="Arial" panose="020B0604020202020204" pitchFamily="34" charset="0"/>
              </a:rPr>
              <a:t>Layout</a:t>
            </a:r>
            <a:br>
              <a:rPr lang="en-GB" sz="1280" b="1" dirty="0">
                <a:solidFill>
                  <a:srgbClr val="000000"/>
                </a:solidFill>
                <a:latin typeface="+mn-lt"/>
                <a:ea typeface="Arial" panose="020B0604020202020204" pitchFamily="34" charset="0"/>
              </a:rPr>
            </a:br>
            <a:r>
              <a:rPr lang="en-US" sz="1280" dirty="0">
                <a:solidFill>
                  <a:srgbClr val="000000"/>
                </a:solidFill>
                <a:latin typeface="+mn-lt"/>
                <a:ea typeface="Arial" panose="020B0604020202020204" pitchFamily="34" charset="0"/>
              </a:rPr>
              <a:t>to view a dropdown menu of possible slide layouts</a:t>
            </a:r>
            <a:endParaRPr lang="en-US" sz="1280" dirty="0">
              <a:latin typeface="+mn-lt"/>
              <a:ea typeface="Arial" panose="020B0604020202020204" pitchFamily="34" charset="0"/>
            </a:endParaRPr>
          </a:p>
        </p:txBody>
      </p:sp>
      <p:pic>
        <p:nvPicPr>
          <p:cNvPr id="25" name="Picture 24">
            <a:extLst>
              <a:ext uri="{FF2B5EF4-FFF2-40B4-BE49-F238E27FC236}">
                <a16:creationId xmlns:a16="http://schemas.microsoft.com/office/drawing/2014/main" id="{F331C0D7-BCB5-4FE1-A9B6-D9809499EF5D}"/>
              </a:ext>
            </a:extLst>
          </p:cNvPr>
          <p:cNvPicPr>
            <a:picLocks noChangeAspect="1"/>
          </p:cNvPicPr>
          <p:nvPr userDrawn="1"/>
        </p:nvPicPr>
        <p:blipFill>
          <a:blip r:embed="rId8"/>
          <a:stretch>
            <a:fillRect/>
          </a:stretch>
        </p:blipFill>
        <p:spPr>
          <a:xfrm>
            <a:off x="4227054" y="7226761"/>
            <a:ext cx="676185" cy="251395"/>
          </a:xfrm>
          <a:prstGeom prst="rect">
            <a:avLst/>
          </a:prstGeom>
        </p:spPr>
      </p:pic>
      <p:pic>
        <p:nvPicPr>
          <p:cNvPr id="32" name="Picture 16">
            <a:extLst>
              <a:ext uri="{FF2B5EF4-FFF2-40B4-BE49-F238E27FC236}">
                <a16:creationId xmlns:a16="http://schemas.microsoft.com/office/drawing/2014/main" id="{B49CAB4B-9C3B-4796-BEA1-B4B11781FC85}"/>
              </a:ext>
            </a:extLst>
          </p:cNvPr>
          <p:cNvPicPr>
            <a:picLocks noChangeAspect="1"/>
          </p:cNvPicPr>
          <p:nvPr userDrawn="1"/>
        </p:nvPicPr>
        <p:blipFill>
          <a:blip r:embed="rId9"/>
          <a:stretch>
            <a:fillRect/>
          </a:stretch>
        </p:blipFill>
        <p:spPr>
          <a:xfrm>
            <a:off x="4227053" y="6064813"/>
            <a:ext cx="467756" cy="718935"/>
          </a:xfrm>
          <a:prstGeom prst="rect">
            <a:avLst/>
          </a:prstGeom>
        </p:spPr>
      </p:pic>
      <p:pic>
        <p:nvPicPr>
          <p:cNvPr id="33" name="Picture 20">
            <a:extLst>
              <a:ext uri="{FF2B5EF4-FFF2-40B4-BE49-F238E27FC236}">
                <a16:creationId xmlns:a16="http://schemas.microsoft.com/office/drawing/2014/main" id="{160FB3A2-EC0D-45D3-BF6C-5D3B5307FC65}"/>
              </a:ext>
            </a:extLst>
          </p:cNvPr>
          <p:cNvPicPr>
            <a:picLocks noChangeAspect="1"/>
          </p:cNvPicPr>
          <p:nvPr userDrawn="1"/>
        </p:nvPicPr>
        <p:blipFill>
          <a:blip r:embed="rId10"/>
          <a:stretch>
            <a:fillRect/>
          </a:stretch>
        </p:blipFill>
        <p:spPr>
          <a:xfrm>
            <a:off x="4230890" y="5022104"/>
            <a:ext cx="765840" cy="245818"/>
          </a:xfrm>
          <a:prstGeom prst="rect">
            <a:avLst/>
          </a:prstGeom>
        </p:spPr>
      </p:pic>
      <p:pic>
        <p:nvPicPr>
          <p:cNvPr id="34" name="Picture 33">
            <a:extLst>
              <a:ext uri="{FF2B5EF4-FFF2-40B4-BE49-F238E27FC236}">
                <a16:creationId xmlns:a16="http://schemas.microsoft.com/office/drawing/2014/main" id="{6CB277AC-3602-4F6B-A61C-2A8A6AABC0AB}"/>
              </a:ext>
            </a:extLst>
          </p:cNvPr>
          <p:cNvPicPr>
            <a:picLocks noChangeAspect="1"/>
          </p:cNvPicPr>
          <p:nvPr userDrawn="1"/>
        </p:nvPicPr>
        <p:blipFill>
          <a:blip r:embed="rId11"/>
          <a:stretch>
            <a:fillRect/>
          </a:stretch>
        </p:blipFill>
        <p:spPr>
          <a:xfrm>
            <a:off x="4227054" y="4010491"/>
            <a:ext cx="650179" cy="365714"/>
          </a:xfrm>
          <a:prstGeom prst="rect">
            <a:avLst/>
          </a:prstGeom>
        </p:spPr>
      </p:pic>
    </p:spTree>
    <p:extLst>
      <p:ext uri="{BB962C8B-B14F-4D97-AF65-F5344CB8AC3E}">
        <p14:creationId xmlns:p14="http://schemas.microsoft.com/office/powerpoint/2010/main" val="262182073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13" name="Date Placeholder 6" hidden="1">
            <a:extLst>
              <a:ext uri="{FF2B5EF4-FFF2-40B4-BE49-F238E27FC236}">
                <a16:creationId xmlns:a16="http://schemas.microsoft.com/office/drawing/2014/main" id="{706505A8-87EA-4BA0-B698-35156BC765D0}"/>
              </a:ext>
            </a:extLst>
          </p:cNvPr>
          <p:cNvSpPr>
            <a:spLocks noGrp="1"/>
          </p:cNvSpPr>
          <p:nvPr>
            <p:ph type="dt" sz="half" idx="15"/>
          </p:nvPr>
        </p:nvSpPr>
        <p:spPr>
          <a:xfrm>
            <a:off x="0" y="9753600"/>
            <a:ext cx="0" cy="0"/>
          </a:xfrm>
        </p:spPr>
        <p:txBody>
          <a:bodyPr/>
          <a:lstStyle>
            <a:lvl1pPr>
              <a:defRPr sz="142">
                <a:noFill/>
              </a:defRPr>
            </a:lvl1pPr>
          </a:lstStyle>
          <a:p>
            <a:endParaRPr lang="en-US" dirty="0"/>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9753600"/>
            <a:ext cx="0" cy="0"/>
          </a:xfrm>
        </p:spPr>
        <p:txBody>
          <a:bodyPr/>
          <a:lstStyle>
            <a:lvl1pPr>
              <a:defRPr sz="142">
                <a:noFill/>
              </a:defRPr>
            </a:lvl1pPr>
          </a:lstStyle>
          <a:p>
            <a:endParaRPr lang="en-US" dirty="0"/>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9753600"/>
            <a:ext cx="0" cy="0"/>
          </a:xfrm>
        </p:spPr>
        <p:txBody>
          <a:bodyPr/>
          <a:lstStyle>
            <a:lvl1pPr>
              <a:defRPr sz="142">
                <a:noFill/>
              </a:defRPr>
            </a:lvl1pPr>
          </a:lstStyle>
          <a:p>
            <a:fld id="{23AA811B-2EBD-4900-905E-5BE206449611}" type="slidenum">
              <a:rPr lang="en-US" smtClean="0"/>
              <a:pPr/>
              <a:t>‹#›</a:t>
            </a:fld>
            <a:endParaRPr lang="en-US" dirty="0"/>
          </a:p>
        </p:txBody>
      </p:sp>
      <p:sp>
        <p:nvSpPr>
          <p:cNvPr id="2" name="Rectangle 1">
            <a:extLst>
              <a:ext uri="{FF2B5EF4-FFF2-40B4-BE49-F238E27FC236}">
                <a16:creationId xmlns:a16="http://schemas.microsoft.com/office/drawing/2014/main" id="{0F124504-36FD-4753-851D-5B7D02D4A2D1}"/>
              </a:ext>
            </a:extLst>
          </p:cNvPr>
          <p:cNvSpPr/>
          <p:nvPr userDrawn="1"/>
        </p:nvSpPr>
        <p:spPr bwMode="white">
          <a:xfrm>
            <a:off x="2" y="1"/>
            <a:ext cx="17340263" cy="97536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400" tIns="102400" rIns="102400" bIns="102400" numCol="1" spcCol="0" rtlCol="0" fromWordArt="0" anchor="ctr" anchorCtr="0" forceAA="0" compatLnSpc="1">
            <a:prstTxWarp prst="textNoShape">
              <a:avLst/>
            </a:prstTxWarp>
            <a:noAutofit/>
          </a:bodyPr>
          <a:lstStyle/>
          <a:p>
            <a:pPr algn="ctr">
              <a:spcBef>
                <a:spcPts val="853"/>
              </a:spcBef>
              <a:buClr>
                <a:srgbClr val="003755"/>
              </a:buClr>
            </a:pPr>
            <a:endParaRPr lang="en-US" sz="1991" dirty="0">
              <a:solidFill>
                <a:schemeClr val="tx1"/>
              </a:solidFill>
            </a:endParaRPr>
          </a:p>
        </p:txBody>
      </p:sp>
      <p:sp>
        <p:nvSpPr>
          <p:cNvPr id="5" name="Do not use"/>
          <p:cNvSpPr txBox="1"/>
          <p:nvPr userDrawn="1"/>
        </p:nvSpPr>
        <p:spPr>
          <a:xfrm>
            <a:off x="611878" y="934149"/>
            <a:ext cx="16152638" cy="4114653"/>
          </a:xfrm>
          <a:prstGeom prst="rect">
            <a:avLst/>
          </a:prstGeom>
          <a:noFill/>
        </p:spPr>
        <p:txBody>
          <a:bodyPr wrap="square" lIns="0" tIns="0" rIns="0" bIns="0" rtlCol="0">
            <a:spAutoFit/>
          </a:bodyPr>
          <a:lstStyle/>
          <a:p>
            <a:pPr marL="0" marR="0" indent="0" algn="ctr" fontAlgn="auto">
              <a:lnSpc>
                <a:spcPct val="100000"/>
              </a:lnSpc>
              <a:spcBef>
                <a:spcPts val="853"/>
              </a:spcBef>
              <a:spcAft>
                <a:spcPts val="0"/>
              </a:spcAft>
              <a:buClr>
                <a:srgbClr val="003755"/>
              </a:buClr>
              <a:buSzTx/>
              <a:buFontTx/>
              <a:buNone/>
              <a:tabLst/>
            </a:pPr>
            <a:r>
              <a:rPr lang="en-US" sz="6258" b="0" noProof="0" dirty="0">
                <a:solidFill>
                  <a:schemeClr val="bg1"/>
                </a:solidFill>
              </a:rPr>
              <a:t>If you see any </a:t>
            </a:r>
            <a:r>
              <a:rPr lang="en-US" sz="6258" b="1" i="1" noProof="0" dirty="0">
                <a:solidFill>
                  <a:schemeClr val="bg1"/>
                </a:solidFill>
              </a:rPr>
              <a:t>layouts after this </a:t>
            </a:r>
            <a:r>
              <a:rPr lang="en-US" sz="6258" b="0" i="0" noProof="0" dirty="0">
                <a:solidFill>
                  <a:schemeClr val="bg1"/>
                </a:solidFill>
              </a:rPr>
              <a:t>one</a:t>
            </a:r>
            <a:r>
              <a:rPr lang="en-US" sz="6258" b="1" i="1" noProof="0" dirty="0">
                <a:solidFill>
                  <a:schemeClr val="bg1"/>
                </a:solidFill>
              </a:rPr>
              <a:t>,</a:t>
            </a:r>
            <a:br>
              <a:rPr lang="en-GB" sz="6258" b="0" i="0" noProof="0" dirty="0">
                <a:solidFill>
                  <a:schemeClr val="bg1"/>
                </a:solidFill>
              </a:rPr>
            </a:br>
            <a:r>
              <a:rPr lang="en-US" sz="6258" b="0" noProof="0" dirty="0">
                <a:solidFill>
                  <a:schemeClr val="bg1"/>
                </a:solidFill>
              </a:rPr>
              <a:t>do not use them. These layouts </a:t>
            </a:r>
            <a:r>
              <a:rPr lang="en-US" sz="6258" b="1" i="1" u="none" noProof="0" dirty="0">
                <a:solidFill>
                  <a:schemeClr val="bg1"/>
                </a:solidFill>
              </a:rPr>
              <a:t>are not </a:t>
            </a:r>
            <a:r>
              <a:rPr lang="en-US" sz="6258" b="0" noProof="0" dirty="0">
                <a:solidFill>
                  <a:schemeClr val="bg1"/>
                </a:solidFill>
              </a:rPr>
              <a:t>part of our corporate template.</a:t>
            </a:r>
            <a:br>
              <a:rPr lang="en-GB" sz="3982" b="0" noProof="0" dirty="0">
                <a:solidFill>
                  <a:schemeClr val="bg1"/>
                </a:solidFill>
              </a:rPr>
            </a:br>
            <a:br>
              <a:rPr lang="en-GB" sz="3982" b="0" noProof="0" dirty="0">
                <a:solidFill>
                  <a:schemeClr val="bg1"/>
                </a:solidFill>
              </a:rPr>
            </a:br>
            <a:endParaRPr lang="en-US" sz="3982"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4798495" y="4729211"/>
            <a:ext cx="1474588" cy="1474543"/>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853"/>
                </a:spcBef>
                <a:buClr>
                  <a:srgbClr val="003755"/>
                </a:buClr>
              </a:pPr>
              <a:endParaRPr lang="en-US" sz="1991" dirty="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853"/>
                </a:spcBef>
                <a:buClr>
                  <a:srgbClr val="003755"/>
                </a:buClr>
              </a:pPr>
              <a:endParaRPr lang="en-US" sz="1991" dirty="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611879" y="3681244"/>
            <a:ext cx="14439333" cy="3112519"/>
          </a:xfrm>
          <a:prstGeom prst="rect">
            <a:avLst/>
          </a:prstGeom>
        </p:spPr>
        <p:txBody>
          <a:bodyPr wrap="square">
            <a:spAutoFit/>
          </a:bodyPr>
          <a:lstStyle/>
          <a:p>
            <a:pPr algn="ctr"/>
            <a:r>
              <a:rPr lang="en-US" sz="19625" b="1" i="1" noProof="0" dirty="0">
                <a:solidFill>
                  <a:schemeClr val="bg1"/>
                </a:solidFill>
              </a:rPr>
              <a:t>Do not use </a:t>
            </a:r>
            <a:endParaRPr lang="en-US" sz="3413"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611879" y="7376292"/>
            <a:ext cx="16152634" cy="1384738"/>
          </a:xfrm>
          <a:prstGeom prst="rect">
            <a:avLst/>
          </a:prstGeom>
          <a:noFill/>
        </p:spPr>
        <p:txBody>
          <a:bodyPr wrap="square" lIns="0" tIns="0" rIns="0" bIns="0" rtlCol="0">
            <a:spAutoFit/>
          </a:bodyPr>
          <a:lstStyle/>
          <a:p>
            <a:pPr marL="0" marR="0" indent="0" algn="ctr" fontAlgn="auto">
              <a:lnSpc>
                <a:spcPct val="100000"/>
              </a:lnSpc>
              <a:spcBef>
                <a:spcPts val="853"/>
              </a:spcBef>
              <a:spcAft>
                <a:spcPts val="0"/>
              </a:spcAft>
              <a:buClr>
                <a:srgbClr val="003755"/>
              </a:buClr>
              <a:buSzTx/>
              <a:buFontTx/>
              <a:buNone/>
              <a:tabLst/>
            </a:pPr>
            <a:r>
              <a:rPr lang="en-US" sz="2844" b="0" noProof="0" dirty="0">
                <a:solidFill>
                  <a:schemeClr val="bg1"/>
                </a:solidFill>
              </a:rPr>
              <a:t>Due to PowerPoint’s standard Copy/Paste functionality extra undesirable layouts can appear.</a:t>
            </a:r>
            <a:endParaRPr lang="en-US" sz="3640" dirty="0"/>
          </a:p>
          <a:p>
            <a:pPr marL="0" marR="0" indent="0" algn="ctr" fontAlgn="auto">
              <a:lnSpc>
                <a:spcPct val="100000"/>
              </a:lnSpc>
              <a:spcBef>
                <a:spcPts val="853"/>
              </a:spcBef>
              <a:spcAft>
                <a:spcPts val="0"/>
              </a:spcAft>
              <a:buClr>
                <a:srgbClr val="003755"/>
              </a:buClr>
              <a:buSzTx/>
              <a:buFontTx/>
              <a:buNone/>
              <a:tabLst/>
            </a:pPr>
            <a:r>
              <a:rPr lang="en-US" sz="2844" b="0" noProof="0" dirty="0">
                <a:solidFill>
                  <a:schemeClr val="bg1"/>
                </a:solidFill>
              </a:rPr>
              <a:t>Also notice: Layouts after this might contain potential confidential information.</a:t>
            </a:r>
            <a:br>
              <a:rPr lang="en-GB" sz="2560" b="0" noProof="0" dirty="0">
                <a:solidFill>
                  <a:schemeClr val="bg1"/>
                </a:solidFill>
              </a:rPr>
            </a:br>
            <a:endParaRPr lang="en-US" sz="2560" b="0" noProof="0" dirty="0">
              <a:solidFill>
                <a:schemeClr val="bg1"/>
              </a:solidFill>
            </a:endParaRPr>
          </a:p>
        </p:txBody>
      </p:sp>
    </p:spTree>
    <p:extLst>
      <p:ext uri="{BB962C8B-B14F-4D97-AF65-F5344CB8AC3E}">
        <p14:creationId xmlns:p14="http://schemas.microsoft.com/office/powerpoint/2010/main" val="358848628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324483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theme" Target="../theme/theme1.xml"/><Relationship Id="rId89" Type="http://schemas.openxmlformats.org/officeDocument/2006/relationships/tags" Target="../tags/tag5.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tags" Target="../tags/tag6.xml"/><Relationship Id="rId95" Type="http://schemas.openxmlformats.org/officeDocument/2006/relationships/tags" Target="../tags/tag11.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tags" Target="../tags/tag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tags" Target="../tags/tag4.xml"/><Relationship Id="rId91" Type="http://schemas.openxmlformats.org/officeDocument/2006/relationships/tags" Target="../tags/tag7.xml"/><Relationship Id="rId96" Type="http://schemas.openxmlformats.org/officeDocument/2006/relationships/tags" Target="../tags/tag1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ags" Target="../tags/tag2.xml"/><Relationship Id="rId94" Type="http://schemas.openxmlformats.org/officeDocument/2006/relationships/tags" Target="../tags/tag10.xml"/><Relationship Id="rId99" Type="http://schemas.openxmlformats.org/officeDocument/2006/relationships/tags" Target="../tags/tag1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tags" Target="../tags/tag13.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tags" Target="../tags/tag8.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tags" Target="../tags/tag3.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image" Target="../media/image1.jpeg"/><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tags" Target="../tags/tag9.xml"/><Relationship Id="rId98" Type="http://schemas.openxmlformats.org/officeDocument/2006/relationships/tags" Target="../tags/tag1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9.xml"/><Relationship Id="rId21" Type="http://schemas.openxmlformats.org/officeDocument/2006/relationships/slideLayout" Target="../slideLayouts/slideLayout104.xml"/><Relationship Id="rId42" Type="http://schemas.openxmlformats.org/officeDocument/2006/relationships/slideLayout" Target="../slideLayouts/slideLayout125.xml"/><Relationship Id="rId47" Type="http://schemas.openxmlformats.org/officeDocument/2006/relationships/slideLayout" Target="../slideLayouts/slideLayout130.xml"/><Relationship Id="rId63" Type="http://schemas.openxmlformats.org/officeDocument/2006/relationships/slideLayout" Target="../slideLayouts/slideLayout146.xml"/><Relationship Id="rId68" Type="http://schemas.openxmlformats.org/officeDocument/2006/relationships/slideLayout" Target="../slideLayouts/slideLayout151.xml"/><Relationship Id="rId84" Type="http://schemas.openxmlformats.org/officeDocument/2006/relationships/theme" Target="../theme/theme2.xml"/><Relationship Id="rId89" Type="http://schemas.openxmlformats.org/officeDocument/2006/relationships/tags" Target="../tags/tag20.xml"/><Relationship Id="rId16" Type="http://schemas.openxmlformats.org/officeDocument/2006/relationships/slideLayout" Target="../slideLayouts/slideLayout99.xml"/><Relationship Id="rId11" Type="http://schemas.openxmlformats.org/officeDocument/2006/relationships/slideLayout" Target="../slideLayouts/slideLayout94.xml"/><Relationship Id="rId32" Type="http://schemas.openxmlformats.org/officeDocument/2006/relationships/slideLayout" Target="../slideLayouts/slideLayout115.xml"/><Relationship Id="rId37" Type="http://schemas.openxmlformats.org/officeDocument/2006/relationships/slideLayout" Target="../slideLayouts/slideLayout120.xml"/><Relationship Id="rId53" Type="http://schemas.openxmlformats.org/officeDocument/2006/relationships/slideLayout" Target="../slideLayouts/slideLayout136.xml"/><Relationship Id="rId58" Type="http://schemas.openxmlformats.org/officeDocument/2006/relationships/slideLayout" Target="../slideLayouts/slideLayout141.xml"/><Relationship Id="rId74" Type="http://schemas.openxmlformats.org/officeDocument/2006/relationships/slideLayout" Target="../slideLayouts/slideLayout157.xml"/><Relationship Id="rId79" Type="http://schemas.openxmlformats.org/officeDocument/2006/relationships/slideLayout" Target="../slideLayouts/slideLayout162.xml"/><Relationship Id="rId5" Type="http://schemas.openxmlformats.org/officeDocument/2006/relationships/slideLayout" Target="../slideLayouts/slideLayout88.xml"/><Relationship Id="rId90" Type="http://schemas.openxmlformats.org/officeDocument/2006/relationships/tags" Target="../tags/tag21.xml"/><Relationship Id="rId95" Type="http://schemas.openxmlformats.org/officeDocument/2006/relationships/tags" Target="../tags/tag26.xml"/><Relationship Id="rId22" Type="http://schemas.openxmlformats.org/officeDocument/2006/relationships/slideLayout" Target="../slideLayouts/slideLayout105.xml"/><Relationship Id="rId27" Type="http://schemas.openxmlformats.org/officeDocument/2006/relationships/slideLayout" Target="../slideLayouts/slideLayout110.xml"/><Relationship Id="rId43" Type="http://schemas.openxmlformats.org/officeDocument/2006/relationships/slideLayout" Target="../slideLayouts/slideLayout126.xml"/><Relationship Id="rId48" Type="http://schemas.openxmlformats.org/officeDocument/2006/relationships/slideLayout" Target="../slideLayouts/slideLayout131.xml"/><Relationship Id="rId64" Type="http://schemas.openxmlformats.org/officeDocument/2006/relationships/slideLayout" Target="../slideLayouts/slideLayout147.xml"/><Relationship Id="rId69" Type="http://schemas.openxmlformats.org/officeDocument/2006/relationships/slideLayout" Target="../slideLayouts/slideLayout152.xml"/><Relationship Id="rId80" Type="http://schemas.openxmlformats.org/officeDocument/2006/relationships/slideLayout" Target="../slideLayouts/slideLayout163.xml"/><Relationship Id="rId85" Type="http://schemas.openxmlformats.org/officeDocument/2006/relationships/tags" Target="../tags/tag16.xml"/><Relationship Id="rId3" Type="http://schemas.openxmlformats.org/officeDocument/2006/relationships/slideLayout" Target="../slideLayouts/slideLayout86.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33" Type="http://schemas.openxmlformats.org/officeDocument/2006/relationships/slideLayout" Target="../slideLayouts/slideLayout116.xml"/><Relationship Id="rId38" Type="http://schemas.openxmlformats.org/officeDocument/2006/relationships/slideLayout" Target="../slideLayouts/slideLayout121.xml"/><Relationship Id="rId46" Type="http://schemas.openxmlformats.org/officeDocument/2006/relationships/slideLayout" Target="../slideLayouts/slideLayout129.xml"/><Relationship Id="rId59" Type="http://schemas.openxmlformats.org/officeDocument/2006/relationships/slideLayout" Target="../slideLayouts/slideLayout142.xml"/><Relationship Id="rId67" Type="http://schemas.openxmlformats.org/officeDocument/2006/relationships/slideLayout" Target="../slideLayouts/slideLayout150.xml"/><Relationship Id="rId20" Type="http://schemas.openxmlformats.org/officeDocument/2006/relationships/slideLayout" Target="../slideLayouts/slideLayout103.xml"/><Relationship Id="rId41" Type="http://schemas.openxmlformats.org/officeDocument/2006/relationships/slideLayout" Target="../slideLayouts/slideLayout124.xml"/><Relationship Id="rId54" Type="http://schemas.openxmlformats.org/officeDocument/2006/relationships/slideLayout" Target="../slideLayouts/slideLayout137.xml"/><Relationship Id="rId62" Type="http://schemas.openxmlformats.org/officeDocument/2006/relationships/slideLayout" Target="../slideLayouts/slideLayout145.xml"/><Relationship Id="rId70" Type="http://schemas.openxmlformats.org/officeDocument/2006/relationships/slideLayout" Target="../slideLayouts/slideLayout153.xml"/><Relationship Id="rId75" Type="http://schemas.openxmlformats.org/officeDocument/2006/relationships/slideLayout" Target="../slideLayouts/slideLayout158.xml"/><Relationship Id="rId83" Type="http://schemas.openxmlformats.org/officeDocument/2006/relationships/slideLayout" Target="../slideLayouts/slideLayout166.xml"/><Relationship Id="rId88" Type="http://schemas.openxmlformats.org/officeDocument/2006/relationships/tags" Target="../tags/tag19.xml"/><Relationship Id="rId91" Type="http://schemas.openxmlformats.org/officeDocument/2006/relationships/tags" Target="../tags/tag22.xml"/><Relationship Id="rId96" Type="http://schemas.openxmlformats.org/officeDocument/2006/relationships/tags" Target="../tags/tag27.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slideLayout" Target="../slideLayouts/slideLayout111.xml"/><Relationship Id="rId36" Type="http://schemas.openxmlformats.org/officeDocument/2006/relationships/slideLayout" Target="../slideLayouts/slideLayout119.xml"/><Relationship Id="rId49" Type="http://schemas.openxmlformats.org/officeDocument/2006/relationships/slideLayout" Target="../slideLayouts/slideLayout132.xml"/><Relationship Id="rId57" Type="http://schemas.openxmlformats.org/officeDocument/2006/relationships/slideLayout" Target="../slideLayouts/slideLayout140.xml"/><Relationship Id="rId10" Type="http://schemas.openxmlformats.org/officeDocument/2006/relationships/slideLayout" Target="../slideLayouts/slideLayout93.xml"/><Relationship Id="rId31" Type="http://schemas.openxmlformats.org/officeDocument/2006/relationships/slideLayout" Target="../slideLayouts/slideLayout114.xml"/><Relationship Id="rId44" Type="http://schemas.openxmlformats.org/officeDocument/2006/relationships/slideLayout" Target="../slideLayouts/slideLayout127.xml"/><Relationship Id="rId52" Type="http://schemas.openxmlformats.org/officeDocument/2006/relationships/slideLayout" Target="../slideLayouts/slideLayout135.xml"/><Relationship Id="rId60" Type="http://schemas.openxmlformats.org/officeDocument/2006/relationships/slideLayout" Target="../slideLayouts/slideLayout143.xml"/><Relationship Id="rId65" Type="http://schemas.openxmlformats.org/officeDocument/2006/relationships/slideLayout" Target="../slideLayouts/slideLayout148.xml"/><Relationship Id="rId73" Type="http://schemas.openxmlformats.org/officeDocument/2006/relationships/slideLayout" Target="../slideLayouts/slideLayout156.xml"/><Relationship Id="rId78" Type="http://schemas.openxmlformats.org/officeDocument/2006/relationships/slideLayout" Target="../slideLayouts/slideLayout161.xml"/><Relationship Id="rId81" Type="http://schemas.openxmlformats.org/officeDocument/2006/relationships/slideLayout" Target="../slideLayouts/slideLayout164.xml"/><Relationship Id="rId86" Type="http://schemas.openxmlformats.org/officeDocument/2006/relationships/tags" Target="../tags/tag17.xml"/><Relationship Id="rId94" Type="http://schemas.openxmlformats.org/officeDocument/2006/relationships/tags" Target="../tags/tag25.xml"/><Relationship Id="rId99" Type="http://schemas.openxmlformats.org/officeDocument/2006/relationships/tags" Target="../tags/tag30.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9" Type="http://schemas.openxmlformats.org/officeDocument/2006/relationships/slideLayout" Target="../slideLayouts/slideLayout122.xml"/><Relationship Id="rId34" Type="http://schemas.openxmlformats.org/officeDocument/2006/relationships/slideLayout" Target="../slideLayouts/slideLayout117.xml"/><Relationship Id="rId50" Type="http://schemas.openxmlformats.org/officeDocument/2006/relationships/slideLayout" Target="../slideLayouts/slideLayout133.xml"/><Relationship Id="rId55" Type="http://schemas.openxmlformats.org/officeDocument/2006/relationships/slideLayout" Target="../slideLayouts/slideLayout138.xml"/><Relationship Id="rId76" Type="http://schemas.openxmlformats.org/officeDocument/2006/relationships/slideLayout" Target="../slideLayouts/slideLayout159.xml"/><Relationship Id="rId97" Type="http://schemas.openxmlformats.org/officeDocument/2006/relationships/tags" Target="../tags/tag28.xml"/><Relationship Id="rId7" Type="http://schemas.openxmlformats.org/officeDocument/2006/relationships/slideLayout" Target="../slideLayouts/slideLayout90.xml"/><Relationship Id="rId71" Type="http://schemas.openxmlformats.org/officeDocument/2006/relationships/slideLayout" Target="../slideLayouts/slideLayout154.xml"/><Relationship Id="rId92" Type="http://schemas.openxmlformats.org/officeDocument/2006/relationships/tags" Target="../tags/tag23.xml"/><Relationship Id="rId2" Type="http://schemas.openxmlformats.org/officeDocument/2006/relationships/slideLayout" Target="../slideLayouts/slideLayout85.xml"/><Relationship Id="rId29" Type="http://schemas.openxmlformats.org/officeDocument/2006/relationships/slideLayout" Target="../slideLayouts/slideLayout112.xml"/><Relationship Id="rId24" Type="http://schemas.openxmlformats.org/officeDocument/2006/relationships/slideLayout" Target="../slideLayouts/slideLayout107.xml"/><Relationship Id="rId40" Type="http://schemas.openxmlformats.org/officeDocument/2006/relationships/slideLayout" Target="../slideLayouts/slideLayout123.xml"/><Relationship Id="rId45" Type="http://schemas.openxmlformats.org/officeDocument/2006/relationships/slideLayout" Target="../slideLayouts/slideLayout128.xml"/><Relationship Id="rId66" Type="http://schemas.openxmlformats.org/officeDocument/2006/relationships/slideLayout" Target="../slideLayouts/slideLayout149.xml"/><Relationship Id="rId87" Type="http://schemas.openxmlformats.org/officeDocument/2006/relationships/tags" Target="../tags/tag18.xml"/><Relationship Id="rId61" Type="http://schemas.openxmlformats.org/officeDocument/2006/relationships/slideLayout" Target="../slideLayouts/slideLayout144.xml"/><Relationship Id="rId82" Type="http://schemas.openxmlformats.org/officeDocument/2006/relationships/slideLayout" Target="../slideLayouts/slideLayout165.xml"/><Relationship Id="rId19" Type="http://schemas.openxmlformats.org/officeDocument/2006/relationships/slideLayout" Target="../slideLayouts/slideLayout102.xml"/><Relationship Id="rId14" Type="http://schemas.openxmlformats.org/officeDocument/2006/relationships/slideLayout" Target="../slideLayouts/slideLayout97.xml"/><Relationship Id="rId30" Type="http://schemas.openxmlformats.org/officeDocument/2006/relationships/slideLayout" Target="../slideLayouts/slideLayout113.xml"/><Relationship Id="rId35" Type="http://schemas.openxmlformats.org/officeDocument/2006/relationships/slideLayout" Target="../slideLayouts/slideLayout118.xml"/><Relationship Id="rId56" Type="http://schemas.openxmlformats.org/officeDocument/2006/relationships/slideLayout" Target="../slideLayouts/slideLayout139.xml"/><Relationship Id="rId77" Type="http://schemas.openxmlformats.org/officeDocument/2006/relationships/slideLayout" Target="../slideLayouts/slideLayout160.xml"/><Relationship Id="rId8" Type="http://schemas.openxmlformats.org/officeDocument/2006/relationships/slideLayout" Target="../slideLayouts/slideLayout91.xml"/><Relationship Id="rId51" Type="http://schemas.openxmlformats.org/officeDocument/2006/relationships/slideLayout" Target="../slideLayouts/slideLayout134.xml"/><Relationship Id="rId72" Type="http://schemas.openxmlformats.org/officeDocument/2006/relationships/slideLayout" Target="../slideLayouts/slideLayout155.xml"/><Relationship Id="rId93" Type="http://schemas.openxmlformats.org/officeDocument/2006/relationships/tags" Target="../tags/tag24.xml"/><Relationship Id="rId98" Type="http://schemas.openxmlformats.org/officeDocument/2006/relationships/tags" Target="../tags/tag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19225" y="2456463"/>
            <a:ext cx="15703520" cy="6066650"/>
          </a:xfrm>
          <a:prstGeom prst="rect">
            <a:avLst/>
          </a:prstGeom>
        </p:spPr>
        <p:txBody>
          <a:bodyPr vert="horz" lIns="0" tIns="0" rIns="0" bIns="0" rtlCol="0">
            <a:noAutofit/>
          </a:bodyPr>
          <a:lstStyle/>
          <a:p>
            <a:pPr lvl="0"/>
            <a:r>
              <a:rPr lang="en-US" noProof="0" dirty="0"/>
              <a:t>Level 1 (Enter+TAB for next text level, SHIFT+TAB to go back in levels)</a:t>
            </a:r>
            <a:endParaRPr lang="en-US"/>
          </a:p>
          <a:p>
            <a:pPr lvl="1"/>
            <a:r>
              <a:rPr lang="en-US" noProof="0" dirty="0"/>
              <a:t>Level 2</a:t>
            </a:r>
            <a:endParaRPr lang="en-US"/>
          </a:p>
          <a:p>
            <a:pPr lvl="2"/>
            <a:r>
              <a:rPr lang="en-US" noProof="0" dirty="0"/>
              <a:t>Level 3</a:t>
            </a:r>
            <a:endParaRPr lang="en-US"/>
          </a:p>
          <a:p>
            <a:pPr lvl="3"/>
            <a:r>
              <a:rPr lang="en-US" noProof="0" dirty="0"/>
              <a:t>Level 4, Header</a:t>
            </a:r>
            <a:endParaRPr lang="en-US"/>
          </a:p>
          <a:p>
            <a:pPr lvl="4"/>
            <a:r>
              <a:rPr lang="en-US" noProof="0" dirty="0"/>
              <a:t>Level 5, Body</a:t>
            </a:r>
            <a:endParaRPr lang="en-US"/>
          </a:p>
          <a:p>
            <a:pPr lvl="5"/>
            <a:r>
              <a:rPr lang="en-US" noProof="0" dirty="0"/>
              <a:t>Level 6</a:t>
            </a:r>
            <a:endParaRPr lang="en-US"/>
          </a:p>
          <a:p>
            <a:pPr lvl="6"/>
            <a:r>
              <a:rPr lang="en-US" noProof="0" dirty="0"/>
              <a:t>Level 7</a:t>
            </a:r>
            <a:endParaRPr lang="en-US"/>
          </a:p>
          <a:p>
            <a:pPr lvl="7"/>
            <a:r>
              <a:rPr lang="en-US" noProof="0" dirty="0"/>
              <a:t>Level 8, Small Body</a:t>
            </a:r>
            <a:endParaRPr lang="en-US"/>
          </a:p>
          <a:p>
            <a:pPr lvl="8"/>
            <a:r>
              <a:rPr lang="en-US" noProof="0" dirty="0"/>
              <a:t>Level 9, Highlight</a:t>
            </a:r>
            <a:endParaRPr lang="en-US"/>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819225" y="819200"/>
            <a:ext cx="15703520" cy="655360"/>
          </a:xfrm>
          <a:prstGeom prst="rect">
            <a:avLst/>
          </a:prstGeom>
        </p:spPr>
        <p:txBody>
          <a:bodyPr vert="horz" lIns="0" tIns="0" rIns="0" bIns="0" rtlCol="0" anchor="t" anchorCtr="0">
            <a:noAutofit/>
          </a:bodyPr>
          <a:lstStyle/>
          <a:p>
            <a:r>
              <a:rPr lang="en-US" dirty="0"/>
              <a:t>Click to add title</a:t>
            </a:r>
            <a:endParaRPr lang="en-US"/>
          </a:p>
        </p:txBody>
      </p:sp>
      <p:sp>
        <p:nvSpPr>
          <p:cNvPr id="2" name="Date Placeholder 1">
            <a:extLst>
              <a:ext uri="{FF2B5EF4-FFF2-40B4-BE49-F238E27FC236}">
                <a16:creationId xmlns:a16="http://schemas.microsoft.com/office/drawing/2014/main" id="{0643F1B6-0743-4D14-8B95-B030120DE5D1}"/>
              </a:ext>
            </a:extLst>
          </p:cNvPr>
          <p:cNvSpPr>
            <a:spLocks noGrp="1"/>
          </p:cNvSpPr>
          <p:nvPr>
            <p:ph type="dt" sz="half" idx="2"/>
          </p:nvPr>
        </p:nvSpPr>
        <p:spPr>
          <a:xfrm>
            <a:off x="819226" y="9200641"/>
            <a:ext cx="2684498" cy="256000"/>
          </a:xfrm>
          <a:prstGeom prst="rect">
            <a:avLst/>
          </a:prstGeom>
        </p:spPr>
        <p:txBody>
          <a:bodyPr vert="horz" lIns="0" tIns="0" rIns="0" bIns="0" rtlCol="0" anchor="t" anchorCtr="0"/>
          <a:lstStyle>
            <a:lvl1pPr algn="l">
              <a:defRPr sz="1138">
                <a:solidFill>
                  <a:schemeClr val="accent5"/>
                </a:solidFill>
              </a:defRPr>
            </a:lvl1pPr>
          </a:lstStyle>
          <a:p>
            <a:endParaRPr lang="en-US" dirty="0"/>
          </a:p>
        </p:txBody>
      </p:sp>
      <p:grpSp>
        <p:nvGrpSpPr>
          <p:cNvPr id="10" name="Group guide" hidden="1">
            <a:extLst>
              <a:ext uri="{FF2B5EF4-FFF2-40B4-BE49-F238E27FC236}">
                <a16:creationId xmlns:a16="http://schemas.microsoft.com/office/drawing/2014/main" id="{FED3DC1F-6EDD-4AFC-8429-68AD2C72A611}"/>
              </a:ext>
            </a:extLst>
          </p:cNvPr>
          <p:cNvGrpSpPr/>
          <p:nvPr userDrawn="1"/>
        </p:nvGrpSpPr>
        <p:grpSpPr>
          <a:xfrm>
            <a:off x="816965" y="819201"/>
            <a:ext cx="15705782" cy="8524801"/>
            <a:chOff x="574410" y="575999"/>
            <a:chExt cx="11042791" cy="5994001"/>
          </a:xfrm>
        </p:grpSpPr>
        <p:sp>
          <p:nvSpPr>
            <p:cNvPr id="11" name="S6">
              <a:extLst>
                <a:ext uri="{FF2B5EF4-FFF2-40B4-BE49-F238E27FC236}">
                  <a16:creationId xmlns:a16="http://schemas.microsoft.com/office/drawing/2014/main" id="{B35FD085-677B-4481-8D47-5ABCECB0F2D8}"/>
                </a:ext>
              </a:extLst>
            </p:cNvPr>
            <p:cNvSpPr/>
            <p:nvPr>
              <p:custDataLst>
                <p:tags r:id="rId85"/>
              </p:custDataLst>
            </p:nvPr>
          </p:nvSpPr>
          <p:spPr>
            <a:xfrm>
              <a:off x="576001" y="6282000"/>
              <a:ext cx="11041200" cy="288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2" name="S6">
              <a:extLst>
                <a:ext uri="{FF2B5EF4-FFF2-40B4-BE49-F238E27FC236}">
                  <a16:creationId xmlns:a16="http://schemas.microsoft.com/office/drawing/2014/main" id="{E8A52E1C-48DC-401C-9306-3E0F7413AB3E}"/>
                </a:ext>
              </a:extLst>
            </p:cNvPr>
            <p:cNvSpPr/>
            <p:nvPr>
              <p:custDataLst>
                <p:tags r:id="rId86"/>
              </p:custDataLst>
            </p:nvPr>
          </p:nvSpPr>
          <p:spPr>
            <a:xfrm>
              <a:off x="574410" y="3716469"/>
              <a:ext cx="11041201" cy="288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3" name="S6">
              <a:extLst>
                <a:ext uri="{FF2B5EF4-FFF2-40B4-BE49-F238E27FC236}">
                  <a16:creationId xmlns:a16="http://schemas.microsoft.com/office/drawing/2014/main" id="{18617E3D-F17C-47A6-A9FF-3C1D7DFFC0E1}"/>
                </a:ext>
              </a:extLst>
            </p:cNvPr>
            <p:cNvSpPr/>
            <p:nvPr>
              <p:custDataLst>
                <p:tags r:id="rId87"/>
              </p:custDataLst>
            </p:nvPr>
          </p:nvSpPr>
          <p:spPr>
            <a:xfrm>
              <a:off x="576000" y="576000"/>
              <a:ext cx="11039611" cy="1152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4" name="S11">
              <a:extLst>
                <a:ext uri="{FF2B5EF4-FFF2-40B4-BE49-F238E27FC236}">
                  <a16:creationId xmlns:a16="http://schemas.microsoft.com/office/drawing/2014/main" id="{9FC31626-354D-4843-93D2-B68323141ED5}"/>
                </a:ext>
              </a:extLst>
            </p:cNvPr>
            <p:cNvSpPr/>
            <p:nvPr>
              <p:custDataLst>
                <p:tags r:id="rId88"/>
              </p:custDataLst>
            </p:nvPr>
          </p:nvSpPr>
          <p:spPr>
            <a:xfrm flipH="1">
              <a:off x="123120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5" name="S11">
              <a:extLst>
                <a:ext uri="{FF2B5EF4-FFF2-40B4-BE49-F238E27FC236}">
                  <a16:creationId xmlns:a16="http://schemas.microsoft.com/office/drawing/2014/main" id="{83E9C906-3B6B-4C48-9DBD-3AD9C113E4BE}"/>
                </a:ext>
              </a:extLst>
            </p:cNvPr>
            <p:cNvSpPr/>
            <p:nvPr>
              <p:custDataLst>
                <p:tags r:id="rId89"/>
              </p:custDataLst>
            </p:nvPr>
          </p:nvSpPr>
          <p:spPr>
            <a:xfrm flipH="1">
              <a:off x="217548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6" name="S11">
              <a:extLst>
                <a:ext uri="{FF2B5EF4-FFF2-40B4-BE49-F238E27FC236}">
                  <a16:creationId xmlns:a16="http://schemas.microsoft.com/office/drawing/2014/main" id="{653373A0-257C-42A2-B208-BBC0F9EF891C}"/>
                </a:ext>
              </a:extLst>
            </p:cNvPr>
            <p:cNvSpPr/>
            <p:nvPr>
              <p:custDataLst>
                <p:tags r:id="rId90"/>
              </p:custDataLst>
            </p:nvPr>
          </p:nvSpPr>
          <p:spPr>
            <a:xfrm flipH="1">
              <a:off x="311976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7" name="S11">
              <a:extLst>
                <a:ext uri="{FF2B5EF4-FFF2-40B4-BE49-F238E27FC236}">
                  <a16:creationId xmlns:a16="http://schemas.microsoft.com/office/drawing/2014/main" id="{E0B38116-3A33-4BD1-969E-D8D16DDF008D}"/>
                </a:ext>
              </a:extLst>
            </p:cNvPr>
            <p:cNvSpPr/>
            <p:nvPr>
              <p:custDataLst>
                <p:tags r:id="rId91"/>
              </p:custDataLst>
            </p:nvPr>
          </p:nvSpPr>
          <p:spPr>
            <a:xfrm flipH="1">
              <a:off x="406404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8" name="S11">
              <a:extLst>
                <a:ext uri="{FF2B5EF4-FFF2-40B4-BE49-F238E27FC236}">
                  <a16:creationId xmlns:a16="http://schemas.microsoft.com/office/drawing/2014/main" id="{13220C9B-97B9-4F71-A52C-749E79523431}"/>
                </a:ext>
              </a:extLst>
            </p:cNvPr>
            <p:cNvSpPr/>
            <p:nvPr>
              <p:custDataLst>
                <p:tags r:id="rId92"/>
              </p:custDataLst>
            </p:nvPr>
          </p:nvSpPr>
          <p:spPr>
            <a:xfrm flipH="1">
              <a:off x="500832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9" name="S11">
              <a:extLst>
                <a:ext uri="{FF2B5EF4-FFF2-40B4-BE49-F238E27FC236}">
                  <a16:creationId xmlns:a16="http://schemas.microsoft.com/office/drawing/2014/main" id="{286E0E09-9F91-4AD5-A585-B4B6AC5798C1}"/>
                </a:ext>
              </a:extLst>
            </p:cNvPr>
            <p:cNvSpPr/>
            <p:nvPr>
              <p:custDataLst>
                <p:tags r:id="rId93"/>
              </p:custDataLst>
            </p:nvPr>
          </p:nvSpPr>
          <p:spPr>
            <a:xfrm flipH="1">
              <a:off x="595260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0" name="S11">
              <a:extLst>
                <a:ext uri="{FF2B5EF4-FFF2-40B4-BE49-F238E27FC236}">
                  <a16:creationId xmlns:a16="http://schemas.microsoft.com/office/drawing/2014/main" id="{52E49D3D-1C59-4539-822F-39FDF315B8E4}"/>
                </a:ext>
              </a:extLst>
            </p:cNvPr>
            <p:cNvSpPr/>
            <p:nvPr>
              <p:custDataLst>
                <p:tags r:id="rId94"/>
              </p:custDataLst>
            </p:nvPr>
          </p:nvSpPr>
          <p:spPr>
            <a:xfrm flipH="1">
              <a:off x="689688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1" name="S11">
              <a:extLst>
                <a:ext uri="{FF2B5EF4-FFF2-40B4-BE49-F238E27FC236}">
                  <a16:creationId xmlns:a16="http://schemas.microsoft.com/office/drawing/2014/main" id="{D015E50B-CFFC-4416-BE0E-CD22B28FCC87}"/>
                </a:ext>
              </a:extLst>
            </p:cNvPr>
            <p:cNvSpPr/>
            <p:nvPr>
              <p:custDataLst>
                <p:tags r:id="rId95"/>
              </p:custDataLst>
            </p:nvPr>
          </p:nvSpPr>
          <p:spPr>
            <a:xfrm flipH="1">
              <a:off x="784116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2" name="S11">
              <a:extLst>
                <a:ext uri="{FF2B5EF4-FFF2-40B4-BE49-F238E27FC236}">
                  <a16:creationId xmlns:a16="http://schemas.microsoft.com/office/drawing/2014/main" id="{D34E1CE3-3748-4C47-9B06-9F67D4C72B2B}"/>
                </a:ext>
              </a:extLst>
            </p:cNvPr>
            <p:cNvSpPr/>
            <p:nvPr>
              <p:custDataLst>
                <p:tags r:id="rId96"/>
              </p:custDataLst>
            </p:nvPr>
          </p:nvSpPr>
          <p:spPr>
            <a:xfrm flipH="1">
              <a:off x="878544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3" name="S11">
              <a:extLst>
                <a:ext uri="{FF2B5EF4-FFF2-40B4-BE49-F238E27FC236}">
                  <a16:creationId xmlns:a16="http://schemas.microsoft.com/office/drawing/2014/main" id="{57330365-6113-4A1C-8161-63E6C28208E1}"/>
                </a:ext>
              </a:extLst>
            </p:cNvPr>
            <p:cNvSpPr/>
            <p:nvPr>
              <p:custDataLst>
                <p:tags r:id="rId97"/>
              </p:custDataLst>
            </p:nvPr>
          </p:nvSpPr>
          <p:spPr>
            <a:xfrm flipH="1">
              <a:off x="972972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4" name="S11">
              <a:extLst>
                <a:ext uri="{FF2B5EF4-FFF2-40B4-BE49-F238E27FC236}">
                  <a16:creationId xmlns:a16="http://schemas.microsoft.com/office/drawing/2014/main" id="{A6C07624-E096-4120-87AA-ADB0125A77ED}"/>
                </a:ext>
              </a:extLst>
            </p:cNvPr>
            <p:cNvSpPr/>
            <p:nvPr>
              <p:custDataLst>
                <p:tags r:id="rId98"/>
              </p:custDataLst>
            </p:nvPr>
          </p:nvSpPr>
          <p:spPr>
            <a:xfrm flipH="1">
              <a:off x="1067400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5" name="S6">
              <a:extLst>
                <a:ext uri="{FF2B5EF4-FFF2-40B4-BE49-F238E27FC236}">
                  <a16:creationId xmlns:a16="http://schemas.microsoft.com/office/drawing/2014/main" id="{9A11174D-DEE6-48B8-B2C1-A9B5A66BFA61}"/>
                </a:ext>
              </a:extLst>
            </p:cNvPr>
            <p:cNvSpPr/>
            <p:nvPr>
              <p:custDataLst>
                <p:tags r:id="rId99"/>
              </p:custDataLst>
            </p:nvPr>
          </p:nvSpPr>
          <p:spPr>
            <a:xfrm>
              <a:off x="576001" y="5994000"/>
              <a:ext cx="11041200" cy="288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grpSp>
      <p:pic>
        <p:nvPicPr>
          <p:cNvPr id="4" name="Picture 3" descr="A purple rectangle with white letters&#10;&#10;AI-generated content may be incorrect.">
            <a:extLst>
              <a:ext uri="{FF2B5EF4-FFF2-40B4-BE49-F238E27FC236}">
                <a16:creationId xmlns:a16="http://schemas.microsoft.com/office/drawing/2014/main" id="{1AC78EBD-3A38-88B9-B79F-2B8FD6ED74BC}"/>
              </a:ext>
            </a:extLst>
          </p:cNvPr>
          <p:cNvPicPr>
            <a:picLocks noChangeAspect="1"/>
          </p:cNvPicPr>
          <p:nvPr userDrawn="1"/>
        </p:nvPicPr>
        <p:blipFill>
          <a:blip r:embed="rId100" cstate="print">
            <a:extLst>
              <a:ext uri="{28A0092B-C50C-407E-A947-70E740481C1C}">
                <a14:useLocalDpi xmlns:a14="http://schemas.microsoft.com/office/drawing/2010/main" val="0"/>
              </a:ext>
            </a:extLst>
          </a:blip>
          <a:stretch>
            <a:fillRect/>
          </a:stretch>
        </p:blipFill>
        <p:spPr>
          <a:xfrm>
            <a:off x="15590877" y="9207623"/>
            <a:ext cx="1060718" cy="272756"/>
          </a:xfrm>
          <a:prstGeom prst="rect">
            <a:avLst/>
          </a:prstGeom>
        </p:spPr>
      </p:pic>
      <p:sp>
        <p:nvSpPr>
          <p:cNvPr id="5" name="Slide Number Placeholder 8">
            <a:extLst>
              <a:ext uri="{FF2B5EF4-FFF2-40B4-BE49-F238E27FC236}">
                <a16:creationId xmlns:a16="http://schemas.microsoft.com/office/drawing/2014/main" id="{26F72AB3-3591-2D44-14D9-4E9605DEF297}"/>
              </a:ext>
            </a:extLst>
          </p:cNvPr>
          <p:cNvSpPr txBox="1">
            <a:spLocks/>
          </p:cNvSpPr>
          <p:nvPr userDrawn="1"/>
        </p:nvSpPr>
        <p:spPr>
          <a:xfrm>
            <a:off x="14847411" y="9301480"/>
            <a:ext cx="655512" cy="180000"/>
          </a:xfrm>
          <a:prstGeom prst="rect">
            <a:avLst/>
          </a:prstGeom>
        </p:spPr>
        <p:txBody>
          <a:bodyPr vert="horz" lIns="0" tIns="0" rIns="0" bIns="0" rtlCol="0" anchor="t" anchorCtr="0"/>
          <a:lstStyle>
            <a:defPPr>
              <a:defRPr lang="en-US"/>
            </a:defPPr>
            <a:lvl1pPr marL="0" algn="r" defTabSz="914400" rtl="0" eaLnBrk="1" latinLnBrk="0" hangingPunct="1">
              <a:defRPr sz="800"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en-GB" sz="1000" smtClean="0">
                <a:solidFill>
                  <a:schemeClr val="tx1">
                    <a:lumMod val="50000"/>
                  </a:schemeClr>
                </a:solidFill>
              </a:rPr>
              <a:pPr/>
              <a:t>‹#›</a:t>
            </a:fld>
            <a:endParaRPr lang="en-GB" sz="1000" dirty="0">
              <a:solidFill>
                <a:schemeClr val="tx1">
                  <a:lumMod val="50000"/>
                </a:schemeClr>
              </a:solidFill>
            </a:endParaRPr>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72" r:id="rId1"/>
    <p:sldLayoutId id="2147483827" r:id="rId2"/>
    <p:sldLayoutId id="2147483819" r:id="rId3"/>
    <p:sldLayoutId id="2147483820" r:id="rId4"/>
    <p:sldLayoutId id="2147483822" r:id="rId5"/>
    <p:sldLayoutId id="2147483775" r:id="rId6"/>
    <p:sldLayoutId id="2147483766" r:id="rId7"/>
    <p:sldLayoutId id="2147483737" r:id="rId8"/>
    <p:sldLayoutId id="2147483823" r:id="rId9"/>
    <p:sldLayoutId id="2147483731" r:id="rId10"/>
    <p:sldLayoutId id="2147483808" r:id="rId11"/>
    <p:sldLayoutId id="2147483809" r:id="rId12"/>
    <p:sldLayoutId id="2147483810" r:id="rId13"/>
    <p:sldLayoutId id="2147483811" r:id="rId14"/>
    <p:sldLayoutId id="2147483812" r:id="rId15"/>
    <p:sldLayoutId id="2147483813" r:id="rId16"/>
    <p:sldLayoutId id="2147483814" r:id="rId17"/>
    <p:sldLayoutId id="2147483824" r:id="rId18"/>
    <p:sldLayoutId id="2147483825" r:id="rId19"/>
    <p:sldLayoutId id="2147483849" r:id="rId20"/>
    <p:sldLayoutId id="2147483850" r:id="rId21"/>
    <p:sldLayoutId id="2147483851" r:id="rId22"/>
    <p:sldLayoutId id="2147483826" r:id="rId23"/>
    <p:sldLayoutId id="2147483732" r:id="rId24"/>
    <p:sldLayoutId id="2147483828" r:id="rId25"/>
    <p:sldLayoutId id="2147483829" r:id="rId26"/>
    <p:sldLayoutId id="2147483852" r:id="rId27"/>
    <p:sldLayoutId id="2147483755" r:id="rId28"/>
    <p:sldLayoutId id="2147483776" r:id="rId29"/>
    <p:sldLayoutId id="2147483769" r:id="rId30"/>
    <p:sldLayoutId id="2147483777" r:id="rId31"/>
    <p:sldLayoutId id="2147483758" r:id="rId32"/>
    <p:sldLayoutId id="2147483778" r:id="rId33"/>
    <p:sldLayoutId id="2147483854" r:id="rId34"/>
    <p:sldLayoutId id="2147483831" r:id="rId35"/>
    <p:sldLayoutId id="2147483835" r:id="rId36"/>
    <p:sldLayoutId id="2147483780" r:id="rId37"/>
    <p:sldLayoutId id="2147483832" r:id="rId38"/>
    <p:sldLayoutId id="2147483855" r:id="rId39"/>
    <p:sldLayoutId id="2147483834" r:id="rId40"/>
    <p:sldLayoutId id="2147483836" r:id="rId41"/>
    <p:sldLayoutId id="2147483781" r:id="rId42"/>
    <p:sldLayoutId id="2147483782" r:id="rId43"/>
    <p:sldLayoutId id="2147483837" r:id="rId44"/>
    <p:sldLayoutId id="2147483783" r:id="rId45"/>
    <p:sldLayoutId id="2147483784" r:id="rId46"/>
    <p:sldLayoutId id="2147483797" r:id="rId47"/>
    <p:sldLayoutId id="2147483857" r:id="rId48"/>
    <p:sldLayoutId id="2147483785" r:id="rId49"/>
    <p:sldLayoutId id="2147483786" r:id="rId50"/>
    <p:sldLayoutId id="2147483788" r:id="rId51"/>
    <p:sldLayoutId id="2147483789" r:id="rId52"/>
    <p:sldLayoutId id="2147483790" r:id="rId53"/>
    <p:sldLayoutId id="2147483792" r:id="rId54"/>
    <p:sldLayoutId id="2147483793" r:id="rId55"/>
    <p:sldLayoutId id="2147483795" r:id="rId56"/>
    <p:sldLayoutId id="2147483817" r:id="rId57"/>
    <p:sldLayoutId id="2147483816" r:id="rId58"/>
    <p:sldLayoutId id="2147483815" r:id="rId59"/>
    <p:sldLayoutId id="2147483794" r:id="rId60"/>
    <p:sldLayoutId id="2147483796" r:id="rId61"/>
    <p:sldLayoutId id="2147483839" r:id="rId62"/>
    <p:sldLayoutId id="2147483840" r:id="rId63"/>
    <p:sldLayoutId id="2147483798" r:id="rId64"/>
    <p:sldLayoutId id="2147483800" r:id="rId65"/>
    <p:sldLayoutId id="2147483801" r:id="rId66"/>
    <p:sldLayoutId id="2147483856" r:id="rId67"/>
    <p:sldLayoutId id="2147483807" r:id="rId68"/>
    <p:sldLayoutId id="2147483743" r:id="rId69"/>
    <p:sldLayoutId id="2147483842" r:id="rId70"/>
    <p:sldLayoutId id="2147483841" r:id="rId71"/>
    <p:sldLayoutId id="2147483843" r:id="rId72"/>
    <p:sldLayoutId id="2147483844" r:id="rId73"/>
    <p:sldLayoutId id="2147483853" r:id="rId74"/>
    <p:sldLayoutId id="2147483845" r:id="rId75"/>
    <p:sldLayoutId id="2147483846" r:id="rId76"/>
    <p:sldLayoutId id="2147483847" r:id="rId77"/>
    <p:sldLayoutId id="2147483848" r:id="rId78"/>
    <p:sldLayoutId id="2147483744" r:id="rId79"/>
    <p:sldLayoutId id="2147483760" r:id="rId80"/>
    <p:sldLayoutId id="2147483762" r:id="rId81"/>
    <p:sldLayoutId id="2147483751" r:id="rId82"/>
    <p:sldLayoutId id="2147483943" r:id="rId83"/>
  </p:sldLayoutIdLst>
  <p:hf hdr="0"/>
  <p:txStyles>
    <p:titleStyle>
      <a:lvl1pPr algn="l" defTabSz="1300410" rtl="0" eaLnBrk="1" latinLnBrk="0" hangingPunct="1">
        <a:lnSpc>
          <a:spcPct val="90000"/>
        </a:lnSpc>
        <a:spcBef>
          <a:spcPct val="0"/>
        </a:spcBef>
        <a:buNone/>
        <a:defRPr sz="4551" b="0" kern="1200">
          <a:solidFill>
            <a:schemeClr val="accent1"/>
          </a:solidFill>
          <a:latin typeface="+mj-lt"/>
          <a:ea typeface="+mj-ea"/>
          <a:cs typeface="+mj-cs"/>
        </a:defRPr>
      </a:lvl1pPr>
    </p:titleStyle>
    <p:bodyStyle>
      <a:lvl1pPr marL="255986" indent="-255986" algn="l" defTabSz="130041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1pPr>
      <a:lvl2pPr marL="511973" indent="-255986" algn="l" defTabSz="130041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2pPr>
      <a:lvl3pPr marL="767958" indent="-255986" algn="l" defTabSz="130041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3pPr>
      <a:lvl4pPr marL="0" indent="0" algn="l" defTabSz="1300410" rtl="0" eaLnBrk="1" latinLnBrk="0" hangingPunct="1">
        <a:lnSpc>
          <a:spcPct val="100000"/>
        </a:lnSpc>
        <a:spcBef>
          <a:spcPts val="0"/>
        </a:spcBef>
        <a:spcAft>
          <a:spcPts val="853"/>
        </a:spcAft>
        <a:buFont typeface="Arial" panose="020B0604020202020204" pitchFamily="34" charset="0"/>
        <a:buChar char="​"/>
        <a:defRPr sz="1991" b="1" kern="1200">
          <a:solidFill>
            <a:srgbClr val="545859"/>
          </a:solidFill>
          <a:latin typeface="+mn-lt"/>
          <a:ea typeface="+mn-ea"/>
          <a:cs typeface="+mn-cs"/>
        </a:defRPr>
      </a:lvl4pPr>
      <a:lvl5pPr marL="0" indent="0" algn="l" defTabSz="1300410" rtl="0" eaLnBrk="1" latinLnBrk="0" hangingPunct="1">
        <a:lnSpc>
          <a:spcPct val="100000"/>
        </a:lnSpc>
        <a:spcBef>
          <a:spcPts val="0"/>
        </a:spcBef>
        <a:spcAft>
          <a:spcPts val="853"/>
        </a:spcAft>
        <a:buFont typeface="Arial" panose="020B0604020202020204" pitchFamily="34" charset="0"/>
        <a:buChar char="​"/>
        <a:tabLst/>
        <a:defRPr sz="1991" kern="1200">
          <a:solidFill>
            <a:srgbClr val="545859"/>
          </a:solidFill>
          <a:latin typeface="+mn-lt"/>
          <a:ea typeface="+mn-ea"/>
          <a:cs typeface="+mn-cs"/>
        </a:defRPr>
      </a:lvl5pPr>
      <a:lvl6pPr marL="0" indent="0" algn="l" defTabSz="1300410" rtl="0" eaLnBrk="1" latinLnBrk="0" hangingPunct="1">
        <a:lnSpc>
          <a:spcPct val="100000"/>
        </a:lnSpc>
        <a:spcBef>
          <a:spcPts val="0"/>
        </a:spcBef>
        <a:spcAft>
          <a:spcPts val="853"/>
        </a:spcAft>
        <a:buFont typeface="Arial" panose="020B0604020202020204" pitchFamily="34" charset="0"/>
        <a:buChar char="​"/>
        <a:defRPr sz="2844" b="1" kern="1200">
          <a:solidFill>
            <a:srgbClr val="545859"/>
          </a:solidFill>
          <a:latin typeface="+mn-lt"/>
          <a:ea typeface="+mn-ea"/>
          <a:cs typeface="+mn-cs"/>
        </a:defRPr>
      </a:lvl6pPr>
      <a:lvl7pPr marL="0" indent="0" algn="l" defTabSz="1300410" rtl="0" eaLnBrk="1" latinLnBrk="0" hangingPunct="1">
        <a:lnSpc>
          <a:spcPct val="100000"/>
        </a:lnSpc>
        <a:spcBef>
          <a:spcPts val="0"/>
        </a:spcBef>
        <a:spcAft>
          <a:spcPts val="853"/>
        </a:spcAft>
        <a:buFont typeface="Arial" panose="020B0604020202020204" pitchFamily="34" charset="0"/>
        <a:buChar char="​"/>
        <a:defRPr sz="2844" b="0" kern="1200" baseline="0">
          <a:solidFill>
            <a:srgbClr val="545859"/>
          </a:solidFill>
          <a:latin typeface="+mn-lt"/>
          <a:ea typeface="+mn-ea"/>
          <a:cs typeface="+mn-cs"/>
        </a:defRPr>
      </a:lvl7pPr>
      <a:lvl8pPr marL="0" indent="0" algn="l" defTabSz="1300410" rtl="0" eaLnBrk="1" latinLnBrk="0" hangingPunct="1">
        <a:lnSpc>
          <a:spcPct val="100000"/>
        </a:lnSpc>
        <a:spcBef>
          <a:spcPts val="0"/>
        </a:spcBef>
        <a:spcAft>
          <a:spcPts val="427"/>
        </a:spcAft>
        <a:buFont typeface="Arial" panose="020B0604020202020204" pitchFamily="34" charset="0"/>
        <a:buChar char="​"/>
        <a:defRPr sz="1422" kern="1200">
          <a:solidFill>
            <a:srgbClr val="545859"/>
          </a:solidFill>
          <a:latin typeface="+mn-lt"/>
          <a:ea typeface="+mn-ea"/>
          <a:cs typeface="+mn-cs"/>
        </a:defRPr>
      </a:lvl8pPr>
      <a:lvl9pPr marL="0" indent="0" algn="l" defTabSz="1300410" rtl="0" eaLnBrk="1" latinLnBrk="0" hangingPunct="1">
        <a:lnSpc>
          <a:spcPct val="90000"/>
        </a:lnSpc>
        <a:spcBef>
          <a:spcPts val="0"/>
        </a:spcBef>
        <a:spcAft>
          <a:spcPts val="0"/>
        </a:spcAft>
        <a:buFont typeface="Arial" panose="020B0604020202020204" pitchFamily="34" charset="0"/>
        <a:buChar char="​"/>
        <a:defRPr sz="6827" kern="1200" baseline="0">
          <a:solidFill>
            <a:srgbClr val="545859"/>
          </a:solidFill>
          <a:latin typeface="+mj-lt"/>
          <a:ea typeface="+mn-ea"/>
          <a:cs typeface="+mn-cs"/>
        </a:defRPr>
      </a:lvl9pPr>
    </p:bodyStyle>
    <p:otherStyle>
      <a:defPPr>
        <a:defRPr lang="en-US"/>
      </a:defPPr>
      <a:lvl1pPr marL="0" algn="l" defTabSz="1300410" rtl="0" eaLnBrk="1" latinLnBrk="0" hangingPunct="1">
        <a:defRPr sz="2560" kern="1200">
          <a:solidFill>
            <a:schemeClr val="tx1"/>
          </a:solidFill>
          <a:latin typeface="+mn-lt"/>
          <a:ea typeface="+mn-ea"/>
          <a:cs typeface="+mn-cs"/>
        </a:defRPr>
      </a:lvl1pPr>
      <a:lvl2pPr marL="650205" algn="l" defTabSz="1300410" rtl="0" eaLnBrk="1" latinLnBrk="0" hangingPunct="1">
        <a:defRPr sz="2560" kern="1200">
          <a:solidFill>
            <a:schemeClr val="tx1"/>
          </a:solidFill>
          <a:latin typeface="+mn-lt"/>
          <a:ea typeface="+mn-ea"/>
          <a:cs typeface="+mn-cs"/>
        </a:defRPr>
      </a:lvl2pPr>
      <a:lvl3pPr marL="1300410" algn="l" defTabSz="1300410" rtl="0" eaLnBrk="1" latinLnBrk="0" hangingPunct="1">
        <a:defRPr sz="2560" kern="1200">
          <a:solidFill>
            <a:schemeClr val="tx1"/>
          </a:solidFill>
          <a:latin typeface="+mn-lt"/>
          <a:ea typeface="+mn-ea"/>
          <a:cs typeface="+mn-cs"/>
        </a:defRPr>
      </a:lvl3pPr>
      <a:lvl4pPr marL="1950615" algn="l" defTabSz="1300410" rtl="0" eaLnBrk="1" latinLnBrk="0" hangingPunct="1">
        <a:defRPr sz="2560" kern="1200">
          <a:solidFill>
            <a:schemeClr val="tx1"/>
          </a:solidFill>
          <a:latin typeface="+mn-lt"/>
          <a:ea typeface="+mn-ea"/>
          <a:cs typeface="+mn-cs"/>
        </a:defRPr>
      </a:lvl4pPr>
      <a:lvl5pPr marL="2600819" algn="l" defTabSz="1300410" rtl="0" eaLnBrk="1" latinLnBrk="0" hangingPunct="1">
        <a:defRPr sz="2560" kern="1200">
          <a:solidFill>
            <a:schemeClr val="tx1"/>
          </a:solidFill>
          <a:latin typeface="+mn-lt"/>
          <a:ea typeface="+mn-ea"/>
          <a:cs typeface="+mn-cs"/>
        </a:defRPr>
      </a:lvl5pPr>
      <a:lvl6pPr marL="3251024" algn="l" defTabSz="1300410" rtl="0" eaLnBrk="1" latinLnBrk="0" hangingPunct="1">
        <a:defRPr sz="2560" kern="1200">
          <a:solidFill>
            <a:schemeClr val="tx1"/>
          </a:solidFill>
          <a:latin typeface="+mn-lt"/>
          <a:ea typeface="+mn-ea"/>
          <a:cs typeface="+mn-cs"/>
        </a:defRPr>
      </a:lvl6pPr>
      <a:lvl7pPr marL="3901229" algn="l" defTabSz="1300410" rtl="0" eaLnBrk="1" latinLnBrk="0" hangingPunct="1">
        <a:defRPr sz="2560" kern="1200">
          <a:solidFill>
            <a:schemeClr val="tx1"/>
          </a:solidFill>
          <a:latin typeface="+mn-lt"/>
          <a:ea typeface="+mn-ea"/>
          <a:cs typeface="+mn-cs"/>
        </a:defRPr>
      </a:lvl7pPr>
      <a:lvl8pPr marL="4551434" algn="l" defTabSz="1300410" rtl="0" eaLnBrk="1" latinLnBrk="0" hangingPunct="1">
        <a:defRPr sz="2560" kern="1200">
          <a:solidFill>
            <a:schemeClr val="tx1"/>
          </a:solidFill>
          <a:latin typeface="+mn-lt"/>
          <a:ea typeface="+mn-ea"/>
          <a:cs typeface="+mn-cs"/>
        </a:defRPr>
      </a:lvl8pPr>
      <a:lvl9pPr marL="5201639" algn="l" defTabSz="1300410" rtl="0" eaLnBrk="1" latinLnBrk="0" hangingPunct="1">
        <a:defRPr sz="256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329" userDrawn="1">
          <p15:clr>
            <a:srgbClr val="A4A3A4"/>
          </p15:clr>
        </p15:guide>
        <p15:guide id="4" orient="horz" pos="3587" userDrawn="1">
          <p15:clr>
            <a:srgbClr val="A4A3A4"/>
          </p15:clr>
        </p15:guide>
        <p15:guide id="5" pos="515" userDrawn="1">
          <p15:clr>
            <a:srgbClr val="F26B43"/>
          </p15:clr>
        </p15:guide>
        <p15:guide id="6" orient="horz" pos="515" userDrawn="1">
          <p15:clr>
            <a:srgbClr val="F26B43"/>
          </p15:clr>
        </p15:guide>
        <p15:guide id="7" orient="horz" pos="1547" userDrawn="1">
          <p15:clr>
            <a:srgbClr val="F26B43"/>
          </p15:clr>
        </p15:guide>
        <p15:guide id="8" pos="1102" userDrawn="1">
          <p15:clr>
            <a:srgbClr val="A4A3A4"/>
          </p15:clr>
        </p15:guide>
        <p15:guide id="9" pos="1360" userDrawn="1">
          <p15:clr>
            <a:srgbClr val="A4A3A4"/>
          </p15:clr>
        </p15:guide>
        <p15:guide id="10" orient="horz" pos="5369" userDrawn="1">
          <p15:clr>
            <a:srgbClr val="F26B43"/>
          </p15:clr>
        </p15:guide>
        <p15:guide id="11" pos="1949" userDrawn="1">
          <p15:clr>
            <a:srgbClr val="A4A3A4"/>
          </p15:clr>
        </p15:guide>
        <p15:guide id="12" pos="2206" userDrawn="1">
          <p15:clr>
            <a:srgbClr val="A4A3A4"/>
          </p15:clr>
        </p15:guide>
        <p15:guide id="13" pos="2795" userDrawn="1">
          <p15:clr>
            <a:srgbClr val="A4A3A4"/>
          </p15:clr>
        </p15:guide>
        <p15:guide id="14" pos="3052" userDrawn="1">
          <p15:clr>
            <a:srgbClr val="A4A3A4"/>
          </p15:clr>
        </p15:guide>
        <p15:guide id="15" pos="3641" userDrawn="1">
          <p15:clr>
            <a:srgbClr val="A4A3A4"/>
          </p15:clr>
        </p15:guide>
        <p15:guide id="16" pos="3898" userDrawn="1">
          <p15:clr>
            <a:srgbClr val="A4A3A4"/>
          </p15:clr>
        </p15:guide>
        <p15:guide id="17" pos="4486" userDrawn="1">
          <p15:clr>
            <a:srgbClr val="A4A3A4"/>
          </p15:clr>
        </p15:guide>
        <p15:guide id="18" pos="4745" userDrawn="1">
          <p15:clr>
            <a:srgbClr val="A4A3A4"/>
          </p15:clr>
        </p15:guide>
        <p15:guide id="19" pos="5332" userDrawn="1">
          <p15:clr>
            <a:srgbClr val="A4A3A4"/>
          </p15:clr>
        </p15:guide>
        <p15:guide id="20" pos="5591" userDrawn="1">
          <p15:clr>
            <a:srgbClr val="A4A3A4"/>
          </p15:clr>
        </p15:guide>
        <p15:guide id="21" pos="6178" userDrawn="1">
          <p15:clr>
            <a:srgbClr val="A4A3A4"/>
          </p15:clr>
        </p15:guide>
        <p15:guide id="22" pos="6436" userDrawn="1">
          <p15:clr>
            <a:srgbClr val="A4A3A4"/>
          </p15:clr>
        </p15:guide>
        <p15:guide id="23" pos="7025" userDrawn="1">
          <p15:clr>
            <a:srgbClr val="A4A3A4"/>
          </p15:clr>
        </p15:guide>
        <p15:guide id="24" pos="7282" userDrawn="1">
          <p15:clr>
            <a:srgbClr val="A4A3A4"/>
          </p15:clr>
        </p15:guide>
        <p15:guide id="25" pos="7871" userDrawn="1">
          <p15:clr>
            <a:srgbClr val="A4A3A4"/>
          </p15:clr>
        </p15:guide>
        <p15:guide id="26" pos="8128" userDrawn="1">
          <p15:clr>
            <a:srgbClr val="A4A3A4"/>
          </p15:clr>
        </p15:guide>
        <p15:guide id="27" pos="8716" userDrawn="1">
          <p15:clr>
            <a:srgbClr val="A4A3A4"/>
          </p15:clr>
        </p15:guide>
        <p15:guide id="28" pos="8974" userDrawn="1">
          <p15:clr>
            <a:srgbClr val="A4A3A4"/>
          </p15:clr>
        </p15:guide>
        <p15:guide id="29" pos="9562" userDrawn="1">
          <p15:clr>
            <a:srgbClr val="A4A3A4"/>
          </p15:clr>
        </p15:guide>
        <p15:guide id="30" pos="9821" userDrawn="1">
          <p15:clr>
            <a:srgbClr val="A4A3A4"/>
          </p15:clr>
        </p15:guide>
        <p15:guide id="31" pos="10407" userDrawn="1">
          <p15:clr>
            <a:srgbClr val="F26B43"/>
          </p15:clr>
        </p15:guide>
        <p15:guide id="32" orient="horz" pos="5628" userDrawn="1">
          <p15:clr>
            <a:srgbClr val="F26B43"/>
          </p15:clr>
        </p15:guide>
        <p15:guide id="33" orient="horz" pos="588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19225" y="2456463"/>
            <a:ext cx="15703520" cy="6066650"/>
          </a:xfrm>
          <a:prstGeom prst="rect">
            <a:avLst/>
          </a:prstGeom>
        </p:spPr>
        <p:txBody>
          <a:bodyPr vert="horz" lIns="0" tIns="0" rIns="0" bIns="0" rtlCol="0">
            <a:noAutofit/>
          </a:bodyPr>
          <a:lstStyle/>
          <a:p>
            <a:pPr lvl="0"/>
            <a:r>
              <a:rPr lang="en-US" noProof="0" dirty="0"/>
              <a:t>Level 1 (Enter+TAB for next text level, SHIFT+TAB to go back in levels)</a:t>
            </a:r>
            <a:endParaRPr lang="en-US"/>
          </a:p>
          <a:p>
            <a:pPr lvl="1"/>
            <a:r>
              <a:rPr lang="en-US" noProof="0" dirty="0"/>
              <a:t>Level 2</a:t>
            </a:r>
            <a:endParaRPr lang="en-US"/>
          </a:p>
          <a:p>
            <a:pPr lvl="2"/>
            <a:r>
              <a:rPr lang="en-US" noProof="0" dirty="0"/>
              <a:t>Level 3</a:t>
            </a:r>
            <a:endParaRPr lang="en-US"/>
          </a:p>
          <a:p>
            <a:pPr lvl="3"/>
            <a:r>
              <a:rPr lang="en-US" noProof="0" dirty="0"/>
              <a:t>Level 4, Header</a:t>
            </a:r>
            <a:endParaRPr lang="en-US"/>
          </a:p>
          <a:p>
            <a:pPr lvl="4"/>
            <a:r>
              <a:rPr lang="en-US" noProof="0" dirty="0"/>
              <a:t>Level 5, Body</a:t>
            </a:r>
            <a:endParaRPr lang="en-US"/>
          </a:p>
          <a:p>
            <a:pPr lvl="5"/>
            <a:r>
              <a:rPr lang="en-US" noProof="0" dirty="0"/>
              <a:t>Level 6</a:t>
            </a:r>
            <a:endParaRPr lang="en-US"/>
          </a:p>
          <a:p>
            <a:pPr lvl="6"/>
            <a:r>
              <a:rPr lang="en-US" noProof="0" dirty="0"/>
              <a:t>Level 7</a:t>
            </a:r>
            <a:endParaRPr lang="en-US"/>
          </a:p>
          <a:p>
            <a:pPr lvl="7"/>
            <a:r>
              <a:rPr lang="en-US" noProof="0" dirty="0"/>
              <a:t>Level 8, Small Body</a:t>
            </a:r>
            <a:endParaRPr lang="en-US"/>
          </a:p>
          <a:p>
            <a:pPr lvl="8"/>
            <a:r>
              <a:rPr lang="en-US" noProof="0" dirty="0"/>
              <a:t>Level 9, Highlight</a:t>
            </a:r>
            <a:endParaRPr lang="en-US"/>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819225" y="819200"/>
            <a:ext cx="15703520" cy="655360"/>
          </a:xfrm>
          <a:prstGeom prst="rect">
            <a:avLst/>
          </a:prstGeom>
        </p:spPr>
        <p:txBody>
          <a:bodyPr vert="horz" lIns="0" tIns="0" rIns="0" bIns="0" rtlCol="0" anchor="t" anchorCtr="0">
            <a:noAutofit/>
          </a:bodyPr>
          <a:lstStyle/>
          <a:p>
            <a:r>
              <a:rPr lang="en-US" dirty="0"/>
              <a:t>Click to add title</a:t>
            </a:r>
            <a:endParaRPr lang="en-US"/>
          </a:p>
        </p:txBody>
      </p:sp>
      <p:sp>
        <p:nvSpPr>
          <p:cNvPr id="2" name="Date Placeholder 1">
            <a:extLst>
              <a:ext uri="{FF2B5EF4-FFF2-40B4-BE49-F238E27FC236}">
                <a16:creationId xmlns:a16="http://schemas.microsoft.com/office/drawing/2014/main" id="{0643F1B6-0743-4D14-8B95-B030120DE5D1}"/>
              </a:ext>
            </a:extLst>
          </p:cNvPr>
          <p:cNvSpPr>
            <a:spLocks noGrp="1"/>
          </p:cNvSpPr>
          <p:nvPr>
            <p:ph type="dt" sz="half" idx="2"/>
          </p:nvPr>
        </p:nvSpPr>
        <p:spPr>
          <a:xfrm>
            <a:off x="819226" y="9200641"/>
            <a:ext cx="2684498" cy="256000"/>
          </a:xfrm>
          <a:prstGeom prst="rect">
            <a:avLst/>
          </a:prstGeom>
        </p:spPr>
        <p:txBody>
          <a:bodyPr vert="horz" lIns="0" tIns="0" rIns="0" bIns="0" rtlCol="0" anchor="t" anchorCtr="0"/>
          <a:lstStyle>
            <a:lvl1pPr algn="l">
              <a:defRPr sz="1138">
                <a:solidFill>
                  <a:schemeClr val="accent5"/>
                </a:solidFill>
              </a:defRPr>
            </a:lvl1pPr>
          </a:lstStyle>
          <a:p>
            <a:endParaRPr lang="en-US" dirty="0"/>
          </a:p>
        </p:txBody>
      </p:sp>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9808089" y="9200641"/>
            <a:ext cx="5371239" cy="256000"/>
          </a:xfrm>
          <a:prstGeom prst="rect">
            <a:avLst/>
          </a:prstGeom>
        </p:spPr>
        <p:txBody>
          <a:bodyPr vert="horz" lIns="0" tIns="0" rIns="0" bIns="0" rtlCol="0" anchor="t" anchorCtr="0"/>
          <a:lstStyle>
            <a:lvl1pPr algn="r">
              <a:defRPr sz="1138">
                <a:solidFill>
                  <a:schemeClr val="accent5"/>
                </a:solidFill>
              </a:defRPr>
            </a:lvl1pPr>
          </a:lstStyle>
          <a:p>
            <a:endParaRPr lang="en-US" dirty="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5590433" y="9200641"/>
            <a:ext cx="932312" cy="256000"/>
          </a:xfrm>
          <a:prstGeom prst="rect">
            <a:avLst/>
          </a:prstGeom>
        </p:spPr>
        <p:txBody>
          <a:bodyPr vert="horz" lIns="0" tIns="0" rIns="0" bIns="0" rtlCol="0" anchor="t" anchorCtr="0"/>
          <a:lstStyle>
            <a:lvl1pPr algn="r">
              <a:defRPr sz="1138">
                <a:solidFill>
                  <a:schemeClr val="accent5"/>
                </a:solidFill>
              </a:defRPr>
            </a:lvl1pPr>
          </a:lstStyle>
          <a:p>
            <a:fld id="{23AA811B-2EBD-4900-905E-5BE206449611}" type="slidenum">
              <a:rPr lang="en-US" smtClean="0"/>
              <a:pPr/>
              <a:t>‹#›</a:t>
            </a:fld>
            <a:endParaRPr lang="en-US" dirty="0"/>
          </a:p>
        </p:txBody>
      </p:sp>
      <p:grpSp>
        <p:nvGrpSpPr>
          <p:cNvPr id="10" name="Group guide" hidden="1">
            <a:extLst>
              <a:ext uri="{FF2B5EF4-FFF2-40B4-BE49-F238E27FC236}">
                <a16:creationId xmlns:a16="http://schemas.microsoft.com/office/drawing/2014/main" id="{FED3DC1F-6EDD-4AFC-8429-68AD2C72A611}"/>
              </a:ext>
            </a:extLst>
          </p:cNvPr>
          <p:cNvGrpSpPr/>
          <p:nvPr userDrawn="1"/>
        </p:nvGrpSpPr>
        <p:grpSpPr>
          <a:xfrm>
            <a:off x="816965" y="819201"/>
            <a:ext cx="15705782" cy="8524801"/>
            <a:chOff x="574410" y="575999"/>
            <a:chExt cx="11042791" cy="5994001"/>
          </a:xfrm>
        </p:grpSpPr>
        <p:sp>
          <p:nvSpPr>
            <p:cNvPr id="11" name="S6">
              <a:extLst>
                <a:ext uri="{FF2B5EF4-FFF2-40B4-BE49-F238E27FC236}">
                  <a16:creationId xmlns:a16="http://schemas.microsoft.com/office/drawing/2014/main" id="{B35FD085-677B-4481-8D47-5ABCECB0F2D8}"/>
                </a:ext>
              </a:extLst>
            </p:cNvPr>
            <p:cNvSpPr/>
            <p:nvPr>
              <p:custDataLst>
                <p:tags r:id="rId85"/>
              </p:custDataLst>
            </p:nvPr>
          </p:nvSpPr>
          <p:spPr>
            <a:xfrm>
              <a:off x="576001" y="6282000"/>
              <a:ext cx="11041200" cy="288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2" name="S6">
              <a:extLst>
                <a:ext uri="{FF2B5EF4-FFF2-40B4-BE49-F238E27FC236}">
                  <a16:creationId xmlns:a16="http://schemas.microsoft.com/office/drawing/2014/main" id="{E8A52E1C-48DC-401C-9306-3E0F7413AB3E}"/>
                </a:ext>
              </a:extLst>
            </p:cNvPr>
            <p:cNvSpPr/>
            <p:nvPr>
              <p:custDataLst>
                <p:tags r:id="rId86"/>
              </p:custDataLst>
            </p:nvPr>
          </p:nvSpPr>
          <p:spPr>
            <a:xfrm>
              <a:off x="574410" y="3716469"/>
              <a:ext cx="11041201" cy="288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3" name="S6">
              <a:extLst>
                <a:ext uri="{FF2B5EF4-FFF2-40B4-BE49-F238E27FC236}">
                  <a16:creationId xmlns:a16="http://schemas.microsoft.com/office/drawing/2014/main" id="{18617E3D-F17C-47A6-A9FF-3C1D7DFFC0E1}"/>
                </a:ext>
              </a:extLst>
            </p:cNvPr>
            <p:cNvSpPr/>
            <p:nvPr>
              <p:custDataLst>
                <p:tags r:id="rId87"/>
              </p:custDataLst>
            </p:nvPr>
          </p:nvSpPr>
          <p:spPr>
            <a:xfrm>
              <a:off x="576000" y="576000"/>
              <a:ext cx="11039611" cy="1152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4" name="S11">
              <a:extLst>
                <a:ext uri="{FF2B5EF4-FFF2-40B4-BE49-F238E27FC236}">
                  <a16:creationId xmlns:a16="http://schemas.microsoft.com/office/drawing/2014/main" id="{9FC31626-354D-4843-93D2-B68323141ED5}"/>
                </a:ext>
              </a:extLst>
            </p:cNvPr>
            <p:cNvSpPr/>
            <p:nvPr>
              <p:custDataLst>
                <p:tags r:id="rId88"/>
              </p:custDataLst>
            </p:nvPr>
          </p:nvSpPr>
          <p:spPr>
            <a:xfrm flipH="1">
              <a:off x="123120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5" name="S11">
              <a:extLst>
                <a:ext uri="{FF2B5EF4-FFF2-40B4-BE49-F238E27FC236}">
                  <a16:creationId xmlns:a16="http://schemas.microsoft.com/office/drawing/2014/main" id="{83E9C906-3B6B-4C48-9DBD-3AD9C113E4BE}"/>
                </a:ext>
              </a:extLst>
            </p:cNvPr>
            <p:cNvSpPr/>
            <p:nvPr>
              <p:custDataLst>
                <p:tags r:id="rId89"/>
              </p:custDataLst>
            </p:nvPr>
          </p:nvSpPr>
          <p:spPr>
            <a:xfrm flipH="1">
              <a:off x="217548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6" name="S11">
              <a:extLst>
                <a:ext uri="{FF2B5EF4-FFF2-40B4-BE49-F238E27FC236}">
                  <a16:creationId xmlns:a16="http://schemas.microsoft.com/office/drawing/2014/main" id="{653373A0-257C-42A2-B208-BBC0F9EF891C}"/>
                </a:ext>
              </a:extLst>
            </p:cNvPr>
            <p:cNvSpPr/>
            <p:nvPr>
              <p:custDataLst>
                <p:tags r:id="rId90"/>
              </p:custDataLst>
            </p:nvPr>
          </p:nvSpPr>
          <p:spPr>
            <a:xfrm flipH="1">
              <a:off x="311976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7" name="S11">
              <a:extLst>
                <a:ext uri="{FF2B5EF4-FFF2-40B4-BE49-F238E27FC236}">
                  <a16:creationId xmlns:a16="http://schemas.microsoft.com/office/drawing/2014/main" id="{E0B38116-3A33-4BD1-969E-D8D16DDF008D}"/>
                </a:ext>
              </a:extLst>
            </p:cNvPr>
            <p:cNvSpPr/>
            <p:nvPr>
              <p:custDataLst>
                <p:tags r:id="rId91"/>
              </p:custDataLst>
            </p:nvPr>
          </p:nvSpPr>
          <p:spPr>
            <a:xfrm flipH="1">
              <a:off x="406404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8" name="S11">
              <a:extLst>
                <a:ext uri="{FF2B5EF4-FFF2-40B4-BE49-F238E27FC236}">
                  <a16:creationId xmlns:a16="http://schemas.microsoft.com/office/drawing/2014/main" id="{13220C9B-97B9-4F71-A52C-749E79523431}"/>
                </a:ext>
              </a:extLst>
            </p:cNvPr>
            <p:cNvSpPr/>
            <p:nvPr>
              <p:custDataLst>
                <p:tags r:id="rId92"/>
              </p:custDataLst>
            </p:nvPr>
          </p:nvSpPr>
          <p:spPr>
            <a:xfrm flipH="1">
              <a:off x="500832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19" name="S11">
              <a:extLst>
                <a:ext uri="{FF2B5EF4-FFF2-40B4-BE49-F238E27FC236}">
                  <a16:creationId xmlns:a16="http://schemas.microsoft.com/office/drawing/2014/main" id="{286E0E09-9F91-4AD5-A585-B4B6AC5798C1}"/>
                </a:ext>
              </a:extLst>
            </p:cNvPr>
            <p:cNvSpPr/>
            <p:nvPr>
              <p:custDataLst>
                <p:tags r:id="rId93"/>
              </p:custDataLst>
            </p:nvPr>
          </p:nvSpPr>
          <p:spPr>
            <a:xfrm flipH="1">
              <a:off x="595260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0" name="S11">
              <a:extLst>
                <a:ext uri="{FF2B5EF4-FFF2-40B4-BE49-F238E27FC236}">
                  <a16:creationId xmlns:a16="http://schemas.microsoft.com/office/drawing/2014/main" id="{52E49D3D-1C59-4539-822F-39FDF315B8E4}"/>
                </a:ext>
              </a:extLst>
            </p:cNvPr>
            <p:cNvSpPr/>
            <p:nvPr>
              <p:custDataLst>
                <p:tags r:id="rId94"/>
              </p:custDataLst>
            </p:nvPr>
          </p:nvSpPr>
          <p:spPr>
            <a:xfrm flipH="1">
              <a:off x="689688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1" name="S11">
              <a:extLst>
                <a:ext uri="{FF2B5EF4-FFF2-40B4-BE49-F238E27FC236}">
                  <a16:creationId xmlns:a16="http://schemas.microsoft.com/office/drawing/2014/main" id="{D015E50B-CFFC-4416-BE0E-CD22B28FCC87}"/>
                </a:ext>
              </a:extLst>
            </p:cNvPr>
            <p:cNvSpPr/>
            <p:nvPr>
              <p:custDataLst>
                <p:tags r:id="rId95"/>
              </p:custDataLst>
            </p:nvPr>
          </p:nvSpPr>
          <p:spPr>
            <a:xfrm flipH="1">
              <a:off x="784116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2" name="S11">
              <a:extLst>
                <a:ext uri="{FF2B5EF4-FFF2-40B4-BE49-F238E27FC236}">
                  <a16:creationId xmlns:a16="http://schemas.microsoft.com/office/drawing/2014/main" id="{D34E1CE3-3748-4C47-9B06-9F67D4C72B2B}"/>
                </a:ext>
              </a:extLst>
            </p:cNvPr>
            <p:cNvSpPr/>
            <p:nvPr>
              <p:custDataLst>
                <p:tags r:id="rId96"/>
              </p:custDataLst>
            </p:nvPr>
          </p:nvSpPr>
          <p:spPr>
            <a:xfrm flipH="1">
              <a:off x="878544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3" name="S11">
              <a:extLst>
                <a:ext uri="{FF2B5EF4-FFF2-40B4-BE49-F238E27FC236}">
                  <a16:creationId xmlns:a16="http://schemas.microsoft.com/office/drawing/2014/main" id="{57330365-6113-4A1C-8161-63E6C28208E1}"/>
                </a:ext>
              </a:extLst>
            </p:cNvPr>
            <p:cNvSpPr/>
            <p:nvPr>
              <p:custDataLst>
                <p:tags r:id="rId97"/>
              </p:custDataLst>
            </p:nvPr>
          </p:nvSpPr>
          <p:spPr>
            <a:xfrm flipH="1">
              <a:off x="972972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4" name="S11">
              <a:extLst>
                <a:ext uri="{FF2B5EF4-FFF2-40B4-BE49-F238E27FC236}">
                  <a16:creationId xmlns:a16="http://schemas.microsoft.com/office/drawing/2014/main" id="{A6C07624-E096-4120-87AA-ADB0125A77ED}"/>
                </a:ext>
              </a:extLst>
            </p:cNvPr>
            <p:cNvSpPr/>
            <p:nvPr>
              <p:custDataLst>
                <p:tags r:id="rId98"/>
              </p:custDataLst>
            </p:nvPr>
          </p:nvSpPr>
          <p:spPr>
            <a:xfrm flipH="1">
              <a:off x="10674000" y="575999"/>
              <a:ext cx="288000" cy="5418001"/>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sp>
          <p:nvSpPr>
            <p:cNvPr id="25" name="S6">
              <a:extLst>
                <a:ext uri="{FF2B5EF4-FFF2-40B4-BE49-F238E27FC236}">
                  <a16:creationId xmlns:a16="http://schemas.microsoft.com/office/drawing/2014/main" id="{9A11174D-DEE6-48B8-B2C1-A9B5A66BFA61}"/>
                </a:ext>
              </a:extLst>
            </p:cNvPr>
            <p:cNvSpPr/>
            <p:nvPr>
              <p:custDataLst>
                <p:tags r:id="rId99"/>
              </p:custDataLst>
            </p:nvPr>
          </p:nvSpPr>
          <p:spPr>
            <a:xfrm>
              <a:off x="576001" y="5994000"/>
              <a:ext cx="11041200" cy="288000"/>
            </a:xfrm>
            <a:prstGeom prst="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27" dirty="0">
                  <a:ln w="3175">
                    <a:noFill/>
                  </a:ln>
                  <a:solidFill>
                    <a:schemeClr val="bg1"/>
                  </a:solidFill>
                </a:rPr>
                <a:t>1</a:t>
              </a:r>
              <a:endParaRPr lang="en-US" sz="3640" dirty="0"/>
            </a:p>
          </p:txBody>
        </p:sp>
      </p:grpSp>
    </p:spTree>
    <p:extLst>
      <p:ext uri="{BB962C8B-B14F-4D97-AF65-F5344CB8AC3E}">
        <p14:creationId xmlns:p14="http://schemas.microsoft.com/office/powerpoint/2010/main" val="66606138"/>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 id="2147483886" r:id="rId28"/>
    <p:sldLayoutId id="2147483887" r:id="rId29"/>
    <p:sldLayoutId id="2147483888" r:id="rId30"/>
    <p:sldLayoutId id="2147483889" r:id="rId31"/>
    <p:sldLayoutId id="2147483890" r:id="rId32"/>
    <p:sldLayoutId id="2147483891" r:id="rId33"/>
    <p:sldLayoutId id="2147483892" r:id="rId34"/>
    <p:sldLayoutId id="2147483893" r:id="rId35"/>
    <p:sldLayoutId id="2147483894" r:id="rId36"/>
    <p:sldLayoutId id="2147483895" r:id="rId37"/>
    <p:sldLayoutId id="2147483896" r:id="rId38"/>
    <p:sldLayoutId id="2147483897" r:id="rId39"/>
    <p:sldLayoutId id="2147483898" r:id="rId40"/>
    <p:sldLayoutId id="2147483899" r:id="rId41"/>
    <p:sldLayoutId id="2147483900" r:id="rId42"/>
    <p:sldLayoutId id="2147483901" r:id="rId43"/>
    <p:sldLayoutId id="2147483902" r:id="rId44"/>
    <p:sldLayoutId id="2147483903" r:id="rId45"/>
    <p:sldLayoutId id="2147483904" r:id="rId46"/>
    <p:sldLayoutId id="2147483905" r:id="rId47"/>
    <p:sldLayoutId id="2147483906" r:id="rId48"/>
    <p:sldLayoutId id="2147483907" r:id="rId49"/>
    <p:sldLayoutId id="2147483908" r:id="rId50"/>
    <p:sldLayoutId id="2147483909" r:id="rId51"/>
    <p:sldLayoutId id="2147483910" r:id="rId52"/>
    <p:sldLayoutId id="2147483911" r:id="rId53"/>
    <p:sldLayoutId id="2147483912" r:id="rId54"/>
    <p:sldLayoutId id="2147483913" r:id="rId55"/>
    <p:sldLayoutId id="2147483914" r:id="rId56"/>
    <p:sldLayoutId id="2147483915" r:id="rId57"/>
    <p:sldLayoutId id="2147483916" r:id="rId58"/>
    <p:sldLayoutId id="2147483917" r:id="rId59"/>
    <p:sldLayoutId id="2147483918" r:id="rId60"/>
    <p:sldLayoutId id="2147483919" r:id="rId61"/>
    <p:sldLayoutId id="2147483920" r:id="rId62"/>
    <p:sldLayoutId id="2147483921" r:id="rId63"/>
    <p:sldLayoutId id="2147483922" r:id="rId64"/>
    <p:sldLayoutId id="2147483923" r:id="rId65"/>
    <p:sldLayoutId id="2147483924" r:id="rId66"/>
    <p:sldLayoutId id="2147483925" r:id="rId67"/>
    <p:sldLayoutId id="2147483926" r:id="rId68"/>
    <p:sldLayoutId id="2147483927" r:id="rId69"/>
    <p:sldLayoutId id="2147483928" r:id="rId70"/>
    <p:sldLayoutId id="2147483929" r:id="rId71"/>
    <p:sldLayoutId id="2147483930" r:id="rId72"/>
    <p:sldLayoutId id="2147483931" r:id="rId73"/>
    <p:sldLayoutId id="2147483932" r:id="rId74"/>
    <p:sldLayoutId id="2147483933" r:id="rId75"/>
    <p:sldLayoutId id="2147483934" r:id="rId76"/>
    <p:sldLayoutId id="2147483935" r:id="rId77"/>
    <p:sldLayoutId id="2147483936" r:id="rId78"/>
    <p:sldLayoutId id="2147483937" r:id="rId79"/>
    <p:sldLayoutId id="2147483938" r:id="rId80"/>
    <p:sldLayoutId id="2147483939" r:id="rId81"/>
    <p:sldLayoutId id="2147483940" r:id="rId82"/>
    <p:sldLayoutId id="2147483942" r:id="rId83"/>
  </p:sldLayoutIdLst>
  <p:hf hdr="0"/>
  <p:txStyles>
    <p:titleStyle>
      <a:lvl1pPr algn="l" defTabSz="1300410" rtl="0" eaLnBrk="1" latinLnBrk="0" hangingPunct="1">
        <a:lnSpc>
          <a:spcPct val="90000"/>
        </a:lnSpc>
        <a:spcBef>
          <a:spcPct val="0"/>
        </a:spcBef>
        <a:buNone/>
        <a:defRPr sz="4551" b="0" kern="1200">
          <a:solidFill>
            <a:schemeClr val="accent1"/>
          </a:solidFill>
          <a:latin typeface="+mj-lt"/>
          <a:ea typeface="+mj-ea"/>
          <a:cs typeface="+mj-cs"/>
        </a:defRPr>
      </a:lvl1pPr>
    </p:titleStyle>
    <p:bodyStyle>
      <a:lvl1pPr marL="255986" indent="-255986" algn="l" defTabSz="130041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1pPr>
      <a:lvl2pPr marL="511973" indent="-255986" algn="l" defTabSz="130041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2pPr>
      <a:lvl3pPr marL="767958" indent="-255986" algn="l" defTabSz="130041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3pPr>
      <a:lvl4pPr marL="0" indent="0" algn="l" defTabSz="1300410" rtl="0" eaLnBrk="1" latinLnBrk="0" hangingPunct="1">
        <a:lnSpc>
          <a:spcPct val="100000"/>
        </a:lnSpc>
        <a:spcBef>
          <a:spcPts val="0"/>
        </a:spcBef>
        <a:spcAft>
          <a:spcPts val="853"/>
        </a:spcAft>
        <a:buFont typeface="Arial" panose="020B0604020202020204" pitchFamily="34" charset="0"/>
        <a:buChar char="​"/>
        <a:defRPr sz="1991" b="1" kern="1200">
          <a:solidFill>
            <a:srgbClr val="545859"/>
          </a:solidFill>
          <a:latin typeface="+mn-lt"/>
          <a:ea typeface="+mn-ea"/>
          <a:cs typeface="+mn-cs"/>
        </a:defRPr>
      </a:lvl4pPr>
      <a:lvl5pPr marL="0" indent="0" algn="l" defTabSz="1300410" rtl="0" eaLnBrk="1" latinLnBrk="0" hangingPunct="1">
        <a:lnSpc>
          <a:spcPct val="100000"/>
        </a:lnSpc>
        <a:spcBef>
          <a:spcPts val="0"/>
        </a:spcBef>
        <a:spcAft>
          <a:spcPts val="853"/>
        </a:spcAft>
        <a:buFont typeface="Arial" panose="020B0604020202020204" pitchFamily="34" charset="0"/>
        <a:buChar char="​"/>
        <a:tabLst/>
        <a:defRPr sz="1991" kern="1200">
          <a:solidFill>
            <a:srgbClr val="545859"/>
          </a:solidFill>
          <a:latin typeface="+mn-lt"/>
          <a:ea typeface="+mn-ea"/>
          <a:cs typeface="+mn-cs"/>
        </a:defRPr>
      </a:lvl5pPr>
      <a:lvl6pPr marL="0" indent="0" algn="l" defTabSz="1300410" rtl="0" eaLnBrk="1" latinLnBrk="0" hangingPunct="1">
        <a:lnSpc>
          <a:spcPct val="100000"/>
        </a:lnSpc>
        <a:spcBef>
          <a:spcPts val="0"/>
        </a:spcBef>
        <a:spcAft>
          <a:spcPts val="853"/>
        </a:spcAft>
        <a:buFont typeface="Arial" panose="020B0604020202020204" pitchFamily="34" charset="0"/>
        <a:buChar char="​"/>
        <a:defRPr sz="2844" b="1" kern="1200">
          <a:solidFill>
            <a:srgbClr val="545859"/>
          </a:solidFill>
          <a:latin typeface="+mn-lt"/>
          <a:ea typeface="+mn-ea"/>
          <a:cs typeface="+mn-cs"/>
        </a:defRPr>
      </a:lvl6pPr>
      <a:lvl7pPr marL="0" indent="0" algn="l" defTabSz="1300410" rtl="0" eaLnBrk="1" latinLnBrk="0" hangingPunct="1">
        <a:lnSpc>
          <a:spcPct val="100000"/>
        </a:lnSpc>
        <a:spcBef>
          <a:spcPts val="0"/>
        </a:spcBef>
        <a:spcAft>
          <a:spcPts val="853"/>
        </a:spcAft>
        <a:buFont typeface="Arial" panose="020B0604020202020204" pitchFamily="34" charset="0"/>
        <a:buChar char="​"/>
        <a:defRPr sz="2844" b="0" kern="1200" baseline="0">
          <a:solidFill>
            <a:srgbClr val="545859"/>
          </a:solidFill>
          <a:latin typeface="+mn-lt"/>
          <a:ea typeface="+mn-ea"/>
          <a:cs typeface="+mn-cs"/>
        </a:defRPr>
      </a:lvl7pPr>
      <a:lvl8pPr marL="0" indent="0" algn="l" defTabSz="1300410" rtl="0" eaLnBrk="1" latinLnBrk="0" hangingPunct="1">
        <a:lnSpc>
          <a:spcPct val="100000"/>
        </a:lnSpc>
        <a:spcBef>
          <a:spcPts val="0"/>
        </a:spcBef>
        <a:spcAft>
          <a:spcPts val="427"/>
        </a:spcAft>
        <a:buFont typeface="Arial" panose="020B0604020202020204" pitchFamily="34" charset="0"/>
        <a:buChar char="​"/>
        <a:defRPr sz="1422" kern="1200">
          <a:solidFill>
            <a:srgbClr val="545859"/>
          </a:solidFill>
          <a:latin typeface="+mn-lt"/>
          <a:ea typeface="+mn-ea"/>
          <a:cs typeface="+mn-cs"/>
        </a:defRPr>
      </a:lvl8pPr>
      <a:lvl9pPr marL="0" indent="0" algn="l" defTabSz="1300410" rtl="0" eaLnBrk="1" latinLnBrk="0" hangingPunct="1">
        <a:lnSpc>
          <a:spcPct val="90000"/>
        </a:lnSpc>
        <a:spcBef>
          <a:spcPts val="0"/>
        </a:spcBef>
        <a:spcAft>
          <a:spcPts val="0"/>
        </a:spcAft>
        <a:buFont typeface="Arial" panose="020B0604020202020204" pitchFamily="34" charset="0"/>
        <a:buChar char="​"/>
        <a:defRPr sz="6827" kern="1200" baseline="0">
          <a:solidFill>
            <a:srgbClr val="545859"/>
          </a:solidFill>
          <a:latin typeface="+mj-lt"/>
          <a:ea typeface="+mn-ea"/>
          <a:cs typeface="+mn-cs"/>
        </a:defRPr>
      </a:lvl9pPr>
    </p:bodyStyle>
    <p:otherStyle>
      <a:defPPr>
        <a:defRPr lang="en-US"/>
      </a:defPPr>
      <a:lvl1pPr marL="0" algn="l" defTabSz="1300410" rtl="0" eaLnBrk="1" latinLnBrk="0" hangingPunct="1">
        <a:defRPr sz="2560" kern="1200">
          <a:solidFill>
            <a:schemeClr val="tx1"/>
          </a:solidFill>
          <a:latin typeface="+mn-lt"/>
          <a:ea typeface="+mn-ea"/>
          <a:cs typeface="+mn-cs"/>
        </a:defRPr>
      </a:lvl1pPr>
      <a:lvl2pPr marL="650205" algn="l" defTabSz="1300410" rtl="0" eaLnBrk="1" latinLnBrk="0" hangingPunct="1">
        <a:defRPr sz="2560" kern="1200">
          <a:solidFill>
            <a:schemeClr val="tx1"/>
          </a:solidFill>
          <a:latin typeface="+mn-lt"/>
          <a:ea typeface="+mn-ea"/>
          <a:cs typeface="+mn-cs"/>
        </a:defRPr>
      </a:lvl2pPr>
      <a:lvl3pPr marL="1300410" algn="l" defTabSz="1300410" rtl="0" eaLnBrk="1" latinLnBrk="0" hangingPunct="1">
        <a:defRPr sz="2560" kern="1200">
          <a:solidFill>
            <a:schemeClr val="tx1"/>
          </a:solidFill>
          <a:latin typeface="+mn-lt"/>
          <a:ea typeface="+mn-ea"/>
          <a:cs typeface="+mn-cs"/>
        </a:defRPr>
      </a:lvl3pPr>
      <a:lvl4pPr marL="1950615" algn="l" defTabSz="1300410" rtl="0" eaLnBrk="1" latinLnBrk="0" hangingPunct="1">
        <a:defRPr sz="2560" kern="1200">
          <a:solidFill>
            <a:schemeClr val="tx1"/>
          </a:solidFill>
          <a:latin typeface="+mn-lt"/>
          <a:ea typeface="+mn-ea"/>
          <a:cs typeface="+mn-cs"/>
        </a:defRPr>
      </a:lvl4pPr>
      <a:lvl5pPr marL="2600819" algn="l" defTabSz="1300410" rtl="0" eaLnBrk="1" latinLnBrk="0" hangingPunct="1">
        <a:defRPr sz="2560" kern="1200">
          <a:solidFill>
            <a:schemeClr val="tx1"/>
          </a:solidFill>
          <a:latin typeface="+mn-lt"/>
          <a:ea typeface="+mn-ea"/>
          <a:cs typeface="+mn-cs"/>
        </a:defRPr>
      </a:lvl5pPr>
      <a:lvl6pPr marL="3251024" algn="l" defTabSz="1300410" rtl="0" eaLnBrk="1" latinLnBrk="0" hangingPunct="1">
        <a:defRPr sz="2560" kern="1200">
          <a:solidFill>
            <a:schemeClr val="tx1"/>
          </a:solidFill>
          <a:latin typeface="+mn-lt"/>
          <a:ea typeface="+mn-ea"/>
          <a:cs typeface="+mn-cs"/>
        </a:defRPr>
      </a:lvl6pPr>
      <a:lvl7pPr marL="3901229" algn="l" defTabSz="1300410" rtl="0" eaLnBrk="1" latinLnBrk="0" hangingPunct="1">
        <a:defRPr sz="2560" kern="1200">
          <a:solidFill>
            <a:schemeClr val="tx1"/>
          </a:solidFill>
          <a:latin typeface="+mn-lt"/>
          <a:ea typeface="+mn-ea"/>
          <a:cs typeface="+mn-cs"/>
        </a:defRPr>
      </a:lvl7pPr>
      <a:lvl8pPr marL="4551434" algn="l" defTabSz="1300410" rtl="0" eaLnBrk="1" latinLnBrk="0" hangingPunct="1">
        <a:defRPr sz="2560" kern="1200">
          <a:solidFill>
            <a:schemeClr val="tx1"/>
          </a:solidFill>
          <a:latin typeface="+mn-lt"/>
          <a:ea typeface="+mn-ea"/>
          <a:cs typeface="+mn-cs"/>
        </a:defRPr>
      </a:lvl8pPr>
      <a:lvl9pPr marL="5201639" algn="l" defTabSz="1300410" rtl="0" eaLnBrk="1" latinLnBrk="0" hangingPunct="1">
        <a:defRPr sz="256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329" userDrawn="1">
          <p15:clr>
            <a:srgbClr val="A4A3A4"/>
          </p15:clr>
        </p15:guide>
        <p15:guide id="4" orient="horz" pos="3587" userDrawn="1">
          <p15:clr>
            <a:srgbClr val="A4A3A4"/>
          </p15:clr>
        </p15:guide>
        <p15:guide id="5" pos="515" userDrawn="1">
          <p15:clr>
            <a:srgbClr val="F26B43"/>
          </p15:clr>
        </p15:guide>
        <p15:guide id="6" orient="horz" pos="515" userDrawn="1">
          <p15:clr>
            <a:srgbClr val="F26B43"/>
          </p15:clr>
        </p15:guide>
        <p15:guide id="7" orient="horz" pos="1547" userDrawn="1">
          <p15:clr>
            <a:srgbClr val="F26B43"/>
          </p15:clr>
        </p15:guide>
        <p15:guide id="8" pos="1102" userDrawn="1">
          <p15:clr>
            <a:srgbClr val="A4A3A4"/>
          </p15:clr>
        </p15:guide>
        <p15:guide id="9" pos="1360" userDrawn="1">
          <p15:clr>
            <a:srgbClr val="A4A3A4"/>
          </p15:clr>
        </p15:guide>
        <p15:guide id="10" orient="horz" pos="5369" userDrawn="1">
          <p15:clr>
            <a:srgbClr val="F26B43"/>
          </p15:clr>
        </p15:guide>
        <p15:guide id="11" pos="1949" userDrawn="1">
          <p15:clr>
            <a:srgbClr val="A4A3A4"/>
          </p15:clr>
        </p15:guide>
        <p15:guide id="12" pos="2206" userDrawn="1">
          <p15:clr>
            <a:srgbClr val="A4A3A4"/>
          </p15:clr>
        </p15:guide>
        <p15:guide id="13" pos="2795" userDrawn="1">
          <p15:clr>
            <a:srgbClr val="A4A3A4"/>
          </p15:clr>
        </p15:guide>
        <p15:guide id="14" pos="3052" userDrawn="1">
          <p15:clr>
            <a:srgbClr val="A4A3A4"/>
          </p15:clr>
        </p15:guide>
        <p15:guide id="15" pos="3641" userDrawn="1">
          <p15:clr>
            <a:srgbClr val="A4A3A4"/>
          </p15:clr>
        </p15:guide>
        <p15:guide id="16" pos="3898" userDrawn="1">
          <p15:clr>
            <a:srgbClr val="A4A3A4"/>
          </p15:clr>
        </p15:guide>
        <p15:guide id="17" pos="4486" userDrawn="1">
          <p15:clr>
            <a:srgbClr val="A4A3A4"/>
          </p15:clr>
        </p15:guide>
        <p15:guide id="18" pos="4745" userDrawn="1">
          <p15:clr>
            <a:srgbClr val="A4A3A4"/>
          </p15:clr>
        </p15:guide>
        <p15:guide id="19" pos="5332" userDrawn="1">
          <p15:clr>
            <a:srgbClr val="A4A3A4"/>
          </p15:clr>
        </p15:guide>
        <p15:guide id="20" pos="5591" userDrawn="1">
          <p15:clr>
            <a:srgbClr val="A4A3A4"/>
          </p15:clr>
        </p15:guide>
        <p15:guide id="21" pos="6178" userDrawn="1">
          <p15:clr>
            <a:srgbClr val="A4A3A4"/>
          </p15:clr>
        </p15:guide>
        <p15:guide id="22" pos="6436" userDrawn="1">
          <p15:clr>
            <a:srgbClr val="A4A3A4"/>
          </p15:clr>
        </p15:guide>
        <p15:guide id="23" pos="7025" userDrawn="1">
          <p15:clr>
            <a:srgbClr val="A4A3A4"/>
          </p15:clr>
        </p15:guide>
        <p15:guide id="24" pos="7282" userDrawn="1">
          <p15:clr>
            <a:srgbClr val="A4A3A4"/>
          </p15:clr>
        </p15:guide>
        <p15:guide id="25" pos="7871" userDrawn="1">
          <p15:clr>
            <a:srgbClr val="A4A3A4"/>
          </p15:clr>
        </p15:guide>
        <p15:guide id="26" pos="8128" userDrawn="1">
          <p15:clr>
            <a:srgbClr val="A4A3A4"/>
          </p15:clr>
        </p15:guide>
        <p15:guide id="27" pos="8716" userDrawn="1">
          <p15:clr>
            <a:srgbClr val="A4A3A4"/>
          </p15:clr>
        </p15:guide>
        <p15:guide id="28" pos="8974" userDrawn="1">
          <p15:clr>
            <a:srgbClr val="A4A3A4"/>
          </p15:clr>
        </p15:guide>
        <p15:guide id="29" pos="9562" userDrawn="1">
          <p15:clr>
            <a:srgbClr val="A4A3A4"/>
          </p15:clr>
        </p15:guide>
        <p15:guide id="30" pos="9821" userDrawn="1">
          <p15:clr>
            <a:srgbClr val="A4A3A4"/>
          </p15:clr>
        </p15:guide>
        <p15:guide id="31" pos="10407" userDrawn="1">
          <p15:clr>
            <a:srgbClr val="F26B43"/>
          </p15:clr>
        </p15:guide>
        <p15:guide id="32" orient="horz" pos="5628" userDrawn="1">
          <p15:clr>
            <a:srgbClr val="F26B43"/>
          </p15:clr>
        </p15:guide>
        <p15:guide id="33" orient="horz" pos="5885"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31.xml"/><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customXml" Target="../../customXml/item8.xml"/><Relationship Id="rId1" Type="http://schemas.openxmlformats.org/officeDocument/2006/relationships/customXml" Target="../../customXml/item7.xml"/><Relationship Id="rId6" Type="http://schemas.openxmlformats.org/officeDocument/2006/relationships/image" Target="../media/image17.jpeg"/><Relationship Id="rId5" Type="http://schemas.openxmlformats.org/officeDocument/2006/relationships/notesSlide" Target="../notesSlides/notesSlide2.xml"/><Relationship Id="rId4"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hyperlink" Target="mailto:maggie.hanson@dentons.com" TargetMode="External"/><Relationship Id="rId2" Type="http://schemas.openxmlformats.org/officeDocument/2006/relationships/notesSlide" Target="../notesSlides/notesSlide3.xml"/><Relationship Id="rId1" Type="http://schemas.openxmlformats.org/officeDocument/2006/relationships/slideLayout" Target="../slideLayouts/slideLayout36.xml"/><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hyperlink" Target="mailto:katelynn.mccollough@dentons.com" TargetMode="External"/><Relationship Id="rId2" Type="http://schemas.openxmlformats.org/officeDocument/2006/relationships/notesSlide" Target="../notesSlides/notesSlide4.xml"/><Relationship Id="rId1" Type="http://schemas.openxmlformats.org/officeDocument/2006/relationships/slideLayout" Target="../slideLayouts/slideLayout36.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4.xml"/><Relationship Id="rId1" Type="http://schemas.openxmlformats.org/officeDocument/2006/relationships/tags" Target="../tags/tag33.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4.xml"/><Relationship Id="rId1" Type="http://schemas.openxmlformats.org/officeDocument/2006/relationships/tags" Target="../tags/tag34.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4.xml"/><Relationship Id="rId1" Type="http://schemas.openxmlformats.org/officeDocument/2006/relationships/tags" Target="../tags/tag35.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4.xml"/><Relationship Id="rId1" Type="http://schemas.openxmlformats.org/officeDocument/2006/relationships/tags" Target="../tags/tag36.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0.xml"/><Relationship Id="rId1" Type="http://schemas.openxmlformats.org/officeDocument/2006/relationships/tags" Target="../tags/tag37.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8" Type="http://schemas.openxmlformats.org/officeDocument/2006/relationships/hyperlink" Target="mailto:katelynn.mccollough@dentons.com" TargetMode="External"/><Relationship Id="rId3" Type="http://schemas.openxmlformats.org/officeDocument/2006/relationships/notesSlide" Target="../notesSlides/notesSlide17.xml"/><Relationship Id="rId7" Type="http://schemas.openxmlformats.org/officeDocument/2006/relationships/image" Target="../media/image30.jpeg"/><Relationship Id="rId2" Type="http://schemas.openxmlformats.org/officeDocument/2006/relationships/slideLayout" Target="../slideLayouts/slideLayout83.xml"/><Relationship Id="rId1" Type="http://schemas.openxmlformats.org/officeDocument/2006/relationships/tags" Target="../tags/tag38.xml"/><Relationship Id="rId6" Type="http://schemas.openxmlformats.org/officeDocument/2006/relationships/hyperlink" Target="mailto:maggie.hanson@dentons.com" TargetMode="External"/><Relationship Id="rId5" Type="http://schemas.openxmlformats.org/officeDocument/2006/relationships/image" Target="../media/image29.png"/><Relationship Id="rId4" Type="http://schemas.openxmlformats.org/officeDocument/2006/relationships/image" Target="../media/image16.jpeg"/><Relationship Id="rId9"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D77D5-AAA1-7721-539C-04D9D102138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2DF4D70-AA0A-C39C-FE8E-BA23884DB9E3}"/>
              </a:ext>
            </a:extLst>
          </p:cNvPr>
          <p:cNvSpPr>
            <a:spLocks noGrp="1"/>
          </p:cNvSpPr>
          <p:nvPr>
            <p:ph type="ftr" sz="quarter" idx="16"/>
          </p:nvPr>
        </p:nvSpPr>
        <p:spPr>
          <a:xfrm>
            <a:off x="0" y="9753600"/>
            <a:ext cx="0" cy="0"/>
          </a:xfrm>
        </p:spPr>
        <p:txBody>
          <a:bodyPr/>
          <a:lstStyle/>
          <a:p>
            <a:endParaRPr lang="en-US" dirty="0"/>
          </a:p>
        </p:txBody>
      </p:sp>
      <p:sp>
        <p:nvSpPr>
          <p:cNvPr id="3" name="Date Placeholder 2">
            <a:extLst>
              <a:ext uri="{FF2B5EF4-FFF2-40B4-BE49-F238E27FC236}">
                <a16:creationId xmlns:a16="http://schemas.microsoft.com/office/drawing/2014/main" id="{67950744-9C8D-B599-F08D-8A12BE673A20}"/>
              </a:ext>
            </a:extLst>
          </p:cNvPr>
          <p:cNvSpPr>
            <a:spLocks noGrp="1"/>
          </p:cNvSpPr>
          <p:nvPr>
            <p:ph type="dt" sz="half" idx="15"/>
          </p:nvPr>
        </p:nvSpPr>
        <p:spPr>
          <a:xfrm>
            <a:off x="0" y="9753600"/>
            <a:ext cx="0" cy="0"/>
          </a:xfrm>
        </p:spPr>
        <p:txBody>
          <a:bodyPr/>
          <a:lstStyle/>
          <a:p>
            <a:endParaRPr lang="en-US" dirty="0"/>
          </a:p>
        </p:txBody>
      </p:sp>
      <p:sp>
        <p:nvSpPr>
          <p:cNvPr id="4" name="Slide Number Placeholder 3">
            <a:extLst>
              <a:ext uri="{FF2B5EF4-FFF2-40B4-BE49-F238E27FC236}">
                <a16:creationId xmlns:a16="http://schemas.microsoft.com/office/drawing/2014/main" id="{4A571059-63DC-E656-A1B8-220D743C81A1}"/>
              </a:ext>
            </a:extLst>
          </p:cNvPr>
          <p:cNvSpPr>
            <a:spLocks noGrp="1"/>
          </p:cNvSpPr>
          <p:nvPr>
            <p:ph type="sldNum" sz="quarter" idx="17"/>
          </p:nvPr>
        </p:nvSpPr>
        <p:spPr>
          <a:xfrm>
            <a:off x="0" y="9753600"/>
            <a:ext cx="0" cy="0"/>
          </a:xfrm>
        </p:spPr>
        <p:txBody>
          <a:bodyPr/>
          <a:lstStyle/>
          <a:p>
            <a:fld id="{23AA811B-2EBD-4900-905E-5BE206449611}" type="slidenum">
              <a:rPr lang="en-US" smtClean="0"/>
              <a:pPr/>
              <a:t>1</a:t>
            </a:fld>
            <a:endParaRPr lang="en-US" dirty="0"/>
          </a:p>
        </p:txBody>
      </p:sp>
      <p:pic>
        <p:nvPicPr>
          <p:cNvPr id="25" name="Picture Placeholder 13" descr="A close up of purple flowers &#10;&#10;Description automatically generated">
            <a:extLst>
              <a:ext uri="{FF2B5EF4-FFF2-40B4-BE49-F238E27FC236}">
                <a16:creationId xmlns:a16="http://schemas.microsoft.com/office/drawing/2014/main" id="{CF96EB94-CDE9-7F2F-E3AB-91D1F92D4DD0}"/>
              </a:ext>
            </a:extLst>
          </p:cNvPr>
          <p:cNvPicPr>
            <a:picLocks noGrp="1" noChangeAspect="1"/>
          </p:cNvPicPr>
          <p:nvPr>
            <p:ph type="pic" sz="quarter" idx="13"/>
            <p:custDataLst>
              <p:tags r:id="rId1"/>
            </p:custDataLst>
          </p:nvPr>
        </p:nvPicPr>
        <p:blipFill rotWithShape="1">
          <a:blip r:embed="rId4">
            <a:extLst>
              <a:ext uri="{28A0092B-C50C-407E-A947-70E740481C1C}">
                <a14:useLocalDpi xmlns:a14="http://schemas.microsoft.com/office/drawing/2010/main" val="0"/>
              </a:ext>
            </a:extLst>
          </a:blip>
          <a:srcRect t="14361" b="14361"/>
          <a:stretch>
            <a:fillRect/>
          </a:stretch>
        </p:blipFill>
        <p:spPr>
          <a:xfrm>
            <a:off x="0" y="0"/>
            <a:ext cx="17341970" cy="9758720"/>
          </a:xfrm>
        </p:spPr>
      </p:pic>
      <p:sp>
        <p:nvSpPr>
          <p:cNvPr id="17" name="Text Placeholder 16">
            <a:extLst>
              <a:ext uri="{FF2B5EF4-FFF2-40B4-BE49-F238E27FC236}">
                <a16:creationId xmlns:a16="http://schemas.microsoft.com/office/drawing/2014/main" id="{83D85E3F-FA56-9634-C17F-E4DDAE4DAD03}"/>
              </a:ext>
            </a:extLst>
          </p:cNvPr>
          <p:cNvSpPr>
            <a:spLocks noGrp="1"/>
          </p:cNvSpPr>
          <p:nvPr>
            <p:ph type="body" sz="quarter" idx="18"/>
          </p:nvPr>
        </p:nvSpPr>
        <p:spPr>
          <a:solidFill>
            <a:schemeClr val="accent1">
              <a:alpha val="85000"/>
            </a:schemeClr>
          </a:solidFill>
        </p:spPr>
        <p:txBody>
          <a:bodyPr/>
          <a:lstStyle/>
          <a:p>
            <a:endParaRPr lang="en-US" dirty="0"/>
          </a:p>
        </p:txBody>
      </p:sp>
      <p:sp>
        <p:nvSpPr>
          <p:cNvPr id="16" name="Text Placeholder 15">
            <a:extLst>
              <a:ext uri="{FF2B5EF4-FFF2-40B4-BE49-F238E27FC236}">
                <a16:creationId xmlns:a16="http://schemas.microsoft.com/office/drawing/2014/main" id="{52769DD7-C818-6E11-A0A3-8BDD94EEF342}"/>
              </a:ext>
            </a:extLst>
          </p:cNvPr>
          <p:cNvSpPr>
            <a:spLocks noGrp="1"/>
          </p:cNvSpPr>
          <p:nvPr>
            <p:ph type="body" sz="quarter" idx="14"/>
          </p:nvPr>
        </p:nvSpPr>
        <p:spPr/>
        <p:txBody>
          <a:bodyPr/>
          <a:lstStyle/>
          <a:p>
            <a:endParaRPr lang="en-US" dirty="0"/>
          </a:p>
        </p:txBody>
      </p:sp>
      <p:sp>
        <p:nvSpPr>
          <p:cNvPr id="14" name="Title 13">
            <a:extLst>
              <a:ext uri="{FF2B5EF4-FFF2-40B4-BE49-F238E27FC236}">
                <a16:creationId xmlns:a16="http://schemas.microsoft.com/office/drawing/2014/main" id="{D7C7A668-8759-4B3C-B34F-7F614D7F0A2E}"/>
              </a:ext>
            </a:extLst>
          </p:cNvPr>
          <p:cNvSpPr>
            <a:spLocks noGrp="1"/>
          </p:cNvSpPr>
          <p:nvPr>
            <p:ph type="ctrTitle"/>
          </p:nvPr>
        </p:nvSpPr>
        <p:spPr>
          <a:xfrm>
            <a:off x="819227" y="1520681"/>
            <a:ext cx="15880605" cy="2129920"/>
          </a:xfrm>
        </p:spPr>
        <p:txBody>
          <a:bodyPr/>
          <a:lstStyle/>
          <a:p>
            <a:r>
              <a:rPr lang="en-US" sz="6000" dirty="0"/>
              <a:t>Small Decisions, Big Consequences: </a:t>
            </a:r>
          </a:p>
        </p:txBody>
      </p:sp>
      <p:sp>
        <p:nvSpPr>
          <p:cNvPr id="15" name="Subtitle 14">
            <a:extLst>
              <a:ext uri="{FF2B5EF4-FFF2-40B4-BE49-F238E27FC236}">
                <a16:creationId xmlns:a16="http://schemas.microsoft.com/office/drawing/2014/main" id="{2F51CE8B-E28A-79CE-BA7F-19FD4E4A994D}"/>
              </a:ext>
            </a:extLst>
          </p:cNvPr>
          <p:cNvSpPr>
            <a:spLocks noGrp="1"/>
          </p:cNvSpPr>
          <p:nvPr>
            <p:ph type="subTitle" idx="1"/>
          </p:nvPr>
        </p:nvSpPr>
        <p:spPr>
          <a:xfrm>
            <a:off x="819226" y="3517481"/>
            <a:ext cx="14051805" cy="2354862"/>
          </a:xfrm>
        </p:spPr>
        <p:txBody>
          <a:bodyPr/>
          <a:lstStyle/>
          <a:p>
            <a:r>
              <a:rPr lang="en-US" sz="6000" dirty="0"/>
              <a:t>Navigating Adverse Employment Actions Before They Lead to Litigation</a:t>
            </a:r>
          </a:p>
        </p:txBody>
      </p:sp>
      <p:sp>
        <p:nvSpPr>
          <p:cNvPr id="12" name="Subtitle 5">
            <a:extLst>
              <a:ext uri="{FF2B5EF4-FFF2-40B4-BE49-F238E27FC236}">
                <a16:creationId xmlns:a16="http://schemas.microsoft.com/office/drawing/2014/main" id="{78CF2ED5-718F-8D45-DE94-0A5EAAD85A0F}"/>
              </a:ext>
            </a:extLst>
          </p:cNvPr>
          <p:cNvSpPr txBox="1">
            <a:spLocks/>
          </p:cNvSpPr>
          <p:nvPr/>
        </p:nvSpPr>
        <p:spPr bwMode="white">
          <a:xfrm>
            <a:off x="819227" y="6555787"/>
            <a:ext cx="10192236" cy="1473213"/>
          </a:xfrm>
          <a:prstGeom prst="rect">
            <a:avLst/>
          </a:prstGeom>
        </p:spPr>
        <p:txBody>
          <a:bodyPr vert="horz" lIns="0" tIns="0" rIns="0" bIns="0" rtlCol="0">
            <a:noAutofit/>
          </a:bodyPr>
          <a:lstStyle>
            <a:lvl1pPr marL="0" indent="0" algn="l" defTabSz="1300410" rtl="0" eaLnBrk="1" latinLnBrk="0" hangingPunct="1">
              <a:lnSpc>
                <a:spcPct val="100000"/>
              </a:lnSpc>
              <a:spcBef>
                <a:spcPts val="0"/>
              </a:spcBef>
              <a:spcAft>
                <a:spcPts val="853"/>
              </a:spcAft>
              <a:buFont typeface="Arial" panose="020B0604020202020204" pitchFamily="34" charset="0"/>
              <a:buChar char="​"/>
              <a:defRPr sz="6399" kern="1200">
                <a:solidFill>
                  <a:schemeClr val="bg1"/>
                </a:solidFill>
                <a:latin typeface="+mn-lt"/>
                <a:ea typeface="+mn-ea"/>
                <a:cs typeface="+mn-cs"/>
              </a:defRPr>
            </a:lvl1pPr>
            <a:lvl2pPr marL="0" indent="0" algn="l" defTabSz="1300410" rtl="0" eaLnBrk="1" latinLnBrk="0" hangingPunct="1">
              <a:lnSpc>
                <a:spcPct val="100000"/>
              </a:lnSpc>
              <a:spcBef>
                <a:spcPts val="0"/>
              </a:spcBef>
              <a:spcAft>
                <a:spcPts val="853"/>
              </a:spcAft>
              <a:buFont typeface="Arial" panose="020B0604020202020204" pitchFamily="34" charset="0"/>
              <a:buNone/>
              <a:defRPr sz="2844" kern="1200">
                <a:solidFill>
                  <a:schemeClr val="tx1"/>
                </a:solidFill>
                <a:latin typeface="+mn-lt"/>
                <a:ea typeface="+mn-ea"/>
                <a:cs typeface="+mn-cs"/>
              </a:defRPr>
            </a:lvl2pPr>
            <a:lvl3pPr marL="0" indent="0" algn="l" defTabSz="1300410" rtl="0" eaLnBrk="1" latinLnBrk="0" hangingPunct="1">
              <a:lnSpc>
                <a:spcPct val="100000"/>
              </a:lnSpc>
              <a:spcBef>
                <a:spcPts val="0"/>
              </a:spcBef>
              <a:spcAft>
                <a:spcPts val="853"/>
              </a:spcAft>
              <a:buFont typeface="Arial" panose="020B0604020202020204" pitchFamily="34" charset="0"/>
              <a:buChar char="​"/>
              <a:defRPr sz="2844" kern="1200">
                <a:solidFill>
                  <a:schemeClr val="tx1"/>
                </a:solidFill>
                <a:latin typeface="+mn-lt"/>
                <a:ea typeface="+mn-ea"/>
                <a:cs typeface="+mn-cs"/>
              </a:defRPr>
            </a:lvl3pPr>
            <a:lvl4pPr marL="0" indent="0" algn="l" defTabSz="1300410" rtl="0" eaLnBrk="1" latinLnBrk="0" hangingPunct="1">
              <a:lnSpc>
                <a:spcPct val="100000"/>
              </a:lnSpc>
              <a:spcBef>
                <a:spcPts val="0"/>
              </a:spcBef>
              <a:spcAft>
                <a:spcPts val="853"/>
              </a:spcAft>
              <a:buFont typeface="Arial" panose="020B0604020202020204" pitchFamily="34" charset="0"/>
              <a:buChar char="​"/>
              <a:defRPr sz="2844" b="1" kern="1200">
                <a:solidFill>
                  <a:schemeClr val="tx1"/>
                </a:solidFill>
                <a:latin typeface="+mn-lt"/>
                <a:ea typeface="+mn-ea"/>
                <a:cs typeface="+mn-cs"/>
              </a:defRPr>
            </a:lvl4pPr>
            <a:lvl5pPr marL="0" indent="0" algn="l" defTabSz="1300410" rtl="0" eaLnBrk="1" latinLnBrk="0" hangingPunct="1">
              <a:lnSpc>
                <a:spcPct val="100000"/>
              </a:lnSpc>
              <a:spcBef>
                <a:spcPts val="0"/>
              </a:spcBef>
              <a:spcAft>
                <a:spcPts val="853"/>
              </a:spcAft>
              <a:buFont typeface="Arial" panose="020B0604020202020204" pitchFamily="34" charset="0"/>
              <a:buChar char="​"/>
              <a:tabLst/>
              <a:defRPr sz="2844" kern="1200">
                <a:solidFill>
                  <a:schemeClr val="tx1"/>
                </a:solidFill>
                <a:latin typeface="+mn-lt"/>
                <a:ea typeface="+mn-ea"/>
                <a:cs typeface="+mn-cs"/>
              </a:defRPr>
            </a:lvl5pPr>
            <a:lvl6pPr marL="0" indent="0" algn="l" defTabSz="1300410" rtl="0" eaLnBrk="1" latinLnBrk="0" hangingPunct="1">
              <a:lnSpc>
                <a:spcPct val="100000"/>
              </a:lnSpc>
              <a:spcBef>
                <a:spcPts val="0"/>
              </a:spcBef>
              <a:spcAft>
                <a:spcPts val="853"/>
              </a:spcAft>
              <a:buFont typeface="Arial" panose="020B0604020202020204" pitchFamily="34" charset="0"/>
              <a:buChar char="​"/>
              <a:defRPr sz="2844" b="1" kern="1200">
                <a:solidFill>
                  <a:schemeClr val="tx1"/>
                </a:solidFill>
                <a:latin typeface="+mn-lt"/>
                <a:ea typeface="+mn-ea"/>
                <a:cs typeface="+mn-cs"/>
              </a:defRPr>
            </a:lvl6pPr>
            <a:lvl7pPr marL="0" indent="0" algn="l" defTabSz="1300410" rtl="0" eaLnBrk="1" latinLnBrk="0" hangingPunct="1">
              <a:lnSpc>
                <a:spcPct val="100000"/>
              </a:lnSpc>
              <a:spcBef>
                <a:spcPts val="0"/>
              </a:spcBef>
              <a:spcAft>
                <a:spcPts val="853"/>
              </a:spcAft>
              <a:buFont typeface="Arial" panose="020B0604020202020204" pitchFamily="34" charset="0"/>
              <a:buChar char="​"/>
              <a:defRPr sz="2844" b="0" kern="1200" baseline="0">
                <a:solidFill>
                  <a:schemeClr val="tx1"/>
                </a:solidFill>
                <a:latin typeface="+mn-lt"/>
                <a:ea typeface="+mn-ea"/>
                <a:cs typeface="+mn-cs"/>
              </a:defRPr>
            </a:lvl7pPr>
            <a:lvl8pPr marL="0" indent="0" algn="l" defTabSz="1300410" rtl="0" eaLnBrk="1" latinLnBrk="0" hangingPunct="1">
              <a:lnSpc>
                <a:spcPct val="100000"/>
              </a:lnSpc>
              <a:spcBef>
                <a:spcPts val="0"/>
              </a:spcBef>
              <a:spcAft>
                <a:spcPts val="427"/>
              </a:spcAft>
              <a:buFont typeface="Arial" panose="020B0604020202020204" pitchFamily="34" charset="0"/>
              <a:buChar char="​"/>
              <a:defRPr sz="2844" kern="1200">
                <a:solidFill>
                  <a:schemeClr val="tx1"/>
                </a:solidFill>
                <a:latin typeface="+mn-lt"/>
                <a:ea typeface="+mn-ea"/>
                <a:cs typeface="+mn-cs"/>
              </a:defRPr>
            </a:lvl8pPr>
            <a:lvl9pPr marL="0" indent="0" algn="l" defTabSz="1300410" rtl="0" eaLnBrk="1" latinLnBrk="0" hangingPunct="1">
              <a:lnSpc>
                <a:spcPct val="90000"/>
              </a:lnSpc>
              <a:spcBef>
                <a:spcPts val="0"/>
              </a:spcBef>
              <a:spcAft>
                <a:spcPts val="0"/>
              </a:spcAft>
              <a:buFont typeface="Arial" panose="020B0604020202020204" pitchFamily="34" charset="0"/>
              <a:buChar char="​"/>
              <a:tabLst/>
              <a:defRPr sz="2844" kern="1200" baseline="0">
                <a:solidFill>
                  <a:schemeClr val="tx1"/>
                </a:solidFill>
                <a:latin typeface="+mj-lt"/>
                <a:ea typeface="+mn-ea"/>
                <a:cs typeface="+mn-cs"/>
              </a:defRPr>
            </a:lvl9pPr>
          </a:lstStyle>
          <a:p>
            <a:r>
              <a:rPr lang="en-GB" sz="4000" b="1"/>
              <a:t>Maggie Hanson </a:t>
            </a:r>
            <a:r>
              <a:rPr lang="en-GB" sz="4000" b="1" dirty="0"/>
              <a:t>&amp; Katelynn McCollough </a:t>
            </a:r>
          </a:p>
          <a:p>
            <a:r>
              <a:rPr lang="en-GB" sz="3200" dirty="0"/>
              <a:t>Dentons Davis Brown PC</a:t>
            </a:r>
          </a:p>
          <a:p>
            <a:endParaRPr lang="en-GB" sz="3200" dirty="0"/>
          </a:p>
          <a:p>
            <a:endParaRPr lang="en-US" sz="3200" dirty="0"/>
          </a:p>
        </p:txBody>
      </p:sp>
    </p:spTree>
    <p:extLst>
      <p:ext uri="{BB962C8B-B14F-4D97-AF65-F5344CB8AC3E}">
        <p14:creationId xmlns:p14="http://schemas.microsoft.com/office/powerpoint/2010/main" val="4182297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 descr="A close up of a pink flower &#10;&#10;Description automatically generated">
            <a:extLst>
              <a:ext uri="{FF2B5EF4-FFF2-40B4-BE49-F238E27FC236}">
                <a16:creationId xmlns:a16="http://schemas.microsoft.com/office/drawing/2014/main" id="{F21028D4-BEFD-5319-F0A1-EED62E2B12A3}"/>
              </a:ext>
            </a:extLst>
          </p:cNvPr>
          <p:cNvPicPr>
            <a:picLocks noChangeAspect="1"/>
          </p:cNvPicPr>
          <p:nvPr>
            <p:custDataLst>
              <p:tags r:id="rId3"/>
            </p:custDataLst>
          </p:nvPr>
        </p:nvPicPr>
        <p:blipFill rotWithShape="1">
          <a:blip r:embed="rId6">
            <a:extLst>
              <a:ext uri="{28A0092B-C50C-407E-A947-70E740481C1C}">
                <a14:useLocalDpi xmlns:a14="http://schemas.microsoft.com/office/drawing/2010/main" val="0"/>
              </a:ext>
            </a:extLst>
          </a:blip>
          <a:srcRect t="14363" b="14363"/>
          <a:stretch>
            <a:fillRect/>
          </a:stretch>
        </p:blipFill>
        <p:spPr>
          <a:xfrm>
            <a:off x="267" y="1"/>
            <a:ext cx="17341993" cy="9758116"/>
          </a:xfrm>
          <a:prstGeom prst="rect">
            <a:avLst/>
          </a:prstGeom>
        </p:spPr>
      </p:pic>
      <p:sp>
        <p:nvSpPr>
          <p:cNvPr id="5" name="Date Placeholder 4">
            <a:extLst>
              <a:ext uri="{FF2B5EF4-FFF2-40B4-BE49-F238E27FC236}">
                <a16:creationId xmlns:a16="http://schemas.microsoft.com/office/drawing/2014/main" id="{5794AE67-A561-4D1B-B7B8-E84F264BBA56}"/>
              </a:ext>
            </a:extLst>
          </p:cNvPr>
          <p:cNvSpPr>
            <a:spLocks noGrp="1"/>
          </p:cNvSpPr>
          <p:nvPr>
            <p:ph type="dt" sz="half" idx="15"/>
          </p:nvPr>
        </p:nvSpPr>
        <p:spPr/>
        <p:txBody>
          <a:bodyPr/>
          <a:lstStyle/>
          <a:p>
            <a:endParaRPr lang="en-US" dirty="0"/>
          </a:p>
        </p:txBody>
      </p:sp>
      <p:sp>
        <p:nvSpPr>
          <p:cNvPr id="6" name="Footer Placeholder 5">
            <a:extLst>
              <a:ext uri="{FF2B5EF4-FFF2-40B4-BE49-F238E27FC236}">
                <a16:creationId xmlns:a16="http://schemas.microsoft.com/office/drawing/2014/main" id="{6D9EABD6-91CB-461E-A333-EC6084BCF1F7}"/>
              </a:ext>
            </a:extLst>
          </p:cNvPr>
          <p:cNvSpPr>
            <a:spLocks noGrp="1"/>
          </p:cNvSpPr>
          <p:nvPr>
            <p:ph type="ftr" sz="quarter" idx="16"/>
          </p:nvPr>
        </p:nvSpPr>
        <p:spPr/>
        <p:txBody>
          <a:bodyPr/>
          <a:lstStyle/>
          <a:p>
            <a:endParaRPr lang="en-US" dirty="0"/>
          </a:p>
        </p:txBody>
      </p:sp>
      <p:sp>
        <p:nvSpPr>
          <p:cNvPr id="7" name="Slide Number Placeholder 6">
            <a:extLst>
              <a:ext uri="{FF2B5EF4-FFF2-40B4-BE49-F238E27FC236}">
                <a16:creationId xmlns:a16="http://schemas.microsoft.com/office/drawing/2014/main" id="{ACFE6551-42D2-4E15-A6F1-8909971AE288}"/>
              </a:ext>
            </a:extLst>
          </p:cNvPr>
          <p:cNvSpPr>
            <a:spLocks noGrp="1"/>
          </p:cNvSpPr>
          <p:nvPr>
            <p:ph type="sldNum" sz="quarter" idx="17"/>
          </p:nvPr>
        </p:nvSpPr>
        <p:spPr/>
        <p:txBody>
          <a:bodyPr/>
          <a:lstStyle/>
          <a:p>
            <a:fld id="{23AA811B-2EBD-4900-905E-5BE206449611}" type="slidenum">
              <a:rPr lang="en-US" smtClean="0"/>
              <a:pPr/>
              <a:t>2</a:t>
            </a:fld>
            <a:endParaRPr lang="en-US" dirty="0"/>
          </a:p>
        </p:txBody>
      </p:sp>
      <p:sp>
        <p:nvSpPr>
          <p:cNvPr id="19" name="Text Placeholder 18">
            <a:extLst>
              <a:ext uri="{FF2B5EF4-FFF2-40B4-BE49-F238E27FC236}">
                <a16:creationId xmlns:a16="http://schemas.microsoft.com/office/drawing/2014/main" id="{7CE96828-9F9B-D63D-05CF-B10392AB4C5D}"/>
              </a:ext>
            </a:extLst>
          </p:cNvPr>
          <p:cNvSpPr>
            <a:spLocks noGrp="1"/>
          </p:cNvSpPr>
          <p:nvPr>
            <p:ph type="body" sz="quarter" idx="20"/>
          </p:nvPr>
        </p:nvSpPr>
        <p:spPr>
          <a:xfrm>
            <a:off x="1459" y="0"/>
            <a:ext cx="17338539" cy="9753599"/>
          </a:xfrm>
          <a:solidFill>
            <a:srgbClr val="702082">
              <a:alpha val="85000"/>
            </a:srgbClr>
          </a:solidFill>
        </p:spPr>
        <p:txBody>
          <a:bodyPr/>
          <a:lstStyle/>
          <a:p>
            <a:endParaRPr lang="pl-PL" dirty="0"/>
          </a:p>
        </p:txBody>
      </p:sp>
      <p:sp>
        <p:nvSpPr>
          <p:cNvPr id="17" name="Title 16">
            <a:extLst>
              <a:ext uri="{FF2B5EF4-FFF2-40B4-BE49-F238E27FC236}">
                <a16:creationId xmlns:a16="http://schemas.microsoft.com/office/drawing/2014/main" id="{D8073F8E-2E1F-58A3-4F63-9E830B662074}"/>
              </a:ext>
            </a:extLst>
          </p:cNvPr>
          <p:cNvSpPr>
            <a:spLocks noGrp="1"/>
          </p:cNvSpPr>
          <p:nvPr>
            <p:ph type="ctrTitle"/>
          </p:nvPr>
        </p:nvSpPr>
        <p:spPr>
          <a:xfrm>
            <a:off x="1048388" y="2611813"/>
            <a:ext cx="15243486" cy="5398425"/>
          </a:xfrm>
        </p:spPr>
        <p:txBody>
          <a:bodyPr anchor="ctr"/>
          <a:lstStyle/>
          <a:p>
            <a:pPr algn="ctr">
              <a:lnSpc>
                <a:spcPct val="100000"/>
              </a:lnSpc>
              <a:spcBef>
                <a:spcPts val="600"/>
              </a:spcBef>
              <a:spcAft>
                <a:spcPts val="600"/>
              </a:spcAft>
            </a:pPr>
            <a:r>
              <a:rPr lang="en-US" sz="3413" dirty="0">
                <a:latin typeface="+mn-lt"/>
              </a:rPr>
              <a:t>Due to limitations and the nature of this program please understand that printed material, oral presentations, or other data presented are not intended to be a definitive analysis of the subjects discussed. Attendees are cautioned that situations and questions involving employment law are unique to each individual circumstance, and the facts of each situation will dictate a different set of considerations and varying results. Material contained within this presentation or listed as a reference is a general review of the issues and must not be considered as a substitute for advice from your own attorney on your own independent situations. Send an email or call your attorney if you have case specific questions. </a:t>
            </a:r>
          </a:p>
        </p:txBody>
      </p:sp>
      <p:sp>
        <p:nvSpPr>
          <p:cNvPr id="3" name="Title 10">
            <a:extLst>
              <a:ext uri="{FF2B5EF4-FFF2-40B4-BE49-F238E27FC236}">
                <a16:creationId xmlns:a16="http://schemas.microsoft.com/office/drawing/2014/main" id="{0D2BA48D-25C8-6569-BF59-AB7F785F1F3C}"/>
              </a:ext>
            </a:extLst>
          </p:cNvPr>
          <p:cNvSpPr txBox="1">
            <a:spLocks/>
          </p:cNvSpPr>
          <p:nvPr/>
        </p:nvSpPr>
        <p:spPr>
          <a:xfrm>
            <a:off x="799586" y="1276401"/>
            <a:ext cx="7645210" cy="655360"/>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600" b="0" kern="1200">
                <a:solidFill>
                  <a:schemeClr val="bg1"/>
                </a:solidFill>
                <a:latin typeface="+mj-lt"/>
                <a:ea typeface="+mj-ea"/>
                <a:cs typeface="+mj-cs"/>
              </a:defRPr>
            </a:lvl1pPr>
          </a:lstStyle>
          <a:p>
            <a:r>
              <a:rPr lang="en-US" sz="5690" dirty="0"/>
              <a:t>Disclaimer</a:t>
            </a:r>
          </a:p>
        </p:txBody>
      </p:sp>
    </p:spTree>
    <p:custDataLst>
      <p:custData r:id="rId1"/>
      <p:custData r:id="rId2"/>
    </p:custDataLst>
    <p:extLst>
      <p:ext uri="{BB962C8B-B14F-4D97-AF65-F5344CB8AC3E}">
        <p14:creationId xmlns:p14="http://schemas.microsoft.com/office/powerpoint/2010/main" val="305256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F72CD-98B5-26F5-C2BA-57F242D20B2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ACDEF63-2382-3807-01BF-E1A96E13391E}"/>
              </a:ext>
            </a:extLst>
          </p:cNvPr>
          <p:cNvSpPr>
            <a:spLocks noGrp="1"/>
          </p:cNvSpPr>
          <p:nvPr>
            <p:ph type="title"/>
          </p:nvPr>
        </p:nvSpPr>
        <p:spPr>
          <a:xfrm>
            <a:off x="817341" y="819199"/>
            <a:ext cx="7636462" cy="655360"/>
          </a:xfrm>
        </p:spPr>
        <p:txBody>
          <a:bodyPr anchor="t">
            <a:noAutofit/>
          </a:bodyPr>
          <a:lstStyle/>
          <a:p>
            <a:r>
              <a:rPr lang="en-US" sz="5689" dirty="0">
                <a:solidFill>
                  <a:srgbClr val="702082"/>
                </a:solidFill>
              </a:rPr>
              <a:t>Introduction</a:t>
            </a:r>
          </a:p>
        </p:txBody>
      </p:sp>
      <p:sp>
        <p:nvSpPr>
          <p:cNvPr id="9" name="Text Placeholder 8">
            <a:extLst>
              <a:ext uri="{FF2B5EF4-FFF2-40B4-BE49-F238E27FC236}">
                <a16:creationId xmlns:a16="http://schemas.microsoft.com/office/drawing/2014/main" id="{AE309D3A-29F6-9B40-004D-CA639128F40F}"/>
              </a:ext>
            </a:extLst>
          </p:cNvPr>
          <p:cNvSpPr>
            <a:spLocks noGrp="1"/>
          </p:cNvSpPr>
          <p:nvPr>
            <p:ph type="body" sz="quarter" idx="17"/>
          </p:nvPr>
        </p:nvSpPr>
        <p:spPr/>
        <p:txBody>
          <a:bodyPr/>
          <a:lstStyle/>
          <a:p>
            <a:pPr marL="0" indent="0">
              <a:spcAft>
                <a:spcPts val="1707"/>
              </a:spcAft>
              <a:buNone/>
              <a:defRPr/>
            </a:pPr>
            <a:endParaRPr lang="fr-FR" sz="3600" b="1" dirty="0">
              <a:solidFill>
                <a:srgbClr val="702082"/>
              </a:solidFill>
              <a:latin typeface="Arial"/>
            </a:endParaRPr>
          </a:p>
          <a:p>
            <a:pPr marL="0" indent="0">
              <a:spcAft>
                <a:spcPts val="1707"/>
              </a:spcAft>
              <a:buNone/>
              <a:defRPr/>
            </a:pPr>
            <a:endParaRPr lang="fr-FR" sz="3600" b="1" dirty="0">
              <a:solidFill>
                <a:srgbClr val="702082"/>
              </a:solidFill>
              <a:latin typeface="Arial Black" panose="020B0A04020102020204" pitchFamily="34" charset="0"/>
            </a:endParaRPr>
          </a:p>
          <a:p>
            <a:pPr marL="0" indent="0">
              <a:spcAft>
                <a:spcPts val="1707"/>
              </a:spcAft>
              <a:buNone/>
              <a:defRPr/>
            </a:pPr>
            <a:r>
              <a:rPr lang="fr-FR" sz="3600" b="1" dirty="0">
                <a:solidFill>
                  <a:srgbClr val="702082"/>
                </a:solidFill>
                <a:latin typeface="Arial Black" panose="020B0A04020102020204" pitchFamily="34" charset="0"/>
              </a:rPr>
              <a:t>Maggie Hanson</a:t>
            </a:r>
          </a:p>
          <a:p>
            <a:pPr marL="0" indent="0">
              <a:spcAft>
                <a:spcPts val="1707"/>
              </a:spcAft>
              <a:buNone/>
              <a:defRPr/>
            </a:pPr>
            <a:r>
              <a:rPr lang="fr-FR" sz="3600" dirty="0">
                <a:solidFill>
                  <a:srgbClr val="000000"/>
                </a:solidFill>
                <a:latin typeface="Arial"/>
              </a:rPr>
              <a:t>Phone: (515) 288-2500</a:t>
            </a:r>
          </a:p>
          <a:p>
            <a:pPr marL="0" indent="0">
              <a:spcAft>
                <a:spcPts val="1707"/>
              </a:spcAft>
              <a:buNone/>
              <a:defRPr/>
            </a:pPr>
            <a:r>
              <a:rPr lang="fr-FR" sz="3600" dirty="0">
                <a:solidFill>
                  <a:srgbClr val="000000"/>
                </a:solidFill>
                <a:latin typeface="Arial"/>
              </a:rPr>
              <a:t>Email: </a:t>
            </a:r>
            <a:r>
              <a:rPr lang="fr-FR" sz="3600" u="sng" dirty="0">
                <a:solidFill>
                  <a:srgbClr val="5F2167"/>
                </a:solidFill>
                <a:latin typeface="Arial"/>
                <a:hlinkClick r:id="rId3"/>
              </a:rPr>
              <a:t>maggie.hanson@dentons.com</a:t>
            </a:r>
            <a:endParaRPr lang="fr-FR" sz="3600" u="sng" dirty="0">
              <a:solidFill>
                <a:srgbClr val="5F2167"/>
              </a:solidFill>
              <a:latin typeface="Arial"/>
            </a:endParaRPr>
          </a:p>
          <a:p>
            <a:pPr marL="0" indent="0">
              <a:spcAft>
                <a:spcPts val="1707"/>
              </a:spcAft>
              <a:buNone/>
              <a:defRPr/>
            </a:pPr>
            <a:endParaRPr lang="en-US" sz="3600" dirty="0">
              <a:latin typeface="Arial"/>
            </a:endParaRPr>
          </a:p>
        </p:txBody>
      </p:sp>
      <p:sp>
        <p:nvSpPr>
          <p:cNvPr id="2" name="Text Placeholder 1">
            <a:extLst>
              <a:ext uri="{FF2B5EF4-FFF2-40B4-BE49-F238E27FC236}">
                <a16:creationId xmlns:a16="http://schemas.microsoft.com/office/drawing/2014/main" id="{B8D03252-C3A4-BA8C-6012-ED568D051C0A}"/>
              </a:ext>
            </a:extLst>
          </p:cNvPr>
          <p:cNvSpPr>
            <a:spLocks noGrp="1"/>
          </p:cNvSpPr>
          <p:nvPr>
            <p:ph type="body" sz="quarter" idx="233"/>
          </p:nvPr>
        </p:nvSpPr>
        <p:spPr/>
        <p:txBody>
          <a:bodyPr>
            <a:normAutofit fontScale="92500" lnSpcReduction="20000"/>
          </a:bodyPr>
          <a:lstStyle/>
          <a:p>
            <a:pPr>
              <a:spcAft>
                <a:spcPts val="1707"/>
              </a:spcAft>
            </a:pPr>
            <a:endParaRPr lang="en-US" sz="3413" dirty="0"/>
          </a:p>
        </p:txBody>
      </p:sp>
      <p:sp>
        <p:nvSpPr>
          <p:cNvPr id="58" name="Date Placeholder 7">
            <a:extLst>
              <a:ext uri="{FF2B5EF4-FFF2-40B4-BE49-F238E27FC236}">
                <a16:creationId xmlns:a16="http://schemas.microsoft.com/office/drawing/2014/main" id="{2F5A80E1-8010-C1D9-6E6E-B86933E3F376}"/>
              </a:ext>
            </a:extLst>
          </p:cNvPr>
          <p:cNvSpPr>
            <a:spLocks noGrp="1"/>
          </p:cNvSpPr>
          <p:nvPr>
            <p:ph type="dt" sz="half" idx="220"/>
          </p:nvPr>
        </p:nvSpPr>
        <p:spPr/>
        <p:txBody>
          <a:bodyPr/>
          <a:lstStyle/>
          <a:p>
            <a:endParaRPr lang="en-US" dirty="0"/>
          </a:p>
        </p:txBody>
      </p:sp>
      <p:sp>
        <p:nvSpPr>
          <p:cNvPr id="43" name="Slide Number Placeholder 9">
            <a:extLst>
              <a:ext uri="{FF2B5EF4-FFF2-40B4-BE49-F238E27FC236}">
                <a16:creationId xmlns:a16="http://schemas.microsoft.com/office/drawing/2014/main" id="{8FCF578D-3882-EF77-AD63-7FFCB1FDA349}"/>
              </a:ext>
            </a:extLst>
          </p:cNvPr>
          <p:cNvSpPr>
            <a:spLocks noGrp="1"/>
          </p:cNvSpPr>
          <p:nvPr>
            <p:ph type="sldNum" sz="quarter" idx="222"/>
          </p:nvPr>
        </p:nvSpPr>
        <p:spPr/>
        <p:txBody>
          <a:bodyPr anchor="t">
            <a:normAutofit fontScale="47500" lnSpcReduction="20000"/>
          </a:bodyPr>
          <a:lstStyle/>
          <a:p>
            <a:pPr>
              <a:spcAft>
                <a:spcPts val="853"/>
              </a:spcAft>
            </a:pPr>
            <a:fld id="{23AA811B-2EBD-4900-905E-5BE206449611}" type="slidenum">
              <a:rPr lang="en-US" smtClean="0"/>
              <a:pPr>
                <a:spcAft>
                  <a:spcPts val="853"/>
                </a:spcAft>
              </a:pPr>
              <a:t>3</a:t>
            </a:fld>
            <a:endParaRPr lang="en-US" dirty="0"/>
          </a:p>
        </p:txBody>
      </p:sp>
      <p:pic>
        <p:nvPicPr>
          <p:cNvPr id="14" name="Picture Placeholder 13">
            <a:extLst>
              <a:ext uri="{FF2B5EF4-FFF2-40B4-BE49-F238E27FC236}">
                <a16:creationId xmlns:a16="http://schemas.microsoft.com/office/drawing/2014/main" id="{49CDFBB4-ACC2-097D-76E6-0C96F10BF194}"/>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t="2256" b="2256"/>
          <a:stretch/>
        </p:blipFill>
        <p:spPr>
          <a:xfrm>
            <a:off x="9694820" y="0"/>
            <a:ext cx="7645443"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rgbClr val="C7C9C7"/>
          </a:solidFill>
          <a:ln>
            <a:solidFill>
              <a:srgbClr val="702082"/>
            </a:solidFill>
          </a:ln>
        </p:spPr>
      </p:pic>
    </p:spTree>
    <p:extLst>
      <p:ext uri="{BB962C8B-B14F-4D97-AF65-F5344CB8AC3E}">
        <p14:creationId xmlns:p14="http://schemas.microsoft.com/office/powerpoint/2010/main" val="309841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A3BC896-49AB-FB8C-65F1-29C6E7F3A0FC}"/>
              </a:ext>
            </a:extLst>
          </p:cNvPr>
          <p:cNvSpPr>
            <a:spLocks noGrp="1"/>
          </p:cNvSpPr>
          <p:nvPr>
            <p:ph type="title"/>
          </p:nvPr>
        </p:nvSpPr>
        <p:spPr>
          <a:xfrm>
            <a:off x="649351" y="819199"/>
            <a:ext cx="7850667" cy="655360"/>
          </a:xfrm>
        </p:spPr>
        <p:txBody>
          <a:bodyPr anchor="t">
            <a:noAutofit/>
          </a:bodyPr>
          <a:lstStyle/>
          <a:p>
            <a:r>
              <a:rPr lang="en-US" sz="5689" dirty="0">
                <a:solidFill>
                  <a:srgbClr val="702082"/>
                </a:solidFill>
              </a:rPr>
              <a:t>Introduction</a:t>
            </a:r>
          </a:p>
        </p:txBody>
      </p:sp>
      <p:sp>
        <p:nvSpPr>
          <p:cNvPr id="9" name="Text Placeholder 8">
            <a:extLst>
              <a:ext uri="{FF2B5EF4-FFF2-40B4-BE49-F238E27FC236}">
                <a16:creationId xmlns:a16="http://schemas.microsoft.com/office/drawing/2014/main" id="{8734776E-9359-8725-3FFD-099CB7AC48CB}"/>
              </a:ext>
            </a:extLst>
          </p:cNvPr>
          <p:cNvSpPr>
            <a:spLocks noGrp="1"/>
          </p:cNvSpPr>
          <p:nvPr>
            <p:ph type="body" sz="quarter" idx="17"/>
          </p:nvPr>
        </p:nvSpPr>
        <p:spPr>
          <a:xfrm>
            <a:off x="649351" y="2458151"/>
            <a:ext cx="8840007" cy="6066650"/>
          </a:xfrm>
        </p:spPr>
        <p:txBody>
          <a:bodyPr/>
          <a:lstStyle/>
          <a:p>
            <a:pPr marL="0" indent="0">
              <a:spcAft>
                <a:spcPts val="1707"/>
              </a:spcAft>
              <a:buNone/>
              <a:defRPr/>
            </a:pPr>
            <a:endParaRPr lang="fr-FR" sz="3600" b="1" dirty="0">
              <a:solidFill>
                <a:srgbClr val="702082"/>
              </a:solidFill>
              <a:latin typeface="Arial"/>
            </a:endParaRPr>
          </a:p>
          <a:p>
            <a:pPr marL="0" indent="0">
              <a:spcAft>
                <a:spcPts val="1707"/>
              </a:spcAft>
              <a:buNone/>
              <a:defRPr/>
            </a:pPr>
            <a:endParaRPr lang="fr-FR" sz="3600" b="1" dirty="0">
              <a:solidFill>
                <a:srgbClr val="702082"/>
              </a:solidFill>
              <a:latin typeface="Arial"/>
            </a:endParaRPr>
          </a:p>
          <a:p>
            <a:pPr marL="0" indent="0">
              <a:spcAft>
                <a:spcPts val="1707"/>
              </a:spcAft>
              <a:buNone/>
              <a:defRPr/>
            </a:pPr>
            <a:r>
              <a:rPr lang="fr-FR" sz="3600" b="1" dirty="0">
                <a:solidFill>
                  <a:srgbClr val="702082"/>
                </a:solidFill>
                <a:latin typeface="+mj-lt"/>
              </a:rPr>
              <a:t>Katelynn McCollough</a:t>
            </a:r>
          </a:p>
          <a:p>
            <a:pPr marL="0" indent="0">
              <a:spcAft>
                <a:spcPts val="1707"/>
              </a:spcAft>
              <a:buNone/>
              <a:defRPr/>
            </a:pPr>
            <a:r>
              <a:rPr lang="fr-FR" sz="3600" dirty="0">
                <a:solidFill>
                  <a:srgbClr val="000000"/>
                </a:solidFill>
                <a:latin typeface="Arial"/>
              </a:rPr>
              <a:t>Phone: (515) 246-7831</a:t>
            </a:r>
          </a:p>
          <a:p>
            <a:pPr marL="0" indent="0">
              <a:spcAft>
                <a:spcPts val="1707"/>
              </a:spcAft>
              <a:buNone/>
              <a:defRPr/>
            </a:pPr>
            <a:r>
              <a:rPr lang="fr-FR" sz="3600" dirty="0">
                <a:solidFill>
                  <a:srgbClr val="000000"/>
                </a:solidFill>
                <a:latin typeface="Arial"/>
              </a:rPr>
              <a:t>Email: </a:t>
            </a:r>
            <a:r>
              <a:rPr lang="fr-FR" sz="3600" u="sng" dirty="0">
                <a:solidFill>
                  <a:srgbClr val="5F2167"/>
                </a:solidFill>
                <a:latin typeface="Arial"/>
                <a:hlinkClick r:id="rId3"/>
              </a:rPr>
              <a:t>katelynn.mccollough@dentons.com</a:t>
            </a:r>
            <a:endParaRPr lang="en-US" sz="3600" dirty="0">
              <a:latin typeface="Arial"/>
            </a:endParaRPr>
          </a:p>
        </p:txBody>
      </p:sp>
      <p:sp>
        <p:nvSpPr>
          <p:cNvPr id="2" name="Text Placeholder 1">
            <a:extLst>
              <a:ext uri="{FF2B5EF4-FFF2-40B4-BE49-F238E27FC236}">
                <a16:creationId xmlns:a16="http://schemas.microsoft.com/office/drawing/2014/main" id="{9D70CC17-4405-78B1-BE35-B1F2D627E391}"/>
              </a:ext>
            </a:extLst>
          </p:cNvPr>
          <p:cNvSpPr>
            <a:spLocks noGrp="1"/>
          </p:cNvSpPr>
          <p:nvPr>
            <p:ph type="body" sz="quarter" idx="233"/>
          </p:nvPr>
        </p:nvSpPr>
        <p:spPr/>
        <p:txBody>
          <a:bodyPr>
            <a:normAutofit fontScale="92500" lnSpcReduction="20000"/>
          </a:bodyPr>
          <a:lstStyle/>
          <a:p>
            <a:pPr>
              <a:spcAft>
                <a:spcPts val="1707"/>
              </a:spcAft>
            </a:pPr>
            <a:endParaRPr lang="en-US" sz="3413" dirty="0"/>
          </a:p>
        </p:txBody>
      </p:sp>
      <p:sp>
        <p:nvSpPr>
          <p:cNvPr id="58" name="Date Placeholder 7">
            <a:extLst>
              <a:ext uri="{FF2B5EF4-FFF2-40B4-BE49-F238E27FC236}">
                <a16:creationId xmlns:a16="http://schemas.microsoft.com/office/drawing/2014/main" id="{19DC069A-A6AB-9059-F97D-B9EE8AB1BB2C}"/>
              </a:ext>
            </a:extLst>
          </p:cNvPr>
          <p:cNvSpPr>
            <a:spLocks noGrp="1"/>
          </p:cNvSpPr>
          <p:nvPr>
            <p:ph type="dt" sz="half" idx="220"/>
          </p:nvPr>
        </p:nvSpPr>
        <p:spPr/>
        <p:txBody>
          <a:bodyPr/>
          <a:lstStyle/>
          <a:p>
            <a:endParaRPr lang="en-US" dirty="0"/>
          </a:p>
        </p:txBody>
      </p:sp>
      <p:sp>
        <p:nvSpPr>
          <p:cNvPr id="59" name="Footer Placeholder 8">
            <a:extLst>
              <a:ext uri="{FF2B5EF4-FFF2-40B4-BE49-F238E27FC236}">
                <a16:creationId xmlns:a16="http://schemas.microsoft.com/office/drawing/2014/main" id="{D106F678-BAE8-647B-4394-F10546CB9ED2}"/>
              </a:ext>
            </a:extLst>
          </p:cNvPr>
          <p:cNvSpPr>
            <a:spLocks noGrp="1"/>
          </p:cNvSpPr>
          <p:nvPr>
            <p:ph type="ftr" sz="quarter" idx="221"/>
          </p:nvPr>
        </p:nvSpPr>
        <p:spPr/>
        <p:txBody>
          <a:bodyPr/>
          <a:lstStyle/>
          <a:p>
            <a:endParaRPr lang="en-US" dirty="0"/>
          </a:p>
        </p:txBody>
      </p:sp>
      <p:sp>
        <p:nvSpPr>
          <p:cNvPr id="43" name="Slide Number Placeholder 9">
            <a:extLst>
              <a:ext uri="{FF2B5EF4-FFF2-40B4-BE49-F238E27FC236}">
                <a16:creationId xmlns:a16="http://schemas.microsoft.com/office/drawing/2014/main" id="{C577F279-8E76-D2AE-69E7-CCAB5FD8C8F3}"/>
              </a:ext>
            </a:extLst>
          </p:cNvPr>
          <p:cNvSpPr>
            <a:spLocks noGrp="1"/>
          </p:cNvSpPr>
          <p:nvPr>
            <p:ph type="sldNum" sz="quarter" idx="222"/>
          </p:nvPr>
        </p:nvSpPr>
        <p:spPr/>
        <p:txBody>
          <a:bodyPr anchor="t">
            <a:normAutofit fontScale="47500" lnSpcReduction="20000"/>
          </a:bodyPr>
          <a:lstStyle/>
          <a:p>
            <a:pPr>
              <a:spcAft>
                <a:spcPts val="853"/>
              </a:spcAft>
            </a:pPr>
            <a:fld id="{23AA811B-2EBD-4900-905E-5BE206449611}" type="slidenum">
              <a:rPr lang="en-US" smtClean="0"/>
              <a:pPr>
                <a:spcAft>
                  <a:spcPts val="853"/>
                </a:spcAft>
              </a:pPr>
              <a:t>4</a:t>
            </a:fld>
            <a:endParaRPr lang="en-US" dirty="0"/>
          </a:p>
        </p:txBody>
      </p:sp>
      <p:pic>
        <p:nvPicPr>
          <p:cNvPr id="14" name="Picture Placeholder 13">
            <a:extLst>
              <a:ext uri="{FF2B5EF4-FFF2-40B4-BE49-F238E27FC236}">
                <a16:creationId xmlns:a16="http://schemas.microsoft.com/office/drawing/2014/main" id="{B256F857-AF50-E821-8825-D83DFA483B4F}"/>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l="20375" r="27375"/>
          <a:stretch>
            <a:fillRect/>
          </a:stretch>
        </p:blipFill>
        <p:spPr>
          <a:xfrm>
            <a:off x="9694820" y="0"/>
            <a:ext cx="7645443" cy="9751108"/>
          </a:xfrm>
          <a:custGeom>
            <a:avLst/>
            <a:gdLst>
              <a:gd name="connsiteX0" fmla="*/ 1016070 w 6096000"/>
              <a:gd name="connsiteY0" fmla="*/ 0 h 6856248"/>
              <a:gd name="connsiteX1" fmla="*/ 6096000 w 6096000"/>
              <a:gd name="connsiteY1" fmla="*/ 0 h 6856248"/>
              <a:gd name="connsiteX2" fmla="*/ 6096000 w 6096000"/>
              <a:gd name="connsiteY2" fmla="*/ 6856248 h 6856248"/>
              <a:gd name="connsiteX3" fmla="*/ 1014947 w 6096000"/>
              <a:gd name="connsiteY3" fmla="*/ 6856248 h 6856248"/>
              <a:gd name="connsiteX4" fmla="*/ 912073 w 6096000"/>
              <a:gd name="connsiteY4" fmla="*/ 6695780 h 6856248"/>
              <a:gd name="connsiteX5" fmla="*/ 0 w 6096000"/>
              <a:gd name="connsiteY5" fmla="*/ 3429000 h 6856248"/>
              <a:gd name="connsiteX6" fmla="*/ 912073 w 6096000"/>
              <a:gd name="connsiteY6" fmla="*/ 162221 h 685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6248">
                <a:moveTo>
                  <a:pt x="1016070" y="0"/>
                </a:moveTo>
                <a:lnTo>
                  <a:pt x="6096000" y="0"/>
                </a:lnTo>
                <a:lnTo>
                  <a:pt x="6096000" y="6856248"/>
                </a:lnTo>
                <a:lnTo>
                  <a:pt x="1014947" y="6856248"/>
                </a:lnTo>
                <a:lnTo>
                  <a:pt x="912073" y="6695780"/>
                </a:lnTo>
                <a:cubicBezTo>
                  <a:pt x="333295" y="5743239"/>
                  <a:pt x="0" y="4625042"/>
                  <a:pt x="0" y="3429000"/>
                </a:cubicBezTo>
                <a:cubicBezTo>
                  <a:pt x="0" y="2232959"/>
                  <a:pt x="333295" y="1114762"/>
                  <a:pt x="912073" y="162221"/>
                </a:cubicBezTo>
                <a:close/>
              </a:path>
            </a:pathLst>
          </a:custGeom>
          <a:solidFill>
            <a:srgbClr val="C7C9C7"/>
          </a:solidFill>
          <a:ln>
            <a:solidFill>
              <a:srgbClr val="5F2167"/>
            </a:solidFill>
          </a:ln>
        </p:spPr>
      </p:pic>
    </p:spTree>
    <p:extLst>
      <p:ext uri="{BB962C8B-B14F-4D97-AF65-F5344CB8AC3E}">
        <p14:creationId xmlns:p14="http://schemas.microsoft.com/office/powerpoint/2010/main" val="73251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C1089-3F4D-8730-A667-0A23F73BE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7AAE7-97EE-2593-9D64-6A6EAE028E1B}"/>
              </a:ext>
            </a:extLst>
          </p:cNvPr>
          <p:cNvSpPr>
            <a:spLocks noGrp="1"/>
          </p:cNvSpPr>
          <p:nvPr>
            <p:ph type="title"/>
          </p:nvPr>
        </p:nvSpPr>
        <p:spPr>
          <a:xfrm>
            <a:off x="819225" y="819200"/>
            <a:ext cx="15703520" cy="655360"/>
          </a:xfrm>
        </p:spPr>
        <p:txBody>
          <a:bodyPr/>
          <a:lstStyle/>
          <a:p>
            <a:r>
              <a:rPr lang="en-GB" sz="4400" dirty="0">
                <a:solidFill>
                  <a:srgbClr val="702082"/>
                </a:solidFill>
              </a:rPr>
              <a:t>Why This Topic Matters Now</a:t>
            </a:r>
            <a:endParaRPr lang="pl-PL" sz="4400" dirty="0">
              <a:solidFill>
                <a:srgbClr val="702082"/>
              </a:solidFill>
            </a:endParaRPr>
          </a:p>
        </p:txBody>
      </p:sp>
      <p:sp>
        <p:nvSpPr>
          <p:cNvPr id="3" name="Subtitle 2">
            <a:extLst>
              <a:ext uri="{FF2B5EF4-FFF2-40B4-BE49-F238E27FC236}">
                <a16:creationId xmlns:a16="http://schemas.microsoft.com/office/drawing/2014/main" id="{09998B4E-48B5-6345-130E-659220B5EA35}"/>
              </a:ext>
            </a:extLst>
          </p:cNvPr>
          <p:cNvSpPr>
            <a:spLocks noGrp="1"/>
          </p:cNvSpPr>
          <p:nvPr>
            <p:ph type="subTitle" idx="13"/>
          </p:nvPr>
        </p:nvSpPr>
        <p:spPr>
          <a:xfrm>
            <a:off x="819225" y="1474561"/>
            <a:ext cx="15703520" cy="624640"/>
          </a:xfrm>
        </p:spPr>
        <p:txBody>
          <a:bodyPr/>
          <a:lstStyle/>
          <a:p>
            <a:endParaRPr lang="en-US" sz="3600" dirty="0">
              <a:solidFill>
                <a:srgbClr val="A05EB5"/>
              </a:solidFill>
            </a:endParaRPr>
          </a:p>
        </p:txBody>
      </p:sp>
      <p:graphicFrame>
        <p:nvGraphicFramePr>
          <p:cNvPr id="7" name="Content Placeholder 8">
            <a:extLst>
              <a:ext uri="{FF2B5EF4-FFF2-40B4-BE49-F238E27FC236}">
                <a16:creationId xmlns:a16="http://schemas.microsoft.com/office/drawing/2014/main" id="{EA0B7D4F-14A4-9FEC-D9B7-78C34F412B06}"/>
              </a:ext>
            </a:extLst>
          </p:cNvPr>
          <p:cNvGraphicFramePr>
            <a:graphicFrameLocks noGrp="1"/>
          </p:cNvGraphicFramePr>
          <p:nvPr>
            <p:ph idx="1"/>
            <p:extLst>
              <p:ext uri="{D42A27DB-BD31-4B8C-83A1-F6EECF244321}">
                <p14:modId xmlns:p14="http://schemas.microsoft.com/office/powerpoint/2010/main" val="2587541629"/>
              </p:ext>
            </p:extLst>
          </p:nvPr>
        </p:nvGraphicFramePr>
        <p:xfrm>
          <a:off x="819224" y="2256590"/>
          <a:ext cx="15703519" cy="4914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A4C9D98A-5972-9E47-7DDB-92E613E42F03}"/>
              </a:ext>
            </a:extLst>
          </p:cNvPr>
          <p:cNvSpPr txBox="1"/>
          <p:nvPr/>
        </p:nvSpPr>
        <p:spPr>
          <a:xfrm>
            <a:off x="640568" y="7328210"/>
            <a:ext cx="16059125" cy="1107996"/>
          </a:xfrm>
          <a:prstGeom prst="rect">
            <a:avLst/>
          </a:prstGeom>
          <a:noFill/>
        </p:spPr>
        <p:txBody>
          <a:bodyPr wrap="square" lIns="0" tIns="0" rIns="0" bIns="0" rtlCol="0">
            <a:spAutoFit/>
          </a:bodyPr>
          <a:lstStyle/>
          <a:p>
            <a:pPr marL="0" marR="0" lvl="0" indent="0" algn="ctr" defTabSz="1300410" rtl="0" eaLnBrk="1" fontAlgn="auto" latinLnBrk="0" hangingPunct="1">
              <a:lnSpc>
                <a:spcPct val="100000"/>
              </a:lnSpc>
              <a:spcBef>
                <a:spcPts val="0"/>
              </a:spcBef>
              <a:spcAft>
                <a:spcPts val="853"/>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000000"/>
                </a:solidFill>
                <a:effectLst/>
                <a:uLnTx/>
                <a:uFillTx/>
                <a:latin typeface="+mj-lt"/>
                <a:ea typeface="+mn-ea"/>
                <a:cs typeface="+mn-cs"/>
              </a:rPr>
              <a:t>The decisions you make as HR professionals in the early stages of a workplace dispute can define your litigation exposure.</a:t>
            </a:r>
          </a:p>
        </p:txBody>
      </p:sp>
    </p:spTree>
    <p:extLst>
      <p:ext uri="{BB962C8B-B14F-4D97-AF65-F5344CB8AC3E}">
        <p14:creationId xmlns:p14="http://schemas.microsoft.com/office/powerpoint/2010/main" val="3200598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F4D2-5E4E-1395-3BA7-6F33C33FE3F6}"/>
              </a:ext>
            </a:extLst>
          </p:cNvPr>
          <p:cNvSpPr>
            <a:spLocks noGrp="1"/>
          </p:cNvSpPr>
          <p:nvPr>
            <p:ph type="title"/>
          </p:nvPr>
        </p:nvSpPr>
        <p:spPr>
          <a:xfrm>
            <a:off x="818371" y="709307"/>
            <a:ext cx="15703520" cy="655360"/>
          </a:xfrm>
        </p:spPr>
        <p:txBody>
          <a:bodyPr/>
          <a:lstStyle/>
          <a:p>
            <a:r>
              <a:rPr lang="en-US" sz="4400" dirty="0">
                <a:solidFill>
                  <a:srgbClr val="702082"/>
                </a:solidFill>
              </a:rPr>
              <a:t>Working Definition &amp; Why it Matters</a:t>
            </a:r>
          </a:p>
        </p:txBody>
      </p:sp>
      <p:sp>
        <p:nvSpPr>
          <p:cNvPr id="5" name="Text Placeholder 4">
            <a:extLst>
              <a:ext uri="{FF2B5EF4-FFF2-40B4-BE49-F238E27FC236}">
                <a16:creationId xmlns:a16="http://schemas.microsoft.com/office/drawing/2014/main" id="{4C592D6A-76D8-F1A5-663C-577DED3DD5C1}"/>
              </a:ext>
            </a:extLst>
          </p:cNvPr>
          <p:cNvSpPr>
            <a:spLocks noGrp="1"/>
          </p:cNvSpPr>
          <p:nvPr>
            <p:ph type="body" sz="quarter" idx="233"/>
          </p:nvPr>
        </p:nvSpPr>
        <p:spPr>
          <a:xfrm>
            <a:off x="424074" y="7718680"/>
            <a:ext cx="16101148" cy="1512685"/>
          </a:xfrm>
        </p:spPr>
        <p:txBody>
          <a:bodyPr/>
          <a:lstStyle/>
          <a:p>
            <a:pPr algn="ctr"/>
            <a:r>
              <a:rPr lang="en-US" sz="3600" b="1" i="0" dirty="0">
                <a:solidFill>
                  <a:schemeClr val="tx1"/>
                </a:solidFill>
                <a:latin typeface="+mj-lt"/>
              </a:rPr>
              <a:t>AEAs are the gatekeeper element for discrimination, retaliation, hostile work environment, and constructive discharge claims if a plaintiff cannot establish one, the claim fails.</a:t>
            </a:r>
          </a:p>
        </p:txBody>
      </p:sp>
      <p:sp>
        <p:nvSpPr>
          <p:cNvPr id="12" name="Rounded Rectangle 10">
            <a:extLst>
              <a:ext uri="{FF2B5EF4-FFF2-40B4-BE49-F238E27FC236}">
                <a16:creationId xmlns:a16="http://schemas.microsoft.com/office/drawing/2014/main" id="{A75295D1-2FCA-8E56-3AE7-6ED7F2617148}"/>
              </a:ext>
            </a:extLst>
          </p:cNvPr>
          <p:cNvSpPr/>
          <p:nvPr/>
        </p:nvSpPr>
        <p:spPr>
          <a:xfrm>
            <a:off x="1667798" y="1796381"/>
            <a:ext cx="6806850" cy="2604600"/>
          </a:xfrm>
          <a:prstGeom prst="roundRect">
            <a:avLst/>
          </a:prstGeom>
          <a:solidFill>
            <a:srgbClr val="702082"/>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3200" dirty="0">
                <a:solidFill>
                  <a:schemeClr val="bg1"/>
                </a:solidFill>
              </a:rPr>
              <a:t>An AEA is a “disadvantageous change to the compensation, terms, conditions, or privileges of employment.” </a:t>
            </a:r>
          </a:p>
        </p:txBody>
      </p:sp>
      <p:sp>
        <p:nvSpPr>
          <p:cNvPr id="13" name="Rounded Rectangle 11">
            <a:extLst>
              <a:ext uri="{FF2B5EF4-FFF2-40B4-BE49-F238E27FC236}">
                <a16:creationId xmlns:a16="http://schemas.microsoft.com/office/drawing/2014/main" id="{65F42318-E65C-B234-2696-23C6D62D20E9}"/>
              </a:ext>
            </a:extLst>
          </p:cNvPr>
          <p:cNvSpPr/>
          <p:nvPr/>
        </p:nvSpPr>
        <p:spPr>
          <a:xfrm>
            <a:off x="8706588" y="1796381"/>
            <a:ext cx="6806850" cy="2604600"/>
          </a:xfrm>
          <a:prstGeom prst="roundRect">
            <a:avLst/>
          </a:prstGeom>
          <a:solidFill>
            <a:srgbClr val="00685D"/>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0" algn="ctr"/>
            <a:r>
              <a:rPr lang="en-US" sz="3200" dirty="0"/>
              <a:t>A plaintiff must show “some harm respecting an identifiable term or condition of employment,” but that harm need not be “significant,” “serious,” or “substantial.” </a:t>
            </a:r>
          </a:p>
        </p:txBody>
      </p:sp>
      <p:sp>
        <p:nvSpPr>
          <p:cNvPr id="14" name="Rounded Rectangle 12">
            <a:extLst>
              <a:ext uri="{FF2B5EF4-FFF2-40B4-BE49-F238E27FC236}">
                <a16:creationId xmlns:a16="http://schemas.microsoft.com/office/drawing/2014/main" id="{6F126096-3A9F-9B6B-88D2-91C4FCC1F4FE}"/>
              </a:ext>
            </a:extLst>
          </p:cNvPr>
          <p:cNvSpPr/>
          <p:nvPr/>
        </p:nvSpPr>
        <p:spPr>
          <a:xfrm>
            <a:off x="8706589" y="4609049"/>
            <a:ext cx="6806849" cy="2604599"/>
          </a:xfrm>
          <a:prstGeom prst="roundRect">
            <a:avLst/>
          </a:prstGeom>
          <a:solidFill>
            <a:srgbClr val="A05EB5"/>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0" algn="ctr"/>
            <a:r>
              <a:rPr lang="en-US" sz="3200" dirty="0"/>
              <a:t>An action is not adverse simply because the employee disagrees with it. </a:t>
            </a:r>
          </a:p>
        </p:txBody>
      </p:sp>
      <p:sp>
        <p:nvSpPr>
          <p:cNvPr id="15" name="Rounded Rectangle 13">
            <a:extLst>
              <a:ext uri="{FF2B5EF4-FFF2-40B4-BE49-F238E27FC236}">
                <a16:creationId xmlns:a16="http://schemas.microsoft.com/office/drawing/2014/main" id="{7619EB8E-8F50-FB29-2751-D20D0D8EDA55}"/>
              </a:ext>
            </a:extLst>
          </p:cNvPr>
          <p:cNvSpPr/>
          <p:nvPr/>
        </p:nvSpPr>
        <p:spPr>
          <a:xfrm>
            <a:off x="1667799" y="4609050"/>
            <a:ext cx="6806849" cy="2604598"/>
          </a:xfrm>
          <a:prstGeom prst="roundRect">
            <a:avLst/>
          </a:prstGeom>
          <a:solidFill>
            <a:srgbClr val="00A499"/>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0" algn="ctr"/>
            <a:r>
              <a:rPr lang="en-US" sz="3200" dirty="0"/>
              <a:t>“Terms or conditions” is interpreted broadly, not limited to economic or tangible harms. </a:t>
            </a:r>
          </a:p>
        </p:txBody>
      </p:sp>
    </p:spTree>
    <p:extLst>
      <p:ext uri="{BB962C8B-B14F-4D97-AF65-F5344CB8AC3E}">
        <p14:creationId xmlns:p14="http://schemas.microsoft.com/office/powerpoint/2010/main" val="1719471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1E6F4-0CD4-A0AF-FC64-C15BD34679AD}"/>
              </a:ext>
            </a:extLst>
          </p:cNvPr>
          <p:cNvSpPr>
            <a:spLocks noGrp="1"/>
          </p:cNvSpPr>
          <p:nvPr>
            <p:ph type="title"/>
          </p:nvPr>
        </p:nvSpPr>
        <p:spPr/>
        <p:txBody>
          <a:bodyPr/>
          <a:lstStyle/>
          <a:p>
            <a:r>
              <a:rPr lang="en-US" sz="4400" dirty="0">
                <a:solidFill>
                  <a:srgbClr val="702082"/>
                </a:solidFill>
              </a:rPr>
              <a:t>The Case That Changed Everything</a:t>
            </a:r>
          </a:p>
        </p:txBody>
      </p:sp>
      <p:sp>
        <p:nvSpPr>
          <p:cNvPr id="3" name="Subtitle 2">
            <a:extLst>
              <a:ext uri="{FF2B5EF4-FFF2-40B4-BE49-F238E27FC236}">
                <a16:creationId xmlns:a16="http://schemas.microsoft.com/office/drawing/2014/main" id="{3E5CB7C0-1FAC-88CA-7CE5-570B97A69F2F}"/>
              </a:ext>
            </a:extLst>
          </p:cNvPr>
          <p:cNvSpPr>
            <a:spLocks noGrp="1"/>
          </p:cNvSpPr>
          <p:nvPr>
            <p:ph type="subTitle" idx="13"/>
          </p:nvPr>
        </p:nvSpPr>
        <p:spPr/>
        <p:txBody>
          <a:bodyPr/>
          <a:lstStyle/>
          <a:p>
            <a:r>
              <a:rPr lang="en-US" sz="3600" i="1" dirty="0">
                <a:solidFill>
                  <a:srgbClr val="A05EB5"/>
                </a:solidFill>
              </a:rPr>
              <a:t>Muldrow v. City of St. Louis </a:t>
            </a:r>
            <a:r>
              <a:rPr lang="en-US" sz="3600" dirty="0">
                <a:solidFill>
                  <a:srgbClr val="A05EB5"/>
                </a:solidFill>
              </a:rPr>
              <a:t>(2024)</a:t>
            </a:r>
          </a:p>
        </p:txBody>
      </p:sp>
      <p:sp>
        <p:nvSpPr>
          <p:cNvPr id="4" name="Content Placeholder 3">
            <a:extLst>
              <a:ext uri="{FF2B5EF4-FFF2-40B4-BE49-F238E27FC236}">
                <a16:creationId xmlns:a16="http://schemas.microsoft.com/office/drawing/2014/main" id="{8B441288-7B3E-FEA1-1EE2-7B11036651D1}"/>
              </a:ext>
            </a:extLst>
          </p:cNvPr>
          <p:cNvSpPr>
            <a:spLocks noGrp="1"/>
          </p:cNvSpPr>
          <p:nvPr>
            <p:ph idx="1"/>
          </p:nvPr>
        </p:nvSpPr>
        <p:spPr>
          <a:xfrm>
            <a:off x="819224" y="2456463"/>
            <a:ext cx="15977905" cy="6066650"/>
          </a:xfrm>
        </p:spPr>
        <p:txBody>
          <a:bodyPr/>
          <a:lstStyle/>
          <a:p>
            <a:pPr marL="0" indent="0">
              <a:buNone/>
            </a:pPr>
            <a:r>
              <a:rPr lang="en-US" sz="3600" dirty="0">
                <a:solidFill>
                  <a:schemeClr val="tx1"/>
                </a:solidFill>
              </a:rPr>
              <a:t>Key Facts, Holding &amp; Critical Distinction</a:t>
            </a:r>
          </a:p>
          <a:p>
            <a:pPr lvl="1"/>
            <a:r>
              <a:rPr lang="en-US" sz="3400" dirty="0">
                <a:solidFill>
                  <a:schemeClr val="tx1"/>
                </a:solidFill>
              </a:rPr>
              <a:t>Supreme Court held: Title VII requires only “some harm,” not significant, serious, or substantial harm. </a:t>
            </a:r>
          </a:p>
          <a:p>
            <a:pPr lvl="1">
              <a:spcAft>
                <a:spcPts val="0"/>
              </a:spcAft>
            </a:pPr>
            <a:r>
              <a:rPr lang="en-US" sz="3400" dirty="0">
                <a:solidFill>
                  <a:schemeClr val="tx1"/>
                </a:solidFill>
              </a:rPr>
              <a:t>Key quote: “To demand 'significance' is to add words – and significant words, as it were – to the statute Congress enacted.” </a:t>
            </a:r>
          </a:p>
          <a:p>
            <a:pPr marL="0" indent="0">
              <a:spcAft>
                <a:spcPts val="0"/>
              </a:spcAft>
              <a:buNone/>
            </a:pPr>
            <a:endParaRPr lang="en-US" sz="3600" dirty="0">
              <a:solidFill>
                <a:schemeClr val="tx1"/>
              </a:solidFill>
            </a:endParaRPr>
          </a:p>
          <a:p>
            <a:pPr marL="0" indent="0">
              <a:buNone/>
            </a:pPr>
            <a:r>
              <a:rPr lang="en-US" sz="3600" dirty="0">
                <a:solidFill>
                  <a:schemeClr val="tx1"/>
                </a:solidFill>
              </a:rPr>
              <a:t>Critical distinction: </a:t>
            </a:r>
            <a:r>
              <a:rPr lang="en-US" sz="3600" i="1" dirty="0">
                <a:solidFill>
                  <a:schemeClr val="tx1"/>
                </a:solidFill>
              </a:rPr>
              <a:t>Muldrow </a:t>
            </a:r>
            <a:r>
              <a:rPr lang="en-US" sz="3600" dirty="0">
                <a:solidFill>
                  <a:schemeClr val="tx1"/>
                </a:solidFill>
              </a:rPr>
              <a:t>lowered the bar only for </a:t>
            </a:r>
            <a:r>
              <a:rPr lang="en-US" sz="3600" b="1" dirty="0">
                <a:solidFill>
                  <a:schemeClr val="tx1"/>
                </a:solidFill>
              </a:rPr>
              <a:t>discrimination</a:t>
            </a:r>
            <a:r>
              <a:rPr lang="en-US" sz="3600" dirty="0">
                <a:solidFill>
                  <a:schemeClr val="tx1"/>
                </a:solidFill>
              </a:rPr>
              <a:t> claims; the </a:t>
            </a:r>
            <a:r>
              <a:rPr lang="en-US" sz="3600" b="1" dirty="0">
                <a:solidFill>
                  <a:schemeClr val="tx1"/>
                </a:solidFill>
              </a:rPr>
              <a:t>retaliation</a:t>
            </a:r>
            <a:r>
              <a:rPr lang="en-US" sz="3600" dirty="0">
                <a:solidFill>
                  <a:schemeClr val="tx1"/>
                </a:solidFill>
              </a:rPr>
              <a:t> standard from </a:t>
            </a:r>
            <a:r>
              <a:rPr lang="en-US" sz="3600" i="1" dirty="0">
                <a:solidFill>
                  <a:schemeClr val="tx1"/>
                </a:solidFill>
              </a:rPr>
              <a:t>Burlington Northern v. White</a:t>
            </a:r>
            <a:r>
              <a:rPr lang="en-US" sz="3600" dirty="0">
                <a:solidFill>
                  <a:schemeClr val="tx1"/>
                </a:solidFill>
              </a:rPr>
              <a:t>, requiring “materially adverse” action sufficient to “dissuade a reasonable worker,” remains intact.</a:t>
            </a:r>
          </a:p>
          <a:p>
            <a:pPr lvl="1"/>
            <a:r>
              <a:rPr lang="en-US" sz="3400" dirty="0">
                <a:solidFill>
                  <a:schemeClr val="tx1"/>
                </a:solidFill>
              </a:rPr>
              <a:t>Two different thresholds now exist: one for discrimination (lower) and one for retaliation (higher). </a:t>
            </a:r>
          </a:p>
          <a:p>
            <a:endParaRPr lang="en-US" sz="3600" dirty="0">
              <a:solidFill>
                <a:schemeClr val="tx1"/>
              </a:solidFill>
            </a:endParaRPr>
          </a:p>
        </p:txBody>
      </p:sp>
    </p:spTree>
    <p:extLst>
      <p:ext uri="{BB962C8B-B14F-4D97-AF65-F5344CB8AC3E}">
        <p14:creationId xmlns:p14="http://schemas.microsoft.com/office/powerpoint/2010/main" val="16421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22FE4-FDA9-FD49-2F3A-A7811F56C1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3D8BF-BBE1-E15D-3905-4251576270EF}"/>
              </a:ext>
            </a:extLst>
          </p:cNvPr>
          <p:cNvSpPr>
            <a:spLocks noGrp="1"/>
          </p:cNvSpPr>
          <p:nvPr>
            <p:ph type="title"/>
          </p:nvPr>
        </p:nvSpPr>
        <p:spPr>
          <a:xfrm>
            <a:off x="819225" y="819200"/>
            <a:ext cx="15703520" cy="655360"/>
          </a:xfrm>
        </p:spPr>
        <p:txBody>
          <a:bodyPr/>
          <a:lstStyle/>
          <a:p>
            <a:r>
              <a:rPr lang="en-GB" sz="4400" dirty="0">
                <a:solidFill>
                  <a:srgbClr val="702082"/>
                </a:solidFill>
              </a:rPr>
              <a:t>8th Circuit After Muldrow</a:t>
            </a:r>
            <a:endParaRPr lang="pl-PL" sz="4400" dirty="0">
              <a:solidFill>
                <a:srgbClr val="702082"/>
              </a:solidFill>
            </a:endParaRPr>
          </a:p>
        </p:txBody>
      </p:sp>
      <p:sp>
        <p:nvSpPr>
          <p:cNvPr id="3" name="Subtitle 2">
            <a:extLst>
              <a:ext uri="{FF2B5EF4-FFF2-40B4-BE49-F238E27FC236}">
                <a16:creationId xmlns:a16="http://schemas.microsoft.com/office/drawing/2014/main" id="{CF907071-ED6D-EFBD-D4AE-A43A8B302417}"/>
              </a:ext>
            </a:extLst>
          </p:cNvPr>
          <p:cNvSpPr>
            <a:spLocks noGrp="1"/>
          </p:cNvSpPr>
          <p:nvPr>
            <p:ph type="subTitle" idx="13"/>
          </p:nvPr>
        </p:nvSpPr>
        <p:spPr>
          <a:xfrm>
            <a:off x="819225" y="1474561"/>
            <a:ext cx="15703520" cy="624640"/>
          </a:xfrm>
        </p:spPr>
        <p:txBody>
          <a:bodyPr/>
          <a:lstStyle/>
          <a:p>
            <a:endParaRPr lang="en-US" sz="3600" dirty="0">
              <a:solidFill>
                <a:srgbClr val="A05EB5"/>
              </a:solidFill>
            </a:endParaRPr>
          </a:p>
        </p:txBody>
      </p:sp>
      <p:graphicFrame>
        <p:nvGraphicFramePr>
          <p:cNvPr id="7" name="Content Placeholder 8">
            <a:extLst>
              <a:ext uri="{FF2B5EF4-FFF2-40B4-BE49-F238E27FC236}">
                <a16:creationId xmlns:a16="http://schemas.microsoft.com/office/drawing/2014/main" id="{E5CBB52F-C840-3D36-C17E-BD68E0E52A06}"/>
              </a:ext>
            </a:extLst>
          </p:cNvPr>
          <p:cNvGraphicFramePr>
            <a:graphicFrameLocks noGrp="1"/>
          </p:cNvGraphicFramePr>
          <p:nvPr>
            <p:ph idx="1"/>
            <p:extLst>
              <p:ext uri="{D42A27DB-BD31-4B8C-83A1-F6EECF244321}">
                <p14:modId xmlns:p14="http://schemas.microsoft.com/office/powerpoint/2010/main" val="2837040663"/>
              </p:ext>
            </p:extLst>
          </p:nvPr>
        </p:nvGraphicFramePr>
        <p:xfrm>
          <a:off x="819224" y="2256590"/>
          <a:ext cx="15703519" cy="65505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416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BB2B-3AFE-C679-260F-93FF4A45A9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E435235-599E-681B-C294-DD0FB214728D}"/>
              </a:ext>
            </a:extLst>
          </p:cNvPr>
          <p:cNvSpPr>
            <a:spLocks noGrp="1"/>
          </p:cNvSpPr>
          <p:nvPr>
            <p:ph type="title"/>
          </p:nvPr>
        </p:nvSpPr>
        <p:spPr/>
        <p:txBody>
          <a:bodyPr/>
          <a:lstStyle/>
          <a:p>
            <a:r>
              <a:rPr lang="en-US" sz="4400" dirty="0">
                <a:solidFill>
                  <a:srgbClr val="702082"/>
                </a:solidFill>
              </a:rPr>
              <a:t>Iowa's Framework</a:t>
            </a:r>
          </a:p>
        </p:txBody>
      </p:sp>
      <p:sp>
        <p:nvSpPr>
          <p:cNvPr id="6" name="Content Placeholder 5">
            <a:extLst>
              <a:ext uri="{FF2B5EF4-FFF2-40B4-BE49-F238E27FC236}">
                <a16:creationId xmlns:a16="http://schemas.microsoft.com/office/drawing/2014/main" id="{168E221A-69B6-4287-78DE-0FA030279AD3}"/>
              </a:ext>
            </a:extLst>
          </p:cNvPr>
          <p:cNvSpPr>
            <a:spLocks noGrp="1"/>
          </p:cNvSpPr>
          <p:nvPr>
            <p:ph idx="1"/>
          </p:nvPr>
        </p:nvSpPr>
        <p:spPr/>
        <p:txBody>
          <a:bodyPr/>
          <a:lstStyle/>
          <a:p>
            <a:pPr marL="0" indent="0">
              <a:buNone/>
            </a:pPr>
            <a:r>
              <a:rPr lang="en-US" sz="3600" dirty="0">
                <a:solidFill>
                  <a:schemeClr val="tx1"/>
                </a:solidFill>
              </a:rPr>
              <a:t>Fun Fact: Dentons attorney Maggie Hanson with former Dentons attorney Kacy Flaherty-Tarpey defended this case, successfully.</a:t>
            </a:r>
          </a:p>
          <a:p>
            <a:r>
              <a:rPr lang="en-US" sz="3600" b="1" dirty="0">
                <a:solidFill>
                  <a:schemeClr val="tx1"/>
                </a:solidFill>
              </a:rPr>
              <a:t>Discrimination AEAs</a:t>
            </a:r>
            <a:r>
              <a:rPr lang="en-US" sz="3600" dirty="0">
                <a:solidFill>
                  <a:schemeClr val="tx1"/>
                </a:solidFill>
              </a:rPr>
              <a:t> must be employment-related and “detrimentally affect the material terms, conditions, or privileges” of employment. </a:t>
            </a:r>
          </a:p>
          <a:p>
            <a:r>
              <a:rPr lang="en-US" sz="3600" b="1" dirty="0">
                <a:solidFill>
                  <a:schemeClr val="tx1"/>
                </a:solidFill>
              </a:rPr>
              <a:t>Retaliation AEAs</a:t>
            </a:r>
            <a:r>
              <a:rPr lang="en-US" sz="3600" dirty="0">
                <a:solidFill>
                  <a:schemeClr val="tx1"/>
                </a:solidFill>
              </a:rPr>
              <a:t> need not be employment-related, but must be “material,” producing actual “injury or harm” sufficient to “dissuade a reasonable person” from protected activity. </a:t>
            </a:r>
          </a:p>
          <a:p>
            <a:endParaRPr lang="en-US" sz="3600" dirty="0">
              <a:solidFill>
                <a:schemeClr val="tx1"/>
              </a:solidFill>
            </a:endParaRPr>
          </a:p>
          <a:p>
            <a:pPr marL="0" indent="0">
              <a:buNone/>
            </a:pPr>
            <a:endParaRPr lang="en-US" sz="3600" dirty="0">
              <a:solidFill>
                <a:schemeClr val="tx1"/>
              </a:solidFill>
            </a:endParaRPr>
          </a:p>
        </p:txBody>
      </p:sp>
      <p:pic>
        <p:nvPicPr>
          <p:cNvPr id="8" name="Picture 7">
            <a:extLst>
              <a:ext uri="{FF2B5EF4-FFF2-40B4-BE49-F238E27FC236}">
                <a16:creationId xmlns:a16="http://schemas.microsoft.com/office/drawing/2014/main" id="{BF6B8FCF-9BA8-F86C-69A8-082C908AA445}"/>
              </a:ext>
            </a:extLst>
          </p:cNvPr>
          <p:cNvPicPr>
            <a:picLocks noChangeAspect="1"/>
          </p:cNvPicPr>
          <p:nvPr>
            <p:custDataLst>
              <p:tags r:id="rId1"/>
            </p:custDataLst>
          </p:nvPr>
        </p:nvPicPr>
        <p:blipFill rotWithShape="1">
          <a:blip r:embed="rId4">
            <a:extLst>
              <a:ext uri="{28A0092B-C50C-407E-A947-70E740481C1C}">
                <a14:useLocalDpi xmlns:a14="http://schemas.microsoft.com/office/drawing/2010/main" val="0"/>
              </a:ext>
            </a:extLst>
          </a:blip>
          <a:srcRect t="41353" b="41353"/>
          <a:stretch/>
        </p:blipFill>
        <p:spPr>
          <a:xfrm>
            <a:off x="266" y="7530556"/>
            <a:ext cx="17339733" cy="2367422"/>
          </a:xfrm>
          <a:custGeom>
            <a:avLst/>
            <a:gdLst>
              <a:gd name="connsiteX0" fmla="*/ 6096000 w 12192000"/>
              <a:gd name="connsiteY0" fmla="*/ 0 h 1821980"/>
              <a:gd name="connsiteX1" fmla="*/ 12011930 w 12192000"/>
              <a:gd name="connsiteY1" fmla="*/ 1497969 h 1821980"/>
              <a:gd name="connsiteX2" fmla="*/ 12192000 w 12192000"/>
              <a:gd name="connsiteY2" fmla="*/ 1601507 h 1821980"/>
              <a:gd name="connsiteX3" fmla="*/ 12192000 w 12192000"/>
              <a:gd name="connsiteY3" fmla="*/ 1821980 h 1821980"/>
              <a:gd name="connsiteX4" fmla="*/ 0 w 12192000"/>
              <a:gd name="connsiteY4" fmla="*/ 1821980 h 1821980"/>
              <a:gd name="connsiteX5" fmla="*/ 0 w 12192000"/>
              <a:gd name="connsiteY5" fmla="*/ 1601506 h 1821980"/>
              <a:gd name="connsiteX6" fmla="*/ 180070 w 12192000"/>
              <a:gd name="connsiteY6" fmla="*/ 1497969 h 1821980"/>
              <a:gd name="connsiteX7" fmla="*/ 6096000 w 12192000"/>
              <a:gd name="connsiteY7" fmla="*/ 0 h 18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821980">
                <a:moveTo>
                  <a:pt x="6096000" y="0"/>
                </a:moveTo>
                <a:cubicBezTo>
                  <a:pt x="8238042" y="0"/>
                  <a:pt x="10253342" y="542646"/>
                  <a:pt x="12011930" y="1497969"/>
                </a:cubicBezTo>
                <a:lnTo>
                  <a:pt x="12192000" y="1601507"/>
                </a:lnTo>
                <a:lnTo>
                  <a:pt x="12192000" y="1821980"/>
                </a:lnTo>
                <a:lnTo>
                  <a:pt x="0" y="1821980"/>
                </a:lnTo>
                <a:lnTo>
                  <a:pt x="0" y="1601506"/>
                </a:lnTo>
                <a:lnTo>
                  <a:pt x="180070" y="1497969"/>
                </a:lnTo>
                <a:cubicBezTo>
                  <a:pt x="1938658" y="542646"/>
                  <a:pt x="3953958" y="0"/>
                  <a:pt x="6096000" y="0"/>
                </a:cubicBezTo>
                <a:close/>
              </a:path>
            </a:pathLst>
          </a:custGeom>
        </p:spPr>
      </p:pic>
      <p:sp>
        <p:nvSpPr>
          <p:cNvPr id="9" name="Subtitle 10">
            <a:extLst>
              <a:ext uri="{FF2B5EF4-FFF2-40B4-BE49-F238E27FC236}">
                <a16:creationId xmlns:a16="http://schemas.microsoft.com/office/drawing/2014/main" id="{23DE5A4A-1709-E1B9-84AE-BCC679BAD6C3}"/>
              </a:ext>
            </a:extLst>
          </p:cNvPr>
          <p:cNvSpPr>
            <a:spLocks noGrp="1"/>
          </p:cNvSpPr>
          <p:nvPr>
            <p:ph type="subTitle" idx="13"/>
          </p:nvPr>
        </p:nvSpPr>
        <p:spPr>
          <a:xfrm>
            <a:off x="819225" y="1474561"/>
            <a:ext cx="15703520" cy="624640"/>
          </a:xfrm>
        </p:spPr>
        <p:txBody>
          <a:bodyPr/>
          <a:lstStyle/>
          <a:p>
            <a:r>
              <a:rPr lang="en-US" sz="3600" i="1" dirty="0">
                <a:solidFill>
                  <a:schemeClr val="accent2"/>
                </a:solidFill>
              </a:rPr>
              <a:t>Rheeder v. Gray </a:t>
            </a:r>
            <a:r>
              <a:rPr lang="en-US" sz="3600" dirty="0">
                <a:solidFill>
                  <a:schemeClr val="accent2"/>
                </a:solidFill>
              </a:rPr>
              <a:t>&amp; and its Progeny </a:t>
            </a:r>
          </a:p>
        </p:txBody>
      </p:sp>
    </p:spTree>
    <p:extLst>
      <p:ext uri="{BB962C8B-B14F-4D97-AF65-F5344CB8AC3E}">
        <p14:creationId xmlns:p14="http://schemas.microsoft.com/office/powerpoint/2010/main" val="287849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ABA74-BF77-332A-CC2E-11EF18FB22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1F54CF-E79E-FAC5-8932-8BDFFD39880D}"/>
              </a:ext>
            </a:extLst>
          </p:cNvPr>
          <p:cNvSpPr>
            <a:spLocks noGrp="1"/>
          </p:cNvSpPr>
          <p:nvPr>
            <p:ph type="title"/>
          </p:nvPr>
        </p:nvSpPr>
        <p:spPr/>
        <p:txBody>
          <a:bodyPr/>
          <a:lstStyle/>
          <a:p>
            <a:r>
              <a:rPr lang="en-US" sz="4400" dirty="0">
                <a:solidFill>
                  <a:srgbClr val="702082"/>
                </a:solidFill>
              </a:rPr>
              <a:t>Iowa's Framework</a:t>
            </a:r>
          </a:p>
        </p:txBody>
      </p:sp>
      <p:sp>
        <p:nvSpPr>
          <p:cNvPr id="6" name="Content Placeholder 5">
            <a:extLst>
              <a:ext uri="{FF2B5EF4-FFF2-40B4-BE49-F238E27FC236}">
                <a16:creationId xmlns:a16="http://schemas.microsoft.com/office/drawing/2014/main" id="{EBA85DEC-0421-9CA3-B4E7-89ADF789BF6C}"/>
              </a:ext>
            </a:extLst>
          </p:cNvPr>
          <p:cNvSpPr>
            <a:spLocks noGrp="1"/>
          </p:cNvSpPr>
          <p:nvPr>
            <p:ph idx="1"/>
          </p:nvPr>
        </p:nvSpPr>
        <p:spPr/>
        <p:txBody>
          <a:bodyPr/>
          <a:lstStyle/>
          <a:p>
            <a:pPr>
              <a:spcBef>
                <a:spcPts val="600"/>
              </a:spcBef>
            </a:pPr>
            <a:r>
              <a:rPr lang="en-US" sz="3600" i="1" dirty="0">
                <a:solidFill>
                  <a:schemeClr val="tx1"/>
                </a:solidFill>
              </a:rPr>
              <a:t>Rheeder</a:t>
            </a:r>
            <a:r>
              <a:rPr lang="en-US" sz="3600" dirty="0">
                <a:solidFill>
                  <a:schemeClr val="tx1"/>
                </a:solidFill>
              </a:rPr>
              <a:t>: A written warning/PIP “without more” is not an AEA; vague threats and physical grabbing were not materially adverse absent objective injury.</a:t>
            </a:r>
          </a:p>
          <a:p>
            <a:pPr>
              <a:spcBef>
                <a:spcPts val="600"/>
              </a:spcBef>
            </a:pPr>
            <a:r>
              <a:rPr lang="en-US" sz="3600" i="1" dirty="0">
                <a:solidFill>
                  <a:schemeClr val="tx1"/>
                </a:solidFill>
              </a:rPr>
              <a:t>Hager: </a:t>
            </a:r>
            <a:r>
              <a:rPr lang="en-US" sz="3600" dirty="0">
                <a:solidFill>
                  <a:schemeClr val="tx1"/>
                </a:solidFill>
              </a:rPr>
              <a:t>Hostile work environment claims are “fundamentally different” from discrete-act claims they involve “repeated conduct” and “cumulative impact,” and HR must document both types separately.</a:t>
            </a:r>
          </a:p>
          <a:p>
            <a:pPr marL="0" indent="0">
              <a:buNone/>
            </a:pPr>
            <a:endParaRPr lang="en-US" sz="3600" dirty="0">
              <a:solidFill>
                <a:schemeClr val="tx1"/>
              </a:solidFill>
            </a:endParaRPr>
          </a:p>
          <a:p>
            <a:pPr marL="0" indent="0">
              <a:buNone/>
            </a:pPr>
            <a:endParaRPr lang="en-US" sz="3600" dirty="0">
              <a:solidFill>
                <a:schemeClr val="tx1"/>
              </a:solidFill>
            </a:endParaRPr>
          </a:p>
        </p:txBody>
      </p:sp>
      <p:pic>
        <p:nvPicPr>
          <p:cNvPr id="8" name="Picture 7">
            <a:extLst>
              <a:ext uri="{FF2B5EF4-FFF2-40B4-BE49-F238E27FC236}">
                <a16:creationId xmlns:a16="http://schemas.microsoft.com/office/drawing/2014/main" id="{1DC8A94C-6AAD-6784-8444-9DFF7E888E8B}"/>
              </a:ext>
            </a:extLst>
          </p:cNvPr>
          <p:cNvPicPr>
            <a:picLocks noChangeAspect="1"/>
          </p:cNvPicPr>
          <p:nvPr>
            <p:custDataLst>
              <p:tags r:id="rId1"/>
            </p:custDataLst>
          </p:nvPr>
        </p:nvPicPr>
        <p:blipFill rotWithShape="1">
          <a:blip r:embed="rId4">
            <a:extLst>
              <a:ext uri="{28A0092B-C50C-407E-A947-70E740481C1C}">
                <a14:useLocalDpi xmlns:a14="http://schemas.microsoft.com/office/drawing/2010/main" val="0"/>
              </a:ext>
            </a:extLst>
          </a:blip>
          <a:srcRect t="41353" b="41353"/>
          <a:stretch/>
        </p:blipFill>
        <p:spPr>
          <a:xfrm>
            <a:off x="266" y="7530556"/>
            <a:ext cx="17339733" cy="2367422"/>
          </a:xfrm>
          <a:custGeom>
            <a:avLst/>
            <a:gdLst>
              <a:gd name="connsiteX0" fmla="*/ 6096000 w 12192000"/>
              <a:gd name="connsiteY0" fmla="*/ 0 h 1821980"/>
              <a:gd name="connsiteX1" fmla="*/ 12011930 w 12192000"/>
              <a:gd name="connsiteY1" fmla="*/ 1497969 h 1821980"/>
              <a:gd name="connsiteX2" fmla="*/ 12192000 w 12192000"/>
              <a:gd name="connsiteY2" fmla="*/ 1601507 h 1821980"/>
              <a:gd name="connsiteX3" fmla="*/ 12192000 w 12192000"/>
              <a:gd name="connsiteY3" fmla="*/ 1821980 h 1821980"/>
              <a:gd name="connsiteX4" fmla="*/ 0 w 12192000"/>
              <a:gd name="connsiteY4" fmla="*/ 1821980 h 1821980"/>
              <a:gd name="connsiteX5" fmla="*/ 0 w 12192000"/>
              <a:gd name="connsiteY5" fmla="*/ 1601506 h 1821980"/>
              <a:gd name="connsiteX6" fmla="*/ 180070 w 12192000"/>
              <a:gd name="connsiteY6" fmla="*/ 1497969 h 1821980"/>
              <a:gd name="connsiteX7" fmla="*/ 6096000 w 12192000"/>
              <a:gd name="connsiteY7" fmla="*/ 0 h 18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821980">
                <a:moveTo>
                  <a:pt x="6096000" y="0"/>
                </a:moveTo>
                <a:cubicBezTo>
                  <a:pt x="8238042" y="0"/>
                  <a:pt x="10253342" y="542646"/>
                  <a:pt x="12011930" y="1497969"/>
                </a:cubicBezTo>
                <a:lnTo>
                  <a:pt x="12192000" y="1601507"/>
                </a:lnTo>
                <a:lnTo>
                  <a:pt x="12192000" y="1821980"/>
                </a:lnTo>
                <a:lnTo>
                  <a:pt x="0" y="1821980"/>
                </a:lnTo>
                <a:lnTo>
                  <a:pt x="0" y="1601506"/>
                </a:lnTo>
                <a:lnTo>
                  <a:pt x="180070" y="1497969"/>
                </a:lnTo>
                <a:cubicBezTo>
                  <a:pt x="1938658" y="542646"/>
                  <a:pt x="3953958" y="0"/>
                  <a:pt x="6096000" y="0"/>
                </a:cubicBezTo>
                <a:close/>
              </a:path>
            </a:pathLst>
          </a:custGeom>
        </p:spPr>
      </p:pic>
      <p:sp>
        <p:nvSpPr>
          <p:cNvPr id="2" name="Subtitle 10">
            <a:extLst>
              <a:ext uri="{FF2B5EF4-FFF2-40B4-BE49-F238E27FC236}">
                <a16:creationId xmlns:a16="http://schemas.microsoft.com/office/drawing/2014/main" id="{21A4B723-F82C-786C-9C5A-511C179434C1}"/>
              </a:ext>
            </a:extLst>
          </p:cNvPr>
          <p:cNvSpPr>
            <a:spLocks noGrp="1"/>
          </p:cNvSpPr>
          <p:nvPr>
            <p:ph type="subTitle" idx="13"/>
          </p:nvPr>
        </p:nvSpPr>
        <p:spPr>
          <a:xfrm>
            <a:off x="819225" y="1474561"/>
            <a:ext cx="15703520" cy="624640"/>
          </a:xfrm>
        </p:spPr>
        <p:txBody>
          <a:bodyPr/>
          <a:lstStyle/>
          <a:p>
            <a:r>
              <a:rPr lang="en-US" sz="3600" i="1" dirty="0">
                <a:solidFill>
                  <a:schemeClr val="accent2"/>
                </a:solidFill>
              </a:rPr>
              <a:t>Rheeder v. Gray </a:t>
            </a:r>
            <a:r>
              <a:rPr lang="en-US" sz="3600" dirty="0">
                <a:solidFill>
                  <a:schemeClr val="accent2"/>
                </a:solidFill>
              </a:rPr>
              <a:t>&amp; and its Progeny </a:t>
            </a:r>
          </a:p>
        </p:txBody>
      </p:sp>
    </p:spTree>
    <p:extLst>
      <p:ext uri="{BB962C8B-B14F-4D97-AF65-F5344CB8AC3E}">
        <p14:creationId xmlns:p14="http://schemas.microsoft.com/office/powerpoint/2010/main" val="3445890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DC6F3-1AB2-79C6-7BFD-C0E9CBE82B84}"/>
              </a:ext>
            </a:extLst>
          </p:cNvPr>
          <p:cNvSpPr>
            <a:spLocks noGrp="1"/>
          </p:cNvSpPr>
          <p:nvPr>
            <p:ph type="title"/>
          </p:nvPr>
        </p:nvSpPr>
        <p:spPr/>
        <p:txBody>
          <a:bodyPr/>
          <a:lstStyle/>
          <a:p>
            <a:r>
              <a:rPr lang="en-US" sz="4400" dirty="0">
                <a:solidFill>
                  <a:srgbClr val="702082"/>
                </a:solidFill>
              </a:rPr>
              <a:t>Red Flags &amp; The Growing Problem for HR</a:t>
            </a:r>
          </a:p>
        </p:txBody>
      </p:sp>
      <p:sp>
        <p:nvSpPr>
          <p:cNvPr id="4" name="Content Placeholder 3">
            <a:extLst>
              <a:ext uri="{FF2B5EF4-FFF2-40B4-BE49-F238E27FC236}">
                <a16:creationId xmlns:a16="http://schemas.microsoft.com/office/drawing/2014/main" id="{0CFBC96C-189A-CC7F-60A5-29746B0726A6}"/>
              </a:ext>
            </a:extLst>
          </p:cNvPr>
          <p:cNvSpPr>
            <a:spLocks noGrp="1"/>
          </p:cNvSpPr>
          <p:nvPr>
            <p:ph idx="1"/>
          </p:nvPr>
        </p:nvSpPr>
        <p:spPr>
          <a:xfrm>
            <a:off x="818371" y="2535976"/>
            <a:ext cx="15703520" cy="6066650"/>
          </a:xfrm>
        </p:spPr>
        <p:txBody>
          <a:bodyPr/>
          <a:lstStyle/>
          <a:p>
            <a:r>
              <a:rPr lang="en-US" sz="3500" dirty="0">
                <a:solidFill>
                  <a:schemeClr val="tx1"/>
                </a:solidFill>
              </a:rPr>
              <a:t>Involuntary transfers that change duties, schedule, perks, or prestige; even without changes to pay or title. </a:t>
            </a:r>
          </a:p>
          <a:p>
            <a:r>
              <a:rPr lang="en-US" sz="3500" dirty="0">
                <a:solidFill>
                  <a:schemeClr val="tx1"/>
                </a:solidFill>
              </a:rPr>
              <a:t>Increased workload, undesirable assignments, or denial of training opportunities. </a:t>
            </a:r>
          </a:p>
          <a:p>
            <a:r>
              <a:rPr lang="en-US" sz="3500" dirty="0">
                <a:solidFill>
                  <a:schemeClr val="tx1"/>
                </a:solidFill>
              </a:rPr>
              <a:t>Schedule changes, especially from weekday to rotating/weekend. </a:t>
            </a:r>
          </a:p>
          <a:p>
            <a:r>
              <a:rPr lang="en-US" sz="3500" dirty="0">
                <a:solidFill>
                  <a:schemeClr val="tx1"/>
                </a:solidFill>
              </a:rPr>
              <a:t>Threats of termination coupled with potential loss of accrued benefits. </a:t>
            </a:r>
          </a:p>
          <a:p>
            <a:pPr>
              <a:spcAft>
                <a:spcPts val="1800"/>
              </a:spcAft>
            </a:pPr>
            <a:r>
              <a:rPr lang="en-US" sz="3500" dirty="0">
                <a:solidFill>
                  <a:schemeClr val="tx1"/>
                </a:solidFill>
              </a:rPr>
              <a:t>Unequal application of policies, especially when a new supervisor takes over.</a:t>
            </a:r>
          </a:p>
          <a:p>
            <a:pPr marL="0" indent="0" algn="ctr">
              <a:spcBef>
                <a:spcPts val="2400"/>
              </a:spcBef>
              <a:buNone/>
            </a:pPr>
            <a:r>
              <a:rPr lang="en-US" sz="3500" b="1" dirty="0">
                <a:solidFill>
                  <a:schemeClr val="tx1"/>
                </a:solidFill>
                <a:latin typeface="+mj-lt"/>
              </a:rPr>
              <a:t>Plaintiffs' counsel will aggregate minor changes into a pattern; individual acts can support a hostile work environment theory based on cumulative impact.</a:t>
            </a:r>
          </a:p>
          <a:p>
            <a:endParaRPr lang="en-US" sz="3600" dirty="0">
              <a:solidFill>
                <a:schemeClr val="tx1"/>
              </a:solidFill>
            </a:endParaRPr>
          </a:p>
        </p:txBody>
      </p:sp>
      <p:sp>
        <p:nvSpPr>
          <p:cNvPr id="9" name="Subtitle 10">
            <a:extLst>
              <a:ext uri="{FF2B5EF4-FFF2-40B4-BE49-F238E27FC236}">
                <a16:creationId xmlns:a16="http://schemas.microsoft.com/office/drawing/2014/main" id="{FFE69A80-3C3D-283D-BF45-EA78981A9881}"/>
              </a:ext>
            </a:extLst>
          </p:cNvPr>
          <p:cNvSpPr>
            <a:spLocks noGrp="1"/>
          </p:cNvSpPr>
          <p:nvPr>
            <p:ph type="subTitle" idx="13"/>
          </p:nvPr>
        </p:nvSpPr>
        <p:spPr>
          <a:xfrm>
            <a:off x="819225" y="1474561"/>
            <a:ext cx="15703520" cy="624640"/>
          </a:xfrm>
        </p:spPr>
        <p:txBody>
          <a:bodyPr/>
          <a:lstStyle/>
          <a:p>
            <a:r>
              <a:rPr lang="en-US" sz="3600" dirty="0">
                <a:solidFill>
                  <a:schemeClr val="accent2"/>
                </a:solidFill>
              </a:rPr>
              <a:t>What to Watch For</a:t>
            </a:r>
          </a:p>
        </p:txBody>
      </p:sp>
    </p:spTree>
    <p:extLst>
      <p:ext uri="{BB962C8B-B14F-4D97-AF65-F5344CB8AC3E}">
        <p14:creationId xmlns:p14="http://schemas.microsoft.com/office/powerpoint/2010/main" val="3669391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1B16A-A990-EF87-1A5A-C39EF4C33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84EBF-3FDF-710E-B1FE-E42925D53841}"/>
              </a:ext>
            </a:extLst>
          </p:cNvPr>
          <p:cNvSpPr>
            <a:spLocks noGrp="1"/>
          </p:cNvSpPr>
          <p:nvPr>
            <p:ph type="title"/>
          </p:nvPr>
        </p:nvSpPr>
        <p:spPr/>
        <p:txBody>
          <a:bodyPr/>
          <a:lstStyle/>
          <a:p>
            <a:r>
              <a:rPr lang="en-US" sz="4400" dirty="0">
                <a:solidFill>
                  <a:srgbClr val="702082"/>
                </a:solidFill>
              </a:rPr>
              <a:t>The Gray Zone</a:t>
            </a:r>
          </a:p>
        </p:txBody>
      </p:sp>
      <p:sp>
        <p:nvSpPr>
          <p:cNvPr id="4" name="Content Placeholder 3">
            <a:extLst>
              <a:ext uri="{FF2B5EF4-FFF2-40B4-BE49-F238E27FC236}">
                <a16:creationId xmlns:a16="http://schemas.microsoft.com/office/drawing/2014/main" id="{00C9FB32-A4B4-212D-7EA4-DBD07D7AE2A5}"/>
              </a:ext>
            </a:extLst>
          </p:cNvPr>
          <p:cNvSpPr>
            <a:spLocks noGrp="1"/>
          </p:cNvSpPr>
          <p:nvPr>
            <p:ph idx="1"/>
          </p:nvPr>
        </p:nvSpPr>
        <p:spPr/>
        <p:txBody>
          <a:bodyPr/>
          <a:lstStyle/>
          <a:p>
            <a:r>
              <a:rPr lang="en-US" sz="3600" dirty="0">
                <a:solidFill>
                  <a:schemeClr val="tx1"/>
                </a:solidFill>
              </a:rPr>
              <a:t>Plaintiffs will argue: Anything negative to the employee could be an AEA under </a:t>
            </a:r>
            <a:r>
              <a:rPr lang="en-US" sz="3600" i="1" dirty="0">
                <a:solidFill>
                  <a:schemeClr val="tx1"/>
                </a:solidFill>
              </a:rPr>
              <a:t>Muldrow's</a:t>
            </a:r>
            <a:r>
              <a:rPr lang="en-US" sz="3600" dirty="0">
                <a:solidFill>
                  <a:schemeClr val="tx1"/>
                </a:solidFill>
              </a:rPr>
              <a:t> lowered standard. </a:t>
            </a:r>
          </a:p>
          <a:p>
            <a:r>
              <a:rPr lang="en-US" sz="3600" dirty="0">
                <a:solidFill>
                  <a:schemeClr val="tx1"/>
                </a:solidFill>
              </a:rPr>
              <a:t>Employers counter: A “feeling” of negativity is not enough, there must be a disadvantageous change to an identifiable term or condition. </a:t>
            </a:r>
          </a:p>
          <a:p>
            <a:r>
              <a:rPr lang="en-US" sz="3600" dirty="0">
                <a:solidFill>
                  <a:schemeClr val="tx1"/>
                </a:solidFill>
              </a:rPr>
              <a:t>Justice Alito: “I have no idea what this means, and I can just imagine how this guidance will be greeted by lower court judges.” </a:t>
            </a:r>
          </a:p>
          <a:p>
            <a:r>
              <a:rPr lang="en-US" sz="3600" dirty="0">
                <a:solidFill>
                  <a:schemeClr val="tx1"/>
                </a:solidFill>
              </a:rPr>
              <a:t>Justice Kavanaugh: The “some harm” bar will apply in “99 out of 100” discriminatory-transfer cases. </a:t>
            </a:r>
          </a:p>
          <a:p>
            <a:pPr marL="0" indent="0" algn="ctr">
              <a:spcBef>
                <a:spcPts val="2400"/>
              </a:spcBef>
              <a:buNone/>
            </a:pPr>
            <a:r>
              <a:rPr lang="en-US" sz="3600" b="1" dirty="0">
                <a:solidFill>
                  <a:schemeClr val="tx1"/>
                </a:solidFill>
                <a:latin typeface="+mj-lt"/>
              </a:rPr>
              <a:t>Courts are deciding this case by case – no bright-line rule yet exists.</a:t>
            </a:r>
            <a:endParaRPr lang="en-US" sz="4000" dirty="0">
              <a:solidFill>
                <a:schemeClr val="tx1"/>
              </a:solidFill>
              <a:latin typeface="+mj-lt"/>
            </a:endParaRPr>
          </a:p>
        </p:txBody>
      </p:sp>
      <p:sp>
        <p:nvSpPr>
          <p:cNvPr id="3" name="Subtitle 10">
            <a:extLst>
              <a:ext uri="{FF2B5EF4-FFF2-40B4-BE49-F238E27FC236}">
                <a16:creationId xmlns:a16="http://schemas.microsoft.com/office/drawing/2014/main" id="{36A12FC2-6592-9290-5856-6B6292A12F8E}"/>
              </a:ext>
            </a:extLst>
          </p:cNvPr>
          <p:cNvSpPr>
            <a:spLocks noGrp="1"/>
          </p:cNvSpPr>
          <p:nvPr>
            <p:ph type="subTitle" idx="13"/>
          </p:nvPr>
        </p:nvSpPr>
        <p:spPr>
          <a:xfrm>
            <a:off x="819225" y="1474561"/>
            <a:ext cx="15703520" cy="624640"/>
          </a:xfrm>
        </p:spPr>
        <p:txBody>
          <a:bodyPr/>
          <a:lstStyle/>
          <a:p>
            <a:r>
              <a:rPr lang="en-US" sz="3600" dirty="0">
                <a:solidFill>
                  <a:schemeClr val="accent2"/>
                </a:solidFill>
              </a:rPr>
              <a:t>No Bright-Line Rule and Where Plaintiffs and Employers Disagree</a:t>
            </a:r>
          </a:p>
        </p:txBody>
      </p:sp>
    </p:spTree>
    <p:extLst>
      <p:ext uri="{BB962C8B-B14F-4D97-AF65-F5344CB8AC3E}">
        <p14:creationId xmlns:p14="http://schemas.microsoft.com/office/powerpoint/2010/main" val="3503941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0029A-6F4B-A690-E976-89B8CF8AAF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0C8550-34F1-B16F-2EE2-A6987343397E}"/>
              </a:ext>
            </a:extLst>
          </p:cNvPr>
          <p:cNvSpPr>
            <a:spLocks noGrp="1"/>
          </p:cNvSpPr>
          <p:nvPr>
            <p:ph type="title"/>
          </p:nvPr>
        </p:nvSpPr>
        <p:spPr/>
        <p:txBody>
          <a:bodyPr/>
          <a:lstStyle/>
          <a:p>
            <a:r>
              <a:rPr lang="en-US" sz="4400" dirty="0">
                <a:solidFill>
                  <a:srgbClr val="702082"/>
                </a:solidFill>
              </a:rPr>
              <a:t>Clear Examples of AEAs from Case Law</a:t>
            </a:r>
          </a:p>
        </p:txBody>
      </p:sp>
      <p:sp>
        <p:nvSpPr>
          <p:cNvPr id="8" name="Subtitle 7">
            <a:extLst>
              <a:ext uri="{FF2B5EF4-FFF2-40B4-BE49-F238E27FC236}">
                <a16:creationId xmlns:a16="http://schemas.microsoft.com/office/drawing/2014/main" id="{E5E8E284-4E73-59C9-DF2D-9CFBE0E80BDD}"/>
              </a:ext>
            </a:extLst>
          </p:cNvPr>
          <p:cNvSpPr>
            <a:spLocks noGrp="1"/>
          </p:cNvSpPr>
          <p:nvPr>
            <p:ph type="subTitle" idx="13"/>
          </p:nvPr>
        </p:nvSpPr>
        <p:spPr/>
        <p:txBody>
          <a:bodyPr/>
          <a:lstStyle/>
          <a:p>
            <a:endParaRPr lang="en-US" dirty="0"/>
          </a:p>
        </p:txBody>
      </p:sp>
      <p:sp>
        <p:nvSpPr>
          <p:cNvPr id="10" name="Content Placeholder 9">
            <a:extLst>
              <a:ext uri="{FF2B5EF4-FFF2-40B4-BE49-F238E27FC236}">
                <a16:creationId xmlns:a16="http://schemas.microsoft.com/office/drawing/2014/main" id="{F1D277F7-D554-4835-0E9B-9BF3CCE00CE8}"/>
              </a:ext>
            </a:extLst>
          </p:cNvPr>
          <p:cNvSpPr>
            <a:spLocks noGrp="1"/>
          </p:cNvSpPr>
          <p:nvPr>
            <p:ph idx="1"/>
          </p:nvPr>
        </p:nvSpPr>
        <p:spPr/>
        <p:txBody>
          <a:bodyPr/>
          <a:lstStyle/>
          <a:p>
            <a:pPr marL="0" indent="0">
              <a:spcBef>
                <a:spcPts val="600"/>
              </a:spcBef>
              <a:buNone/>
            </a:pPr>
            <a:r>
              <a:rPr lang="en-US" sz="3600" b="1" dirty="0">
                <a:solidFill>
                  <a:schemeClr val="tx1"/>
                </a:solidFill>
              </a:rPr>
              <a:t>Recognized as AEAs</a:t>
            </a:r>
          </a:p>
          <a:p>
            <a:pPr>
              <a:spcBef>
                <a:spcPts val="600"/>
              </a:spcBef>
            </a:pPr>
            <a:r>
              <a:rPr lang="en-US" sz="3600" dirty="0">
                <a:solidFill>
                  <a:schemeClr val="tx1"/>
                </a:solidFill>
              </a:rPr>
              <a:t>Involuntary transfer losing prestigious role, FBI credentials, take-home vehicle, and weekday schedule (</a:t>
            </a:r>
            <a:r>
              <a:rPr lang="en-US" sz="3600" i="1" dirty="0">
                <a:solidFill>
                  <a:schemeClr val="tx1"/>
                </a:solidFill>
              </a:rPr>
              <a:t>Muldrow</a:t>
            </a:r>
            <a:r>
              <a:rPr lang="en-US" sz="3600" dirty="0">
                <a:solidFill>
                  <a:schemeClr val="tx1"/>
                </a:solidFill>
              </a:rPr>
              <a:t>). </a:t>
            </a:r>
          </a:p>
          <a:p>
            <a:pPr>
              <a:spcBef>
                <a:spcPts val="600"/>
              </a:spcBef>
            </a:pPr>
            <a:r>
              <a:rPr lang="en-US" sz="3600" dirty="0">
                <a:solidFill>
                  <a:schemeClr val="tx1"/>
                </a:solidFill>
              </a:rPr>
              <a:t>Reassignment to more arduous/dirtier work plus 37-day unpaid suspension (</a:t>
            </a:r>
            <a:r>
              <a:rPr lang="en-US" sz="3600" i="1" dirty="0">
                <a:solidFill>
                  <a:schemeClr val="tx1"/>
                </a:solidFill>
              </a:rPr>
              <a:t>Burlington Northern</a:t>
            </a:r>
            <a:r>
              <a:rPr lang="en-US" sz="3600" dirty="0">
                <a:solidFill>
                  <a:schemeClr val="tx1"/>
                </a:solidFill>
              </a:rPr>
              <a:t>, cited in </a:t>
            </a:r>
            <a:r>
              <a:rPr lang="en-US" sz="3600" i="1" dirty="0">
                <a:solidFill>
                  <a:schemeClr val="tx1"/>
                </a:solidFill>
              </a:rPr>
              <a:t>Rheeder</a:t>
            </a:r>
            <a:r>
              <a:rPr lang="en-US" sz="3600" dirty="0">
                <a:solidFill>
                  <a:schemeClr val="tx1"/>
                </a:solidFill>
              </a:rPr>
              <a:t>). </a:t>
            </a:r>
          </a:p>
          <a:p>
            <a:pPr>
              <a:spcBef>
                <a:spcPts val="600"/>
              </a:spcBef>
            </a:pPr>
            <a:r>
              <a:rPr lang="en-US" sz="3600" dirty="0">
                <a:solidFill>
                  <a:schemeClr val="tx1"/>
                </a:solidFill>
              </a:rPr>
              <a:t>Threat of termination with loss of 1,285+ hours of accrued time (</a:t>
            </a:r>
            <a:r>
              <a:rPr lang="en-US" sz="3600" i="1" dirty="0">
                <a:solidFill>
                  <a:schemeClr val="tx1"/>
                </a:solidFill>
              </a:rPr>
              <a:t>Brokken</a:t>
            </a:r>
            <a:r>
              <a:rPr lang="en-US" sz="3600" dirty="0">
                <a:solidFill>
                  <a:schemeClr val="tx1"/>
                </a:solidFill>
              </a:rPr>
              <a:t>). </a:t>
            </a:r>
          </a:p>
          <a:p>
            <a:pPr marL="0" indent="0">
              <a:spcBef>
                <a:spcPts val="600"/>
              </a:spcBef>
              <a:buNone/>
            </a:pPr>
            <a:endParaRPr lang="en-US" sz="3600" dirty="0">
              <a:solidFill>
                <a:schemeClr val="tx1"/>
              </a:solidFill>
            </a:endParaRPr>
          </a:p>
        </p:txBody>
      </p:sp>
      <p:pic>
        <p:nvPicPr>
          <p:cNvPr id="14" name="Picture 13">
            <a:extLst>
              <a:ext uri="{FF2B5EF4-FFF2-40B4-BE49-F238E27FC236}">
                <a16:creationId xmlns:a16="http://schemas.microsoft.com/office/drawing/2014/main" id="{AD89F877-C8E8-6B50-8A12-7B3590908E82}"/>
              </a:ext>
            </a:extLst>
          </p:cNvPr>
          <p:cNvPicPr>
            <a:picLocks noChangeAspect="1"/>
          </p:cNvPicPr>
          <p:nvPr>
            <p:custDataLst>
              <p:tags r:id="rId1"/>
            </p:custDataLst>
          </p:nvPr>
        </p:nvPicPr>
        <p:blipFill rotWithShape="1">
          <a:blip r:embed="rId4">
            <a:extLst>
              <a:ext uri="{28A0092B-C50C-407E-A947-70E740481C1C}">
                <a14:useLocalDpi xmlns:a14="http://schemas.microsoft.com/office/drawing/2010/main" val="0"/>
              </a:ext>
            </a:extLst>
          </a:blip>
          <a:srcRect l="2" t="57525" r="-2" b="25181"/>
          <a:stretch>
            <a:fillRect/>
          </a:stretch>
        </p:blipFill>
        <p:spPr>
          <a:xfrm>
            <a:off x="266" y="7530556"/>
            <a:ext cx="17339733" cy="2367422"/>
          </a:xfrm>
          <a:custGeom>
            <a:avLst/>
            <a:gdLst>
              <a:gd name="connsiteX0" fmla="*/ 6096000 w 12192000"/>
              <a:gd name="connsiteY0" fmla="*/ 0 h 1821980"/>
              <a:gd name="connsiteX1" fmla="*/ 12011930 w 12192000"/>
              <a:gd name="connsiteY1" fmla="*/ 1497969 h 1821980"/>
              <a:gd name="connsiteX2" fmla="*/ 12192000 w 12192000"/>
              <a:gd name="connsiteY2" fmla="*/ 1601507 h 1821980"/>
              <a:gd name="connsiteX3" fmla="*/ 12192000 w 12192000"/>
              <a:gd name="connsiteY3" fmla="*/ 1821980 h 1821980"/>
              <a:gd name="connsiteX4" fmla="*/ 0 w 12192000"/>
              <a:gd name="connsiteY4" fmla="*/ 1821980 h 1821980"/>
              <a:gd name="connsiteX5" fmla="*/ 0 w 12192000"/>
              <a:gd name="connsiteY5" fmla="*/ 1601506 h 1821980"/>
              <a:gd name="connsiteX6" fmla="*/ 180070 w 12192000"/>
              <a:gd name="connsiteY6" fmla="*/ 1497969 h 1821980"/>
              <a:gd name="connsiteX7" fmla="*/ 6096000 w 12192000"/>
              <a:gd name="connsiteY7" fmla="*/ 0 h 18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821980">
                <a:moveTo>
                  <a:pt x="6096000" y="0"/>
                </a:moveTo>
                <a:cubicBezTo>
                  <a:pt x="8238042" y="0"/>
                  <a:pt x="10253342" y="542646"/>
                  <a:pt x="12011930" y="1497969"/>
                </a:cubicBezTo>
                <a:lnTo>
                  <a:pt x="12192000" y="1601507"/>
                </a:lnTo>
                <a:lnTo>
                  <a:pt x="12192000" y="1821980"/>
                </a:lnTo>
                <a:lnTo>
                  <a:pt x="0" y="1821980"/>
                </a:lnTo>
                <a:lnTo>
                  <a:pt x="0" y="1601506"/>
                </a:lnTo>
                <a:lnTo>
                  <a:pt x="180070" y="1497969"/>
                </a:lnTo>
                <a:cubicBezTo>
                  <a:pt x="1938658" y="542646"/>
                  <a:pt x="3953958" y="0"/>
                  <a:pt x="6096000" y="0"/>
                </a:cubicBezTo>
                <a:close/>
              </a:path>
            </a:pathLst>
          </a:custGeom>
        </p:spPr>
      </p:pic>
    </p:spTree>
    <p:extLst>
      <p:ext uri="{BB962C8B-B14F-4D97-AF65-F5344CB8AC3E}">
        <p14:creationId xmlns:p14="http://schemas.microsoft.com/office/powerpoint/2010/main" val="3988204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2D8D1-82CD-0132-FF12-6FC02A6A9E6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59F8F2-EEF7-CA4C-D7CA-5CCE3B799A03}"/>
              </a:ext>
            </a:extLst>
          </p:cNvPr>
          <p:cNvSpPr>
            <a:spLocks noGrp="1"/>
          </p:cNvSpPr>
          <p:nvPr>
            <p:ph type="title"/>
          </p:nvPr>
        </p:nvSpPr>
        <p:spPr/>
        <p:txBody>
          <a:bodyPr/>
          <a:lstStyle/>
          <a:p>
            <a:r>
              <a:rPr lang="en-US" sz="4400" dirty="0">
                <a:solidFill>
                  <a:srgbClr val="702082"/>
                </a:solidFill>
              </a:rPr>
              <a:t>Clear Examples of AEAs from Case Law – Cont’d</a:t>
            </a:r>
          </a:p>
        </p:txBody>
      </p:sp>
      <p:sp>
        <p:nvSpPr>
          <p:cNvPr id="8" name="Subtitle 7">
            <a:extLst>
              <a:ext uri="{FF2B5EF4-FFF2-40B4-BE49-F238E27FC236}">
                <a16:creationId xmlns:a16="http://schemas.microsoft.com/office/drawing/2014/main" id="{D8877076-F198-5E5C-5CBE-87ACC6F06FD5}"/>
              </a:ext>
            </a:extLst>
          </p:cNvPr>
          <p:cNvSpPr>
            <a:spLocks noGrp="1"/>
          </p:cNvSpPr>
          <p:nvPr>
            <p:ph type="subTitle" idx="13"/>
          </p:nvPr>
        </p:nvSpPr>
        <p:spPr/>
        <p:txBody>
          <a:bodyPr/>
          <a:lstStyle/>
          <a:p>
            <a:endParaRPr lang="en-US" dirty="0"/>
          </a:p>
        </p:txBody>
      </p:sp>
      <p:sp>
        <p:nvSpPr>
          <p:cNvPr id="10" name="Content Placeholder 9">
            <a:extLst>
              <a:ext uri="{FF2B5EF4-FFF2-40B4-BE49-F238E27FC236}">
                <a16:creationId xmlns:a16="http://schemas.microsoft.com/office/drawing/2014/main" id="{5D625720-E42E-EB8B-3E9E-B726A14FC292}"/>
              </a:ext>
            </a:extLst>
          </p:cNvPr>
          <p:cNvSpPr>
            <a:spLocks noGrp="1"/>
          </p:cNvSpPr>
          <p:nvPr>
            <p:ph idx="1"/>
          </p:nvPr>
        </p:nvSpPr>
        <p:spPr/>
        <p:txBody>
          <a:bodyPr/>
          <a:lstStyle/>
          <a:p>
            <a:pPr marL="0" indent="0">
              <a:buNone/>
            </a:pPr>
            <a:r>
              <a:rPr lang="en-US" sz="3600" b="1" dirty="0">
                <a:solidFill>
                  <a:schemeClr val="tx1"/>
                </a:solidFill>
              </a:rPr>
              <a:t>Not Recognized as AEAs</a:t>
            </a:r>
          </a:p>
          <a:p>
            <a:r>
              <a:rPr lang="en-US" sz="3600" dirty="0">
                <a:solidFill>
                  <a:schemeClr val="tx1"/>
                </a:solidFill>
              </a:rPr>
              <a:t>Higher-grade work within normal duties, supervisor taking credit, and delayed review with no impact on pay or rating (</a:t>
            </a:r>
            <a:r>
              <a:rPr lang="en-US" sz="3600" i="1" dirty="0">
                <a:solidFill>
                  <a:schemeClr val="tx1"/>
                </a:solidFill>
              </a:rPr>
              <a:t>Martinez-Medina</a:t>
            </a:r>
            <a:r>
              <a:rPr lang="en-US" sz="3600" dirty="0">
                <a:solidFill>
                  <a:schemeClr val="tx1"/>
                </a:solidFill>
              </a:rPr>
              <a:t>). </a:t>
            </a:r>
          </a:p>
          <a:p>
            <a:r>
              <a:rPr lang="en-US" sz="3600" dirty="0">
                <a:solidFill>
                  <a:schemeClr val="tx1"/>
                </a:solidFill>
              </a:rPr>
              <a:t>Written warning/PIP without more; no-contact memo with no change in duties or pay (</a:t>
            </a:r>
            <a:r>
              <a:rPr lang="en-US" sz="3600" i="1" dirty="0">
                <a:solidFill>
                  <a:schemeClr val="tx1"/>
                </a:solidFill>
              </a:rPr>
              <a:t>Rheeder</a:t>
            </a:r>
            <a:r>
              <a:rPr lang="en-US" sz="3600" dirty="0">
                <a:solidFill>
                  <a:schemeClr val="tx1"/>
                </a:solidFill>
              </a:rPr>
              <a:t>). </a:t>
            </a:r>
          </a:p>
          <a:p>
            <a:r>
              <a:rPr lang="en-US" sz="3600" dirty="0">
                <a:solidFill>
                  <a:schemeClr val="tx1"/>
                </a:solidFill>
              </a:rPr>
              <a:t>Vague threats and intimidation producing no objective injury, "petty slights or minor annoyances" (</a:t>
            </a:r>
            <a:r>
              <a:rPr lang="en-US" sz="3600" i="1" dirty="0">
                <a:solidFill>
                  <a:schemeClr val="tx1"/>
                </a:solidFill>
              </a:rPr>
              <a:t>Rheeder</a:t>
            </a:r>
            <a:r>
              <a:rPr lang="en-US" sz="3600" dirty="0">
                <a:solidFill>
                  <a:schemeClr val="tx1"/>
                </a:solidFill>
              </a:rPr>
              <a:t>). </a:t>
            </a:r>
          </a:p>
          <a:p>
            <a:pPr marL="0" indent="0">
              <a:buNone/>
            </a:pPr>
            <a:endParaRPr lang="en-US" sz="3600" dirty="0">
              <a:solidFill>
                <a:schemeClr val="tx1"/>
              </a:solidFill>
            </a:endParaRPr>
          </a:p>
        </p:txBody>
      </p:sp>
      <p:pic>
        <p:nvPicPr>
          <p:cNvPr id="14" name="Picture 13">
            <a:extLst>
              <a:ext uri="{FF2B5EF4-FFF2-40B4-BE49-F238E27FC236}">
                <a16:creationId xmlns:a16="http://schemas.microsoft.com/office/drawing/2014/main" id="{5D6B0280-9CED-A112-DF6F-01DF24430790}"/>
              </a:ext>
            </a:extLst>
          </p:cNvPr>
          <p:cNvPicPr>
            <a:picLocks noChangeAspect="1"/>
          </p:cNvPicPr>
          <p:nvPr>
            <p:custDataLst>
              <p:tags r:id="rId1"/>
            </p:custDataLst>
          </p:nvPr>
        </p:nvPicPr>
        <p:blipFill rotWithShape="1">
          <a:blip r:embed="rId4">
            <a:extLst>
              <a:ext uri="{28A0092B-C50C-407E-A947-70E740481C1C}">
                <a14:useLocalDpi xmlns:a14="http://schemas.microsoft.com/office/drawing/2010/main" val="0"/>
              </a:ext>
            </a:extLst>
          </a:blip>
          <a:srcRect l="2" t="57525" r="-2" b="25181"/>
          <a:stretch>
            <a:fillRect/>
          </a:stretch>
        </p:blipFill>
        <p:spPr>
          <a:xfrm>
            <a:off x="266" y="7530556"/>
            <a:ext cx="17339733" cy="2367422"/>
          </a:xfrm>
          <a:custGeom>
            <a:avLst/>
            <a:gdLst>
              <a:gd name="connsiteX0" fmla="*/ 6096000 w 12192000"/>
              <a:gd name="connsiteY0" fmla="*/ 0 h 1821980"/>
              <a:gd name="connsiteX1" fmla="*/ 12011930 w 12192000"/>
              <a:gd name="connsiteY1" fmla="*/ 1497969 h 1821980"/>
              <a:gd name="connsiteX2" fmla="*/ 12192000 w 12192000"/>
              <a:gd name="connsiteY2" fmla="*/ 1601507 h 1821980"/>
              <a:gd name="connsiteX3" fmla="*/ 12192000 w 12192000"/>
              <a:gd name="connsiteY3" fmla="*/ 1821980 h 1821980"/>
              <a:gd name="connsiteX4" fmla="*/ 0 w 12192000"/>
              <a:gd name="connsiteY4" fmla="*/ 1821980 h 1821980"/>
              <a:gd name="connsiteX5" fmla="*/ 0 w 12192000"/>
              <a:gd name="connsiteY5" fmla="*/ 1601506 h 1821980"/>
              <a:gd name="connsiteX6" fmla="*/ 180070 w 12192000"/>
              <a:gd name="connsiteY6" fmla="*/ 1497969 h 1821980"/>
              <a:gd name="connsiteX7" fmla="*/ 6096000 w 12192000"/>
              <a:gd name="connsiteY7" fmla="*/ 0 h 18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821980">
                <a:moveTo>
                  <a:pt x="6096000" y="0"/>
                </a:moveTo>
                <a:cubicBezTo>
                  <a:pt x="8238042" y="0"/>
                  <a:pt x="10253342" y="542646"/>
                  <a:pt x="12011930" y="1497969"/>
                </a:cubicBezTo>
                <a:lnTo>
                  <a:pt x="12192000" y="1601507"/>
                </a:lnTo>
                <a:lnTo>
                  <a:pt x="12192000" y="1821980"/>
                </a:lnTo>
                <a:lnTo>
                  <a:pt x="0" y="1821980"/>
                </a:lnTo>
                <a:lnTo>
                  <a:pt x="0" y="1601506"/>
                </a:lnTo>
                <a:lnTo>
                  <a:pt x="180070" y="1497969"/>
                </a:lnTo>
                <a:cubicBezTo>
                  <a:pt x="1938658" y="542646"/>
                  <a:pt x="3953958" y="0"/>
                  <a:pt x="6096000" y="0"/>
                </a:cubicBezTo>
                <a:close/>
              </a:path>
            </a:pathLst>
          </a:custGeom>
        </p:spPr>
      </p:pic>
    </p:spTree>
    <p:extLst>
      <p:ext uri="{BB962C8B-B14F-4D97-AF65-F5344CB8AC3E}">
        <p14:creationId xmlns:p14="http://schemas.microsoft.com/office/powerpoint/2010/main" val="829912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D1A02-0837-0628-7C3C-6E51DE27E81A}"/>
              </a:ext>
            </a:extLst>
          </p:cNvPr>
          <p:cNvSpPr>
            <a:spLocks noGrp="1"/>
          </p:cNvSpPr>
          <p:nvPr>
            <p:ph type="title"/>
          </p:nvPr>
        </p:nvSpPr>
        <p:spPr>
          <a:xfrm>
            <a:off x="819225" y="575127"/>
            <a:ext cx="15703520" cy="655360"/>
          </a:xfrm>
        </p:spPr>
        <p:txBody>
          <a:bodyPr anchor="t">
            <a:normAutofit/>
          </a:bodyPr>
          <a:lstStyle/>
          <a:p>
            <a:r>
              <a:rPr lang="en-US" dirty="0"/>
              <a:t>Practical Takeaways for HR Professionals</a:t>
            </a:r>
          </a:p>
        </p:txBody>
      </p:sp>
      <p:sp>
        <p:nvSpPr>
          <p:cNvPr id="11" name="Subtitle 10">
            <a:extLst>
              <a:ext uri="{FF2B5EF4-FFF2-40B4-BE49-F238E27FC236}">
                <a16:creationId xmlns:a16="http://schemas.microsoft.com/office/drawing/2014/main" id="{9E93EA85-C21A-0C60-9069-639F8A071372}"/>
              </a:ext>
            </a:extLst>
          </p:cNvPr>
          <p:cNvSpPr>
            <a:spLocks noGrp="1"/>
          </p:cNvSpPr>
          <p:nvPr>
            <p:ph type="subTitle" idx="13"/>
          </p:nvPr>
        </p:nvSpPr>
        <p:spPr>
          <a:xfrm>
            <a:off x="817518" y="1230487"/>
            <a:ext cx="15703520" cy="624640"/>
          </a:xfrm>
        </p:spPr>
        <p:txBody>
          <a:bodyPr anchor="t">
            <a:normAutofit/>
          </a:bodyPr>
          <a:lstStyle/>
          <a:p>
            <a:pPr>
              <a:spcAft>
                <a:spcPts val="600"/>
              </a:spcAft>
            </a:pPr>
            <a:r>
              <a:rPr lang="en-US"/>
              <a:t>Protecting Your Organization Before Litigation</a:t>
            </a:r>
          </a:p>
        </p:txBody>
      </p:sp>
      <p:sp>
        <p:nvSpPr>
          <p:cNvPr id="17" name="Text Placeholder 4">
            <a:extLst>
              <a:ext uri="{FF2B5EF4-FFF2-40B4-BE49-F238E27FC236}">
                <a16:creationId xmlns:a16="http://schemas.microsoft.com/office/drawing/2014/main" id="{5F4A3992-6120-E381-AD71-43AEC9828ADE}"/>
              </a:ext>
            </a:extLst>
          </p:cNvPr>
          <p:cNvSpPr>
            <a:spLocks noGrp="1"/>
          </p:cNvSpPr>
          <p:nvPr>
            <p:ph type="body" sz="quarter" idx="233"/>
          </p:nvPr>
        </p:nvSpPr>
        <p:spPr>
          <a:xfrm>
            <a:off x="819225" y="8524801"/>
            <a:ext cx="15703520" cy="409600"/>
          </a:xfrm>
        </p:spPr>
        <p:txBody>
          <a:bodyPr/>
          <a:lstStyle/>
          <a:p>
            <a:endParaRPr lang="en-US"/>
          </a:p>
        </p:txBody>
      </p:sp>
      <p:graphicFrame>
        <p:nvGraphicFramePr>
          <p:cNvPr id="13" name="Content Placeholder 3">
            <a:extLst>
              <a:ext uri="{FF2B5EF4-FFF2-40B4-BE49-F238E27FC236}">
                <a16:creationId xmlns:a16="http://schemas.microsoft.com/office/drawing/2014/main" id="{53BA4238-5814-717A-CE51-DAA511ECF696}"/>
              </a:ext>
            </a:extLst>
          </p:cNvPr>
          <p:cNvGraphicFramePr>
            <a:graphicFrameLocks noGrp="1"/>
          </p:cNvGraphicFramePr>
          <p:nvPr>
            <p:ph idx="1"/>
            <p:extLst>
              <p:ext uri="{D42A27DB-BD31-4B8C-83A1-F6EECF244321}">
                <p14:modId xmlns:p14="http://schemas.microsoft.com/office/powerpoint/2010/main" val="1996456241"/>
              </p:ext>
            </p:extLst>
          </p:nvPr>
        </p:nvGraphicFramePr>
        <p:xfrm>
          <a:off x="817518" y="2078919"/>
          <a:ext cx="15164604" cy="70995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0312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6AF835FF-CA1B-45C2-9FFB-AB85B456EED1}"/>
              </a:ext>
            </a:extLst>
          </p:cNvPr>
          <p:cNvSpPr>
            <a:spLocks noGrp="1"/>
          </p:cNvSpPr>
          <p:nvPr>
            <p:ph type="dt" sz="half" idx="15"/>
          </p:nvPr>
        </p:nvSpPr>
        <p:spPr>
          <a:xfrm>
            <a:off x="264" y="9753601"/>
            <a:ext cx="0" cy="0"/>
          </a:xfrm>
        </p:spPr>
        <p:txBody>
          <a:bodyPr/>
          <a:lstStyle/>
          <a:p>
            <a:endParaRPr lang="en-US" dirty="0"/>
          </a:p>
        </p:txBody>
      </p:sp>
      <p:sp>
        <p:nvSpPr>
          <p:cNvPr id="7" name="Footer Placeholder 6">
            <a:extLst>
              <a:ext uri="{FF2B5EF4-FFF2-40B4-BE49-F238E27FC236}">
                <a16:creationId xmlns:a16="http://schemas.microsoft.com/office/drawing/2014/main" id="{E4722F3C-0CF3-9DB9-DACA-B43BD2CF87BD}"/>
              </a:ext>
            </a:extLst>
          </p:cNvPr>
          <p:cNvSpPr>
            <a:spLocks noGrp="1"/>
          </p:cNvSpPr>
          <p:nvPr>
            <p:ph type="ftr" sz="quarter" idx="16"/>
          </p:nvPr>
        </p:nvSpPr>
        <p:spPr>
          <a:xfrm>
            <a:off x="264" y="9753601"/>
            <a:ext cx="0" cy="0"/>
          </a:xfrm>
        </p:spPr>
        <p:txBody>
          <a:bodyPr/>
          <a:lstStyle/>
          <a:p>
            <a:endParaRPr lang="en-US" dirty="0"/>
          </a:p>
        </p:txBody>
      </p:sp>
      <p:sp>
        <p:nvSpPr>
          <p:cNvPr id="8" name="Slide Number Placeholder 7">
            <a:extLst>
              <a:ext uri="{FF2B5EF4-FFF2-40B4-BE49-F238E27FC236}">
                <a16:creationId xmlns:a16="http://schemas.microsoft.com/office/drawing/2014/main" id="{52F6C667-5621-1F48-F821-D216F6C04D7A}"/>
              </a:ext>
            </a:extLst>
          </p:cNvPr>
          <p:cNvSpPr>
            <a:spLocks noGrp="1"/>
          </p:cNvSpPr>
          <p:nvPr>
            <p:ph type="sldNum" sz="quarter" idx="17"/>
          </p:nvPr>
        </p:nvSpPr>
        <p:spPr>
          <a:xfrm>
            <a:off x="264" y="9753601"/>
            <a:ext cx="0" cy="0"/>
          </a:xfrm>
        </p:spPr>
        <p:txBody>
          <a:bodyPr/>
          <a:lstStyle/>
          <a:p>
            <a:fld id="{23AA811B-2EBD-4900-905E-5BE206449611}" type="slidenum">
              <a:rPr lang="en-US" smtClean="0"/>
              <a:pPr/>
              <a:t>16</a:t>
            </a:fld>
            <a:endParaRPr lang="en-US" dirty="0"/>
          </a:p>
        </p:txBody>
      </p:sp>
      <p:pic>
        <p:nvPicPr>
          <p:cNvPr id="5" name="Picture Placeholder 1" descr="Close up of purple flowers &#10;&#10;Description automatically generated">
            <a:extLst>
              <a:ext uri="{FF2B5EF4-FFF2-40B4-BE49-F238E27FC236}">
                <a16:creationId xmlns:a16="http://schemas.microsoft.com/office/drawing/2014/main" id="{59125097-E22A-46B8-C86B-B6A8442D5F1B}"/>
              </a:ext>
            </a:extLst>
          </p:cNvPr>
          <p:cNvPicPr>
            <a:picLocks noGrp="1" noChangeAspect="1"/>
          </p:cNvPicPr>
          <p:nvPr>
            <p:ph type="pic" sz="quarter" idx="13"/>
            <p:custDataLst>
              <p:tags r:id="rId1"/>
            </p:custDataLst>
          </p:nvPr>
        </p:nvPicPr>
        <p:blipFill rotWithShape="1">
          <a:blip r:embed="rId4">
            <a:extLst>
              <a:ext uri="{28A0092B-C50C-407E-A947-70E740481C1C}">
                <a14:useLocalDpi xmlns:a14="http://schemas.microsoft.com/office/drawing/2010/main" val="0"/>
              </a:ext>
            </a:extLst>
          </a:blip>
          <a:srcRect t="14361" b="14361"/>
          <a:stretch>
            <a:fillRect/>
          </a:stretch>
        </p:blipFill>
        <p:spPr>
          <a:xfrm>
            <a:off x="264" y="0"/>
            <a:ext cx="17341970" cy="9758720"/>
          </a:xfrm>
        </p:spPr>
      </p:pic>
      <p:sp>
        <p:nvSpPr>
          <p:cNvPr id="14" name="Text Placeholder 13">
            <a:extLst>
              <a:ext uri="{FF2B5EF4-FFF2-40B4-BE49-F238E27FC236}">
                <a16:creationId xmlns:a16="http://schemas.microsoft.com/office/drawing/2014/main" id="{9819B294-CC8B-AFAB-BBCE-59611B093609}"/>
              </a:ext>
            </a:extLst>
          </p:cNvPr>
          <p:cNvSpPr>
            <a:spLocks noGrp="1"/>
          </p:cNvSpPr>
          <p:nvPr>
            <p:ph type="body" sz="quarter" idx="18"/>
          </p:nvPr>
        </p:nvSpPr>
        <p:spPr>
          <a:solidFill>
            <a:srgbClr val="702082">
              <a:alpha val="85000"/>
            </a:srgbClr>
          </a:solidFill>
        </p:spPr>
        <p:txBody>
          <a:bodyPr/>
          <a:lstStyle/>
          <a:p>
            <a:endParaRPr lang="pl-PL" dirty="0"/>
          </a:p>
        </p:txBody>
      </p:sp>
      <p:sp>
        <p:nvSpPr>
          <p:cNvPr id="9" name="Title 8">
            <a:extLst>
              <a:ext uri="{FF2B5EF4-FFF2-40B4-BE49-F238E27FC236}">
                <a16:creationId xmlns:a16="http://schemas.microsoft.com/office/drawing/2014/main" id="{1001B2BC-04BD-94F8-ACC7-B0E335E4AE31}"/>
              </a:ext>
            </a:extLst>
          </p:cNvPr>
          <p:cNvSpPr>
            <a:spLocks noGrp="1"/>
          </p:cNvSpPr>
          <p:nvPr>
            <p:ph type="ctrTitle"/>
          </p:nvPr>
        </p:nvSpPr>
        <p:spPr>
          <a:xfrm>
            <a:off x="819037" y="4135827"/>
            <a:ext cx="12083627" cy="1304996"/>
          </a:xfrm>
        </p:spPr>
        <p:txBody>
          <a:bodyPr anchor="ctr"/>
          <a:lstStyle/>
          <a:p>
            <a:r>
              <a:rPr lang="en-US" sz="6600" dirty="0"/>
              <a:t>Questions?</a:t>
            </a:r>
          </a:p>
        </p:txBody>
      </p:sp>
    </p:spTree>
    <p:extLst>
      <p:ext uri="{BB962C8B-B14F-4D97-AF65-F5344CB8AC3E}">
        <p14:creationId xmlns:p14="http://schemas.microsoft.com/office/powerpoint/2010/main" val="81259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close up of purple flowers &#10;&#10;Description automatically generated">
            <a:extLst>
              <a:ext uri="{FF2B5EF4-FFF2-40B4-BE49-F238E27FC236}">
                <a16:creationId xmlns:a16="http://schemas.microsoft.com/office/drawing/2014/main" id="{AC432FED-BE30-06FE-C2E7-F4AF06BF9431}"/>
              </a:ext>
            </a:extLst>
          </p:cNvPr>
          <p:cNvPicPr>
            <a:picLocks noGrp="1" noChangeAspect="1"/>
          </p:cNvPicPr>
          <p:nvPr>
            <p:ph type="pic" sz="quarter" idx="13"/>
            <p:custDataLst>
              <p:tags r:id="rId1"/>
            </p:custDataLst>
          </p:nvPr>
        </p:nvPicPr>
        <p:blipFill rotWithShape="1">
          <a:blip r:embed="rId4">
            <a:extLst>
              <a:ext uri="{28A0092B-C50C-407E-A947-70E740481C1C}">
                <a14:useLocalDpi xmlns:a14="http://schemas.microsoft.com/office/drawing/2010/main" val="0"/>
              </a:ext>
            </a:extLst>
          </a:blip>
          <a:srcRect t="14361" b="14361"/>
          <a:stretch>
            <a:fillRect/>
          </a:stretch>
        </p:blipFill>
        <p:spPr>
          <a:xfrm>
            <a:off x="264" y="149"/>
            <a:ext cx="17341970" cy="9758720"/>
          </a:xfrm>
        </p:spPr>
      </p:pic>
      <p:sp>
        <p:nvSpPr>
          <p:cNvPr id="2" name="Footer Placeholder 1">
            <a:extLst>
              <a:ext uri="{FF2B5EF4-FFF2-40B4-BE49-F238E27FC236}">
                <a16:creationId xmlns:a16="http://schemas.microsoft.com/office/drawing/2014/main" id="{472F52F3-C7A0-AD4C-9F40-3F6218DF05D2}"/>
              </a:ext>
            </a:extLst>
          </p:cNvPr>
          <p:cNvSpPr>
            <a:spLocks noGrp="1"/>
          </p:cNvSpPr>
          <p:nvPr>
            <p:ph type="ftr" sz="quarter" idx="16"/>
          </p:nvPr>
        </p:nvSpPr>
        <p:spPr/>
        <p:txBody>
          <a:bodyPr/>
          <a:lstStyle/>
          <a:p>
            <a:endParaRPr lang="en-GB" dirty="0"/>
          </a:p>
        </p:txBody>
      </p:sp>
      <p:sp>
        <p:nvSpPr>
          <p:cNvPr id="3" name="Date Placeholder 2">
            <a:extLst>
              <a:ext uri="{FF2B5EF4-FFF2-40B4-BE49-F238E27FC236}">
                <a16:creationId xmlns:a16="http://schemas.microsoft.com/office/drawing/2014/main" id="{C0930093-DC1F-F140-9B83-C634799A09F6}"/>
              </a:ext>
            </a:extLst>
          </p:cNvPr>
          <p:cNvSpPr>
            <a:spLocks noGrp="1"/>
          </p:cNvSpPr>
          <p:nvPr>
            <p:ph type="dt" sz="half" idx="15"/>
          </p:nvPr>
        </p:nvSpPr>
        <p:spPr/>
        <p:txBody>
          <a:bodyPr/>
          <a:lstStyle/>
          <a:p>
            <a:endParaRPr lang="en-GB" dirty="0"/>
          </a:p>
        </p:txBody>
      </p:sp>
      <p:sp>
        <p:nvSpPr>
          <p:cNvPr id="4" name="Slide Number Placeholder 3">
            <a:extLst>
              <a:ext uri="{FF2B5EF4-FFF2-40B4-BE49-F238E27FC236}">
                <a16:creationId xmlns:a16="http://schemas.microsoft.com/office/drawing/2014/main" id="{2F20BC24-6A79-E54F-9A93-B4D2AEC9D0EB}"/>
              </a:ext>
            </a:extLst>
          </p:cNvPr>
          <p:cNvSpPr>
            <a:spLocks noGrp="1"/>
          </p:cNvSpPr>
          <p:nvPr>
            <p:ph type="sldNum" sz="quarter" idx="17"/>
          </p:nvPr>
        </p:nvSpPr>
        <p:spPr/>
        <p:txBody>
          <a:bodyPr/>
          <a:lstStyle/>
          <a:p>
            <a:fld id="{23AA811B-2EBD-4900-905E-5BE206449611}" type="slidenum">
              <a:rPr lang="en-GB" smtClean="0"/>
              <a:pPr/>
              <a:t>17</a:t>
            </a:fld>
            <a:endParaRPr lang="en-GB" dirty="0"/>
          </a:p>
        </p:txBody>
      </p:sp>
      <p:sp>
        <p:nvSpPr>
          <p:cNvPr id="13" name="Text Placeholder 12">
            <a:extLst>
              <a:ext uri="{FF2B5EF4-FFF2-40B4-BE49-F238E27FC236}">
                <a16:creationId xmlns:a16="http://schemas.microsoft.com/office/drawing/2014/main" id="{995CF86F-A1FB-4F40-AEB5-62B0544BCE32}"/>
              </a:ext>
            </a:extLst>
          </p:cNvPr>
          <p:cNvSpPr>
            <a:spLocks noGrp="1"/>
          </p:cNvSpPr>
          <p:nvPr>
            <p:ph type="body" sz="quarter" idx="18"/>
          </p:nvPr>
        </p:nvSpPr>
        <p:spPr>
          <a:solidFill>
            <a:srgbClr val="702082">
              <a:alpha val="90000"/>
            </a:srgbClr>
          </a:solidFill>
        </p:spPr>
        <p:txBody>
          <a:bodyPr/>
          <a:lstStyle/>
          <a:p>
            <a:endParaRPr lang="en-GB" dirty="0"/>
          </a:p>
        </p:txBody>
      </p:sp>
      <p:pic>
        <p:nvPicPr>
          <p:cNvPr id="5" name="Picture 4" descr="A black text on a white background&#10;&#10;AI-generated content may be incorrect.">
            <a:extLst>
              <a:ext uri="{FF2B5EF4-FFF2-40B4-BE49-F238E27FC236}">
                <a16:creationId xmlns:a16="http://schemas.microsoft.com/office/drawing/2014/main" id="{76C479D3-64E8-FDE1-765E-548E3F41DF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603" y="1964328"/>
            <a:ext cx="2629205" cy="674876"/>
          </a:xfrm>
          <a:prstGeom prst="rect">
            <a:avLst/>
          </a:prstGeom>
        </p:spPr>
      </p:pic>
      <p:sp>
        <p:nvSpPr>
          <p:cNvPr id="24" name="Title 8">
            <a:extLst>
              <a:ext uri="{FF2B5EF4-FFF2-40B4-BE49-F238E27FC236}">
                <a16:creationId xmlns:a16="http://schemas.microsoft.com/office/drawing/2014/main" id="{6CA3CC34-7756-37FF-166A-19CA9BE352C7}"/>
              </a:ext>
            </a:extLst>
          </p:cNvPr>
          <p:cNvSpPr>
            <a:spLocks noGrp="1"/>
          </p:cNvSpPr>
          <p:nvPr>
            <p:ph type="ctrTitle"/>
          </p:nvPr>
        </p:nvSpPr>
        <p:spPr>
          <a:xfrm>
            <a:off x="781615" y="3309079"/>
            <a:ext cx="11040725" cy="788769"/>
          </a:xfrm>
        </p:spPr>
        <p:txBody>
          <a:bodyPr/>
          <a:lstStyle/>
          <a:p>
            <a:r>
              <a:rPr lang="en-US" sz="4400" dirty="0"/>
              <a:t>Thank you!</a:t>
            </a:r>
            <a:endParaRPr lang="pl-PL" sz="4400" dirty="0"/>
          </a:p>
        </p:txBody>
      </p:sp>
      <p:sp>
        <p:nvSpPr>
          <p:cNvPr id="25" name="Text Placeholder 9">
            <a:extLst>
              <a:ext uri="{FF2B5EF4-FFF2-40B4-BE49-F238E27FC236}">
                <a16:creationId xmlns:a16="http://schemas.microsoft.com/office/drawing/2014/main" id="{A51B579E-D610-9FD5-3542-A799D469F2B5}"/>
              </a:ext>
            </a:extLst>
          </p:cNvPr>
          <p:cNvSpPr txBox="1">
            <a:spLocks/>
          </p:cNvSpPr>
          <p:nvPr/>
        </p:nvSpPr>
        <p:spPr bwMode="ltGray">
          <a:xfrm>
            <a:off x="523496" y="8072532"/>
            <a:ext cx="16293272" cy="1360804"/>
          </a:xfrm>
          <a:custGeom>
            <a:avLst/>
            <a:gdLst>
              <a:gd name="connsiteX0" fmla="*/ 0 w 12192699"/>
              <a:gd name="connsiteY0" fmla="*/ 0 h 6078221"/>
              <a:gd name="connsiteX1" fmla="*/ 9262533 w 12192699"/>
              <a:gd name="connsiteY1" fmla="*/ 0 h 6078221"/>
              <a:gd name="connsiteX2" fmla="*/ 11326876 w 12192699"/>
              <a:gd name="connsiteY2" fmla="*/ 770552 h 6078221"/>
              <a:gd name="connsiteX3" fmla="*/ 12192699 w 12192699"/>
              <a:gd name="connsiteY3" fmla="*/ 1642512 h 6078221"/>
              <a:gd name="connsiteX4" fmla="*/ 12192699 w 12192699"/>
              <a:gd name="connsiteY4" fmla="*/ 6078221 h 6078221"/>
              <a:gd name="connsiteX5" fmla="*/ 0 w 12192699"/>
              <a:gd name="connsiteY5" fmla="*/ 6078221 h 607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699" h="6078221">
                <a:moveTo>
                  <a:pt x="0" y="0"/>
                </a:moveTo>
                <a:lnTo>
                  <a:pt x="9262533" y="0"/>
                </a:lnTo>
                <a:cubicBezTo>
                  <a:pt x="10174224" y="0"/>
                  <a:pt x="10757704" y="198078"/>
                  <a:pt x="11326876" y="770552"/>
                </a:cubicBezTo>
                <a:lnTo>
                  <a:pt x="12192699" y="1642512"/>
                </a:lnTo>
                <a:lnTo>
                  <a:pt x="12192699" y="6078221"/>
                </a:lnTo>
                <a:lnTo>
                  <a:pt x="0" y="6078221"/>
                </a:lnTo>
                <a:close/>
              </a:path>
            </a:pathLst>
          </a:custGeom>
          <a:noFill/>
          <a:ln w="0">
            <a:solidFill>
              <a:schemeClr val="accent1">
                <a:alpha val="0"/>
              </a:schemeClr>
            </a:solidFill>
          </a:ln>
        </p:spPr>
        <p:txBody>
          <a:bodyPr vert="horz" wrap="square" lIns="0" tIns="0" rIns="0" bIns="0" rtlCol="0">
            <a:noAutofit/>
          </a:bodyPr>
          <a:lstStyle>
            <a:lvl1pPr marL="0" indent="0" algn="l" defTabSz="1300460" rtl="0" eaLnBrk="1" latinLnBrk="0" hangingPunct="1">
              <a:lnSpc>
                <a:spcPct val="100000"/>
              </a:lnSpc>
              <a:spcBef>
                <a:spcPts val="0"/>
              </a:spcBef>
              <a:spcAft>
                <a:spcPts val="853"/>
              </a:spcAft>
              <a:buFont typeface="Arial" panose="020B0604020202020204" pitchFamily="34" charset="0"/>
              <a:buNone/>
              <a:defRPr sz="142" kern="1200">
                <a:noFill/>
                <a:latin typeface="+mn-lt"/>
                <a:ea typeface="+mn-ea"/>
                <a:cs typeface="+mn-cs"/>
              </a:defRPr>
            </a:lvl1pPr>
            <a:lvl2pPr marL="511992" indent="-255996" algn="l" defTabSz="130046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2pPr>
            <a:lvl3pPr marL="767988" indent="-255996" algn="l" defTabSz="1300460" rtl="0" eaLnBrk="1" latinLnBrk="0" hangingPunct="1">
              <a:lnSpc>
                <a:spcPct val="100000"/>
              </a:lnSpc>
              <a:spcBef>
                <a:spcPts val="0"/>
              </a:spcBef>
              <a:spcAft>
                <a:spcPts val="853"/>
              </a:spcAft>
              <a:buFont typeface="Arial" panose="020B0604020202020204" pitchFamily="34" charset="0"/>
              <a:buChar char="•"/>
              <a:defRPr sz="2276" kern="1200">
                <a:solidFill>
                  <a:srgbClr val="545859"/>
                </a:solidFill>
                <a:latin typeface="+mn-lt"/>
                <a:ea typeface="+mn-ea"/>
                <a:cs typeface="+mn-cs"/>
              </a:defRPr>
            </a:lvl3pPr>
            <a:lvl4pPr marL="0" indent="0" algn="l" defTabSz="1300460" rtl="0" eaLnBrk="1" latinLnBrk="0" hangingPunct="1">
              <a:lnSpc>
                <a:spcPct val="100000"/>
              </a:lnSpc>
              <a:spcBef>
                <a:spcPts val="0"/>
              </a:spcBef>
              <a:spcAft>
                <a:spcPts val="853"/>
              </a:spcAft>
              <a:buFont typeface="Arial" panose="020B0604020202020204" pitchFamily="34" charset="0"/>
              <a:buChar char="​"/>
              <a:defRPr sz="1991" b="1" kern="1200">
                <a:solidFill>
                  <a:srgbClr val="545859"/>
                </a:solidFill>
                <a:latin typeface="+mn-lt"/>
                <a:ea typeface="+mn-ea"/>
                <a:cs typeface="+mn-cs"/>
              </a:defRPr>
            </a:lvl4pPr>
            <a:lvl5pPr marL="0" indent="0" algn="l" defTabSz="1300460" rtl="0" eaLnBrk="1" latinLnBrk="0" hangingPunct="1">
              <a:lnSpc>
                <a:spcPct val="100000"/>
              </a:lnSpc>
              <a:spcBef>
                <a:spcPts val="0"/>
              </a:spcBef>
              <a:spcAft>
                <a:spcPts val="853"/>
              </a:spcAft>
              <a:buFont typeface="Arial" panose="020B0604020202020204" pitchFamily="34" charset="0"/>
              <a:buChar char="​"/>
              <a:tabLst/>
              <a:defRPr sz="1991" kern="1200">
                <a:solidFill>
                  <a:srgbClr val="545859"/>
                </a:solidFill>
                <a:latin typeface="+mn-lt"/>
                <a:ea typeface="+mn-ea"/>
                <a:cs typeface="+mn-cs"/>
              </a:defRPr>
            </a:lvl5pPr>
            <a:lvl6pPr marL="0" indent="0" algn="l" defTabSz="1300460" rtl="0" eaLnBrk="1" latinLnBrk="0" hangingPunct="1">
              <a:lnSpc>
                <a:spcPct val="100000"/>
              </a:lnSpc>
              <a:spcBef>
                <a:spcPts val="0"/>
              </a:spcBef>
              <a:spcAft>
                <a:spcPts val="853"/>
              </a:spcAft>
              <a:buFont typeface="Arial" panose="020B0604020202020204" pitchFamily="34" charset="0"/>
              <a:buChar char="​"/>
              <a:defRPr sz="2844" b="1" kern="1200">
                <a:solidFill>
                  <a:srgbClr val="545859"/>
                </a:solidFill>
                <a:latin typeface="+mn-lt"/>
                <a:ea typeface="+mn-ea"/>
                <a:cs typeface="+mn-cs"/>
              </a:defRPr>
            </a:lvl6pPr>
            <a:lvl7pPr marL="0" indent="0" algn="l" defTabSz="1300460" rtl="0" eaLnBrk="1" latinLnBrk="0" hangingPunct="1">
              <a:lnSpc>
                <a:spcPct val="100000"/>
              </a:lnSpc>
              <a:spcBef>
                <a:spcPts val="0"/>
              </a:spcBef>
              <a:spcAft>
                <a:spcPts val="853"/>
              </a:spcAft>
              <a:buFont typeface="Arial" panose="020B0604020202020204" pitchFamily="34" charset="0"/>
              <a:buChar char="​"/>
              <a:defRPr sz="2844" b="0" kern="1200" baseline="0">
                <a:solidFill>
                  <a:srgbClr val="545859"/>
                </a:solidFill>
                <a:latin typeface="+mn-lt"/>
                <a:ea typeface="+mn-ea"/>
                <a:cs typeface="+mn-cs"/>
              </a:defRPr>
            </a:lvl7pPr>
            <a:lvl8pPr marL="0" indent="0" algn="l" defTabSz="1300460" rtl="0" eaLnBrk="1" latinLnBrk="0" hangingPunct="1">
              <a:lnSpc>
                <a:spcPct val="100000"/>
              </a:lnSpc>
              <a:spcBef>
                <a:spcPts val="0"/>
              </a:spcBef>
              <a:spcAft>
                <a:spcPts val="427"/>
              </a:spcAft>
              <a:buFont typeface="Arial" panose="020B0604020202020204" pitchFamily="34" charset="0"/>
              <a:buChar char="​"/>
              <a:defRPr sz="1422" kern="1200">
                <a:solidFill>
                  <a:srgbClr val="545859"/>
                </a:solidFill>
                <a:latin typeface="+mn-lt"/>
                <a:ea typeface="+mn-ea"/>
                <a:cs typeface="+mn-cs"/>
              </a:defRPr>
            </a:lvl8pPr>
            <a:lvl9pPr marL="0" indent="0" algn="l" defTabSz="1300460" rtl="0" eaLnBrk="1" latinLnBrk="0" hangingPunct="1">
              <a:lnSpc>
                <a:spcPct val="90000"/>
              </a:lnSpc>
              <a:spcBef>
                <a:spcPts val="0"/>
              </a:spcBef>
              <a:spcAft>
                <a:spcPts val="0"/>
              </a:spcAft>
              <a:buFont typeface="Arial" panose="020B0604020202020204" pitchFamily="34" charset="0"/>
              <a:buChar char="​"/>
              <a:defRPr sz="6827" kern="1200" baseline="0">
                <a:solidFill>
                  <a:srgbClr val="545859"/>
                </a:solidFill>
                <a:latin typeface="+mj-lt"/>
                <a:ea typeface="+mn-ea"/>
                <a:cs typeface="+mn-cs"/>
              </a:defRPr>
            </a:lvl9pPr>
          </a:lstStyle>
          <a:p>
            <a:r>
              <a:rPr lang="en-US" sz="1707" dirty="0">
                <a:solidFill>
                  <a:schemeClr val="bg1"/>
                </a:solidFill>
              </a:rPr>
              <a:t>Dentons Davis Brown PC is a full-service Iowa law firm providing uniquely global and deeply local legal solutions to help clients. Founded in 1929, the firm operates three offices in Iowa and is part of Dentons, the world’s largest law firm with a presence in over 80 countries. Learn more at www.dentons.com/Iowa. </a:t>
            </a:r>
          </a:p>
          <a:p>
            <a:r>
              <a:rPr lang="en-US" sz="1707" dirty="0">
                <a:solidFill>
                  <a:schemeClr val="bg1"/>
                </a:solidFill>
              </a:rPr>
              <a:t>© 2026 Dentons. Dentons is a global legal practice providing client services worldwide through its member firms and affiliates. This publication is not designed to provide legal advice, and you should not take, or refrain from taking, action based on its content. Please see dentons.com for Legal Notices.</a:t>
            </a:r>
          </a:p>
        </p:txBody>
      </p:sp>
      <p:sp>
        <p:nvSpPr>
          <p:cNvPr id="26" name="TextBox 25">
            <a:extLst>
              <a:ext uri="{FF2B5EF4-FFF2-40B4-BE49-F238E27FC236}">
                <a16:creationId xmlns:a16="http://schemas.microsoft.com/office/drawing/2014/main" id="{ABA95084-18B4-4546-CF43-A2AB08C95CD9}"/>
              </a:ext>
            </a:extLst>
          </p:cNvPr>
          <p:cNvSpPr txBox="1"/>
          <p:nvPr/>
        </p:nvSpPr>
        <p:spPr>
          <a:xfrm>
            <a:off x="3147177" y="4903191"/>
            <a:ext cx="5282323" cy="2216119"/>
          </a:xfrm>
          <a:prstGeom prst="rect">
            <a:avLst/>
          </a:prstGeom>
          <a:noFill/>
        </p:spPr>
        <p:txBody>
          <a:bodyPr wrap="square" lIns="0" tIns="0" rIns="0" bIns="0" rtlCol="0">
            <a:spAutoFit/>
          </a:bodyPr>
          <a:lstStyle/>
          <a:p>
            <a:pPr>
              <a:spcAft>
                <a:spcPts val="1200"/>
              </a:spcAft>
            </a:pPr>
            <a:r>
              <a:rPr lang="en-US" sz="4000" b="1" dirty="0">
                <a:solidFill>
                  <a:schemeClr val="bg1"/>
                </a:solidFill>
              </a:rPr>
              <a:t>Maggie Hanson</a:t>
            </a:r>
          </a:p>
          <a:p>
            <a:pPr>
              <a:spcAft>
                <a:spcPts val="1200"/>
              </a:spcAft>
            </a:pPr>
            <a:r>
              <a:rPr lang="en-US" sz="2800" dirty="0">
                <a:solidFill>
                  <a:schemeClr val="bg1"/>
                </a:solidFill>
                <a:hlinkClick r:id="rId6">
                  <a:extLst>
                    <a:ext uri="{A12FA001-AC4F-418D-AE19-62706E023703}">
                      <ahyp:hlinkClr xmlns:ahyp="http://schemas.microsoft.com/office/drawing/2018/hyperlinkcolor" val="tx"/>
                    </a:ext>
                  </a:extLst>
                </a:hlinkClick>
              </a:rPr>
              <a:t>maggie.hanson@dentons.com</a:t>
            </a:r>
            <a:endParaRPr lang="en-US" sz="2800" dirty="0">
              <a:solidFill>
                <a:schemeClr val="bg1"/>
              </a:solidFill>
            </a:endParaRPr>
          </a:p>
          <a:p>
            <a:pPr>
              <a:spcAft>
                <a:spcPts val="1200"/>
              </a:spcAft>
            </a:pPr>
            <a:r>
              <a:rPr lang="en-US" sz="2800">
                <a:solidFill>
                  <a:schemeClr val="bg1"/>
                </a:solidFill>
              </a:rPr>
              <a:t>515-288-2500</a:t>
            </a:r>
            <a:endParaRPr lang="en-US" sz="2800" dirty="0">
              <a:solidFill>
                <a:schemeClr val="bg1"/>
              </a:solidFill>
            </a:endParaRPr>
          </a:p>
          <a:p>
            <a:pPr>
              <a:spcAft>
                <a:spcPts val="1200"/>
              </a:spcAft>
            </a:pPr>
            <a:endParaRPr lang="en-US" sz="1801" dirty="0">
              <a:solidFill>
                <a:schemeClr val="bg1"/>
              </a:solidFill>
            </a:endParaRPr>
          </a:p>
        </p:txBody>
      </p:sp>
      <p:pic>
        <p:nvPicPr>
          <p:cNvPr id="12" name="Picture Placeholder 17">
            <a:extLst>
              <a:ext uri="{FF2B5EF4-FFF2-40B4-BE49-F238E27FC236}">
                <a16:creationId xmlns:a16="http://schemas.microsoft.com/office/drawing/2014/main" id="{A4590EE7-1B81-FE2A-5198-CACA78F6A26F}"/>
              </a:ext>
            </a:extLst>
          </p:cNvPr>
          <p:cNvPicPr>
            <a:picLocks noChangeAspect="1"/>
          </p:cNvPicPr>
          <p:nvPr/>
        </p:nvPicPr>
        <p:blipFill>
          <a:blip r:embed="rId7">
            <a:extLst>
              <a:ext uri="{28A0092B-C50C-407E-A947-70E740481C1C}">
                <a14:useLocalDpi xmlns:a14="http://schemas.microsoft.com/office/drawing/2010/main" val="0"/>
              </a:ext>
            </a:extLst>
          </a:blip>
          <a:srcRect l="7717" t="4085" r="3752" b="29730"/>
          <a:stretch>
            <a:fillRect/>
          </a:stretch>
        </p:blipFill>
        <p:spPr>
          <a:xfrm>
            <a:off x="698845" y="4789967"/>
            <a:ext cx="2011680" cy="2011680"/>
          </a:xfrm>
          <a:prstGeom prst="ellipse">
            <a:avLst/>
          </a:prstGeom>
        </p:spPr>
      </p:pic>
      <p:sp>
        <p:nvSpPr>
          <p:cNvPr id="8" name="TextBox 7">
            <a:extLst>
              <a:ext uri="{FF2B5EF4-FFF2-40B4-BE49-F238E27FC236}">
                <a16:creationId xmlns:a16="http://schemas.microsoft.com/office/drawing/2014/main" id="{7E3EA89A-A6E3-3D11-8316-D4B1A115C35F}"/>
              </a:ext>
            </a:extLst>
          </p:cNvPr>
          <p:cNvSpPr txBox="1"/>
          <p:nvPr/>
        </p:nvSpPr>
        <p:spPr>
          <a:xfrm>
            <a:off x="11233083" y="4903191"/>
            <a:ext cx="5659828" cy="1785104"/>
          </a:xfrm>
          <a:prstGeom prst="rect">
            <a:avLst/>
          </a:prstGeom>
          <a:noFill/>
        </p:spPr>
        <p:txBody>
          <a:bodyPr wrap="square" lIns="0" tIns="0" rIns="0" bIns="0" rtlCol="0">
            <a:spAutoFit/>
          </a:bodyPr>
          <a:lstStyle>
            <a:defPPr>
              <a:defRPr lang="en-US"/>
            </a:defPPr>
            <a:lvl1pPr>
              <a:spcAft>
                <a:spcPts val="1200"/>
              </a:spcAft>
              <a:defRPr sz="2800" b="1">
                <a:solidFill>
                  <a:schemeClr val="bg1"/>
                </a:solidFill>
              </a:defRPr>
            </a:lvl1pPr>
          </a:lstStyle>
          <a:p>
            <a:r>
              <a:rPr lang="en-US" sz="4000" dirty="0"/>
              <a:t>Katelynn McCollough</a:t>
            </a:r>
          </a:p>
          <a:p>
            <a:r>
              <a:rPr lang="en-US" b="0" dirty="0">
                <a:hlinkClick r:id="rId8">
                  <a:extLst>
                    <a:ext uri="{A12FA001-AC4F-418D-AE19-62706E023703}">
                      <ahyp:hlinkClr xmlns:ahyp="http://schemas.microsoft.com/office/drawing/2018/hyperlinkcolor" val="tx"/>
                    </a:ext>
                  </a:extLst>
                </a:hlinkClick>
              </a:rPr>
              <a:t>katelynn.mccollough@dentons.com</a:t>
            </a:r>
            <a:endParaRPr lang="en-US" b="0" dirty="0"/>
          </a:p>
          <a:p>
            <a:r>
              <a:rPr lang="en-US" b="0" dirty="0"/>
              <a:t>515-246-7831</a:t>
            </a:r>
          </a:p>
        </p:txBody>
      </p:sp>
      <p:pic>
        <p:nvPicPr>
          <p:cNvPr id="15" name="Picture Placeholder 17">
            <a:extLst>
              <a:ext uri="{FF2B5EF4-FFF2-40B4-BE49-F238E27FC236}">
                <a16:creationId xmlns:a16="http://schemas.microsoft.com/office/drawing/2014/main" id="{2208E069-7C68-B21D-3E34-8CB5D973E591}"/>
              </a:ext>
            </a:extLst>
          </p:cNvPr>
          <p:cNvPicPr>
            <a:picLocks noChangeAspect="1"/>
          </p:cNvPicPr>
          <p:nvPr/>
        </p:nvPicPr>
        <p:blipFill>
          <a:blip r:embed="rId9">
            <a:extLst>
              <a:ext uri="{28A0092B-C50C-407E-A947-70E740481C1C}">
                <a14:useLocalDpi xmlns:a14="http://schemas.microsoft.com/office/drawing/2010/main" val="0"/>
              </a:ext>
            </a:extLst>
          </a:blip>
          <a:srcRect l="27352" t="6265" r="28247" b="27106"/>
          <a:stretch>
            <a:fillRect/>
          </a:stretch>
        </p:blipFill>
        <p:spPr>
          <a:xfrm>
            <a:off x="8910764" y="4789967"/>
            <a:ext cx="2011680" cy="2011680"/>
          </a:xfrm>
          <a:prstGeom prst="ellipse">
            <a:avLst/>
          </a:prstGeom>
        </p:spPr>
      </p:pic>
    </p:spTree>
    <p:extLst>
      <p:ext uri="{BB962C8B-B14F-4D97-AF65-F5344CB8AC3E}">
        <p14:creationId xmlns:p14="http://schemas.microsoft.com/office/powerpoint/2010/main" val="13396185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SUBGRID]" val="[SubGrid]"/>
</p:tagLst>
</file>

<file path=ppt/tags/tag25.xml><?xml version="1.0" encoding="utf-8"?>
<p:tagLst xmlns:a="http://schemas.openxmlformats.org/drawingml/2006/main" xmlns:r="http://schemas.openxmlformats.org/officeDocument/2006/relationships" xmlns:p="http://schemas.openxmlformats.org/presentationml/2006/main">
  <p:tag name="[SUBGRID]" val="[SubGrid]"/>
</p:tagLst>
</file>

<file path=ppt/tags/tag26.xml><?xml version="1.0" encoding="utf-8"?>
<p:tagLst xmlns:a="http://schemas.openxmlformats.org/drawingml/2006/main" xmlns:r="http://schemas.openxmlformats.org/officeDocument/2006/relationships" xmlns:p="http://schemas.openxmlformats.org/presentationml/2006/main">
  <p:tag name="[SUBGRID]" val="[SubGrid]"/>
</p:tagLst>
</file>

<file path=ppt/tags/tag27.xml><?xml version="1.0" encoding="utf-8"?>
<p:tagLst xmlns:a="http://schemas.openxmlformats.org/drawingml/2006/main" xmlns:r="http://schemas.openxmlformats.org/officeDocument/2006/relationships" xmlns:p="http://schemas.openxmlformats.org/presentationml/2006/main">
  <p:tag name="[SUBGRID]" val="[SubGrid]"/>
</p:tagLst>
</file>

<file path=ppt/tags/tag28.xml><?xml version="1.0" encoding="utf-8"?>
<p:tagLst xmlns:a="http://schemas.openxmlformats.org/drawingml/2006/main" xmlns:r="http://schemas.openxmlformats.org/officeDocument/2006/relationships" xmlns:p="http://schemas.openxmlformats.org/presentationml/2006/main">
  <p:tag name="[SUBGRID]" val="[SubGrid]"/>
</p:tagLst>
</file>

<file path=ppt/tags/tag29.xml><?xml version="1.0" encoding="utf-8"?>
<p:tagLst xmlns:a="http://schemas.openxmlformats.org/drawingml/2006/main" xmlns:r="http://schemas.openxmlformats.org/officeDocument/2006/relationships" xmlns:p="http://schemas.openxmlformats.org/presentationml/2006/main">
  <p:tag name="[SUBGRID]" val="[SubGrid]"/>
</p:tagLst>
</file>

<file path=ppt/tags/tag30.xml><?xml version="1.0" encoding="utf-8"?>
<p:tagLst xmlns:a="http://schemas.openxmlformats.org/drawingml/2006/main" xmlns:r="http://schemas.openxmlformats.org/officeDocument/2006/relationships" xmlns:p="http://schemas.openxmlformats.org/presentationml/2006/main">
  <p:tag name="[SUBGRID]" val="[SubGrid]"/>
</p:tagLst>
</file>

<file path=ppt/tags/tag31.xml><?xml version="1.0" encoding="utf-8"?>
<p:tagLst xmlns:a="http://schemas.openxmlformats.org/drawingml/2006/main" xmlns:r="http://schemas.openxmlformats.org/officeDocument/2006/relationships" xmlns:p="http://schemas.openxmlformats.org/presentationml/2006/main">
  <p:tag name="CONTAINEDIMAGEPATH" val="C:\Users\ams48\AppData\Local\Templafy\AddIns\PowerPointVsto\f482b15b-d48d-4585-8cdd-fea33798a74b.jpeg"/>
</p:tagLst>
</file>

<file path=ppt/tags/tag32.xml><?xml version="1.0" encoding="utf-8"?>
<p:tagLst xmlns:a="http://schemas.openxmlformats.org/drawingml/2006/main" xmlns:r="http://schemas.openxmlformats.org/officeDocument/2006/relationships" xmlns:p="http://schemas.openxmlformats.org/presentationml/2006/main">
  <p:tag name="CONTAINEDIMAGEPATH" val="C:\Users\ams48\AppData\Local\Templafy\AddIns\PowerPointVsto\c5370751-aa98-4176-bb9d-33c20962edf8.jpeg"/>
</p:tagLst>
</file>

<file path=ppt/tags/tag33.xml><?xml version="1.0" encoding="utf-8"?>
<p:tagLst xmlns:a="http://schemas.openxmlformats.org/drawingml/2006/main" xmlns:r="http://schemas.openxmlformats.org/officeDocument/2006/relationships" xmlns:p="http://schemas.openxmlformats.org/presentationml/2006/main">
  <p:tag name="CONTAINEDIMAGEPATH" val="C:\Users\zradzik\AppData\Local\Templafy\AddIns\PowerPointVsto\AdobeStock_314846304.jpg"/>
</p:tagLst>
</file>

<file path=ppt/tags/tag34.xml><?xml version="1.0" encoding="utf-8"?>
<p:tagLst xmlns:a="http://schemas.openxmlformats.org/drawingml/2006/main" xmlns:r="http://schemas.openxmlformats.org/officeDocument/2006/relationships" xmlns:p="http://schemas.openxmlformats.org/presentationml/2006/main">
  <p:tag name="CONTAINEDIMAGEPATH" val="C:\Users\zradzik\AppData\Local\Templafy\AddIns\PowerPointVsto\AdobeStock_314846304.jpg"/>
</p:tagLst>
</file>

<file path=ppt/tags/tag35.xml><?xml version="1.0" encoding="utf-8"?>
<p:tagLst xmlns:a="http://schemas.openxmlformats.org/drawingml/2006/main" xmlns:r="http://schemas.openxmlformats.org/officeDocument/2006/relationships" xmlns:p="http://schemas.openxmlformats.org/presentationml/2006/main">
  <p:tag name="CONTAINEDIMAGEPATH" val="C:\Users\zradzik\AppData\Local\Templafy\AddIns\PowerPointVsto\AdobeStock_314846304.jpg"/>
</p:tagLst>
</file>

<file path=ppt/tags/tag36.xml><?xml version="1.0" encoding="utf-8"?>
<p:tagLst xmlns:a="http://schemas.openxmlformats.org/drawingml/2006/main" xmlns:r="http://schemas.openxmlformats.org/officeDocument/2006/relationships" xmlns:p="http://schemas.openxmlformats.org/presentationml/2006/main">
  <p:tag name="CONTAINEDIMAGEPATH" val="C:\Users\zradzik\AppData\Local\Templafy\AddIns\PowerPointVsto\AdobeStock_314846304.jpg"/>
</p:tagLst>
</file>

<file path=ppt/tags/tag37.xml><?xml version="1.0" encoding="utf-8"?>
<p:tagLst xmlns:a="http://schemas.openxmlformats.org/drawingml/2006/main" xmlns:r="http://schemas.openxmlformats.org/officeDocument/2006/relationships" xmlns:p="http://schemas.openxmlformats.org/presentationml/2006/main">
  <p:tag name="CONTAINEDIMAGEPATH" val="C:\Users\ams48\AppData\Local\Templafy\AddIns\PowerPointVsto\fd2dae10-c6c0-4e0a-8abd-e2ca60d5d145.jpeg"/>
</p:tagLst>
</file>

<file path=ppt/tags/tag38.xml><?xml version="1.0" encoding="utf-8"?>
<p:tagLst xmlns:a="http://schemas.openxmlformats.org/drawingml/2006/main" xmlns:r="http://schemas.openxmlformats.org/officeDocument/2006/relationships" xmlns:p="http://schemas.openxmlformats.org/presentationml/2006/main">
  <p:tag name="CONTAINEDIMAGEPATH" val="C:\Users\ams48\AppData\Local\Templafy\AddIns\PowerPointVsto\276073bc-e65d-492b-abc8-f0caf38f8860.jpeg"/>
</p:tagLst>
</file>

<file path=ppt/theme/theme1.xml><?xml version="1.0" encoding="utf-8"?>
<a:theme xmlns:a="http://schemas.openxmlformats.org/drawingml/2006/main" name="Dentons 16:9">
  <a:themeElements>
    <a:clrScheme name="Dentons">
      <a:dk1>
        <a:srgbClr val="000000"/>
      </a:dk1>
      <a:lt1>
        <a:srgbClr val="FFFFFF"/>
      </a:lt1>
      <a:dk2>
        <a:srgbClr val="545859"/>
      </a:dk2>
      <a:lt2>
        <a:srgbClr val="C7C9C7"/>
      </a:lt2>
      <a:accent1>
        <a:srgbClr val="702082"/>
      </a:accent1>
      <a:accent2>
        <a:srgbClr val="A05EB5"/>
      </a:accent2>
      <a:accent3>
        <a:srgbClr val="545859"/>
      </a:accent3>
      <a:accent4>
        <a:srgbClr val="707372"/>
      </a:accent4>
      <a:accent5>
        <a:srgbClr val="A8A2A2"/>
      </a:accent5>
      <a:accent6>
        <a:srgbClr val="C7C9C7"/>
      </a:accent6>
      <a:hlink>
        <a:srgbClr val="5F2167"/>
      </a:hlink>
      <a:folHlink>
        <a:srgbClr val="A05EB5"/>
      </a:folHlink>
    </a:clrScheme>
    <a:fontScheme name="Denton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80000" indent="-180000" algn="l">
          <a:spcAft>
            <a:spcPts val="600"/>
          </a:spcAft>
          <a:buFont typeface="Arial" panose="020B0604020202020204" pitchFamily="34" charset="0"/>
          <a:buChar char="•"/>
          <a:defRPr sz="1600" dirty="0" err="1" smtClean="0">
            <a:solidFill>
              <a:schemeClr val="tx2"/>
            </a:solidFill>
          </a:defRPr>
        </a:defPPr>
      </a:lstStyle>
    </a:txDef>
  </a:objectDefaults>
  <a:extraClrSchemeLst/>
  <a:custClrLst>
    <a:custClr name="Purple">
      <a:srgbClr val="702082"/>
    </a:custClr>
    <a:custClr name="Light Purple">
      <a:srgbClr val="A05EB5"/>
    </a:custClr>
    <a:custClr name="Dark Purple">
      <a:srgbClr val="5F2167"/>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Red">
      <a:srgbClr val="DA291C"/>
    </a:custClr>
    <a:custClr name="Gold">
      <a:srgbClr val="F1B434"/>
    </a:custClr>
    <a:custClr name="Green">
      <a:srgbClr val="43B02A"/>
    </a:custClr>
    <a:custClr name="Teal">
      <a:srgbClr val="00A499"/>
    </a:custClr>
    <a:custClr name="Blue">
      <a:srgbClr val="00A9E0"/>
    </a:custClr>
    <a:custClr name="Dark Red">
      <a:srgbClr val="9D2235"/>
    </a:custClr>
    <a:custClr name="Orange">
      <a:srgbClr val="ED8B00"/>
    </a:custClr>
    <a:custClr name="Dark Green">
      <a:srgbClr val="286140"/>
    </a:custClr>
    <a:custClr name="Dark Teal">
      <a:srgbClr val="00685D"/>
    </a:custClr>
    <a:custClr name="Dark Blue">
      <a:srgbClr val="004C97"/>
    </a:custClr>
    <a:custClr name="Brown">
      <a:srgbClr val="85431E"/>
    </a:custClr>
    <a:custClr name="Dark Pink">
      <a:srgbClr val="890C58"/>
    </a:custClr>
    <a:custClr name="Pink">
      <a:srgbClr val="D00070"/>
    </a:custClr>
    <a:custClr name="Dark Grey">
      <a:srgbClr val="545859"/>
    </a:custClr>
    <a:custClr name="Grey">
      <a:srgbClr val="707372"/>
    </a:custClr>
    <a:custClr name="Light Grey">
      <a:srgbClr val="9EA2A2"/>
    </a:custClr>
    <a:custClr name="Ekstra Light Grey">
      <a:srgbClr val="C7C9C7"/>
    </a:custClr>
    <a:custClr name="Color has no name">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Dentons Template 16_9 Version 4.potx" id="{CACBCB6D-99BC-42A9-96B9-898E1A8B1900}" vid="{05885291-40E2-4F9E-A170-4D089B621FAB}"/>
    </a:ext>
  </a:extLst>
</a:theme>
</file>

<file path=ppt/theme/theme2.xml><?xml version="1.0" encoding="utf-8"?>
<a:theme xmlns:a="http://schemas.openxmlformats.org/drawingml/2006/main" name="1_Dentons 16:9">
  <a:themeElements>
    <a:clrScheme name="Dentons">
      <a:dk1>
        <a:srgbClr val="000000"/>
      </a:dk1>
      <a:lt1>
        <a:srgbClr val="FFFFFF"/>
      </a:lt1>
      <a:dk2>
        <a:srgbClr val="545859"/>
      </a:dk2>
      <a:lt2>
        <a:srgbClr val="C7C9C7"/>
      </a:lt2>
      <a:accent1>
        <a:srgbClr val="702082"/>
      </a:accent1>
      <a:accent2>
        <a:srgbClr val="A05EB5"/>
      </a:accent2>
      <a:accent3>
        <a:srgbClr val="545859"/>
      </a:accent3>
      <a:accent4>
        <a:srgbClr val="707372"/>
      </a:accent4>
      <a:accent5>
        <a:srgbClr val="A8A2A2"/>
      </a:accent5>
      <a:accent6>
        <a:srgbClr val="C7C9C7"/>
      </a:accent6>
      <a:hlink>
        <a:srgbClr val="5F2167"/>
      </a:hlink>
      <a:folHlink>
        <a:srgbClr val="A05EB5"/>
      </a:folHlink>
    </a:clrScheme>
    <a:fontScheme name="Denton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80000" indent="-180000" algn="l">
          <a:spcAft>
            <a:spcPts val="600"/>
          </a:spcAft>
          <a:buFont typeface="Arial" panose="020B0604020202020204" pitchFamily="34" charset="0"/>
          <a:buChar char="•"/>
          <a:defRPr sz="1600" dirty="0" err="1" smtClean="0">
            <a:solidFill>
              <a:schemeClr val="tx2"/>
            </a:solidFill>
          </a:defRPr>
        </a:defPPr>
      </a:lstStyle>
    </a:txDef>
  </a:objectDefaults>
  <a:extraClrSchemeLst/>
  <a:custClrLst>
    <a:custClr name="Purple">
      <a:srgbClr val="702082"/>
    </a:custClr>
    <a:custClr name="Light Purple">
      <a:srgbClr val="A05EB5"/>
    </a:custClr>
    <a:custClr name="Dark Purple">
      <a:srgbClr val="5F2167"/>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Red">
      <a:srgbClr val="DA291C"/>
    </a:custClr>
    <a:custClr name="Gold">
      <a:srgbClr val="F1B434"/>
    </a:custClr>
    <a:custClr name="Green">
      <a:srgbClr val="43B02A"/>
    </a:custClr>
    <a:custClr name="Teal">
      <a:srgbClr val="00A499"/>
    </a:custClr>
    <a:custClr name="Blue">
      <a:srgbClr val="00A9E0"/>
    </a:custClr>
    <a:custClr name="Dark Red">
      <a:srgbClr val="9D2235"/>
    </a:custClr>
    <a:custClr name="Orange">
      <a:srgbClr val="ED8B00"/>
    </a:custClr>
    <a:custClr name="Dark Green">
      <a:srgbClr val="286140"/>
    </a:custClr>
    <a:custClr name="Dark Teal">
      <a:srgbClr val="00685D"/>
    </a:custClr>
    <a:custClr name="Dark Blue">
      <a:srgbClr val="004C97"/>
    </a:custClr>
    <a:custClr name="Brown">
      <a:srgbClr val="85431E"/>
    </a:custClr>
    <a:custClr name="Dark Pink">
      <a:srgbClr val="890C58"/>
    </a:custClr>
    <a:custClr name="Pink">
      <a:srgbClr val="D00070"/>
    </a:custClr>
    <a:custClr name="Dark Grey">
      <a:srgbClr val="545859"/>
    </a:custClr>
    <a:custClr name="Grey">
      <a:srgbClr val="707372"/>
    </a:custClr>
    <a:custClr name="Light Grey">
      <a:srgbClr val="9EA2A2"/>
    </a:custClr>
    <a:custClr name="Ekstra Light Grey">
      <a:srgbClr val="C7C9C7"/>
    </a:custClr>
    <a:custClr name="Color has no name">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Dentons Template 16_9 Version 4.potx" id="{CACBCB6D-99BC-42A9-96B9-898E1A8B1900}" vid="{05885291-40E2-4F9E-A170-4D089B621FAB}"/>
    </a:ext>
  </a:extLst>
</a:theme>
</file>

<file path=ppt/theme/theme3.xml><?xml version="1.0" encoding="utf-8"?>
<a:theme xmlns:a="http://schemas.openxmlformats.org/drawingml/2006/main" name="Office-tema">
  <a:themeElements>
    <a:clrScheme name="Dentons 2021">
      <a:dk1>
        <a:srgbClr val="000000"/>
      </a:dk1>
      <a:lt1>
        <a:srgbClr val="FFFFFF"/>
      </a:lt1>
      <a:dk2>
        <a:srgbClr val="545859"/>
      </a:dk2>
      <a:lt2>
        <a:srgbClr val="C7C9C7"/>
      </a:lt2>
      <a:accent1>
        <a:srgbClr val="702082"/>
      </a:accent1>
      <a:accent2>
        <a:srgbClr val="A05EB5"/>
      </a:accent2>
      <a:accent3>
        <a:srgbClr val="545859"/>
      </a:accent3>
      <a:accent4>
        <a:srgbClr val="707372"/>
      </a:accent4>
      <a:accent5>
        <a:srgbClr val="A8A2A2"/>
      </a:accent5>
      <a:accent6>
        <a:srgbClr val="C7C9C7"/>
      </a:accent6>
      <a:hlink>
        <a:srgbClr val="5F2167"/>
      </a:hlink>
      <a:folHlink>
        <a:srgbClr val="A05EB5"/>
      </a:folHlink>
    </a:clrScheme>
    <a:fontScheme name="Dentons">
      <a:majorFont>
        <a:latin typeface="Arial"/>
        <a:ea typeface="SimSun"/>
        <a:cs typeface="Arial"/>
      </a:majorFont>
      <a:minorFont>
        <a:latin typeface="Arial"/>
        <a:ea typeface="SimSun"/>
        <a:cs typeface="Arial"/>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urple">
      <a:srgbClr val="702082"/>
    </a:custClr>
    <a:custClr name="Light Purple">
      <a:srgbClr val="A05EB5"/>
    </a:custClr>
    <a:custClr name="Dark Purple">
      <a:srgbClr val="5F2167"/>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Red">
      <a:srgbClr val="DA291C"/>
    </a:custClr>
    <a:custClr name="Gold">
      <a:srgbClr val="F1B434"/>
    </a:custClr>
    <a:custClr name="Green">
      <a:srgbClr val="43B02A"/>
    </a:custClr>
    <a:custClr name="Teal">
      <a:srgbClr val="00A499"/>
    </a:custClr>
    <a:custClr name="Blue">
      <a:srgbClr val="00A9E0"/>
    </a:custClr>
    <a:custClr name="Dark Red">
      <a:srgbClr val="9D2235"/>
    </a:custClr>
    <a:custClr name="Orange">
      <a:srgbClr val="ED8B00"/>
    </a:custClr>
    <a:custClr name="Dark Green">
      <a:srgbClr val="286140"/>
    </a:custClr>
    <a:custClr name="Dark Teal">
      <a:srgbClr val="00685D"/>
    </a:custClr>
    <a:custClr name="Dark Blue">
      <a:srgbClr val="004C97"/>
    </a:custClr>
    <a:custClr name="Brown">
      <a:srgbClr val="85431E"/>
    </a:custClr>
    <a:custClr name="Dark Pink">
      <a:srgbClr val="890C58"/>
    </a:custClr>
    <a:custClr name="Pink">
      <a:srgbClr val="D00070"/>
    </a:custClr>
    <a:custClr name="Dark Grey">
      <a:srgbClr val="545859"/>
    </a:custClr>
    <a:custClr name="Grey">
      <a:srgbClr val="707372"/>
    </a:custClr>
    <a:custClr name="Light Grey">
      <a:srgbClr val="9EA2A2"/>
    </a:custClr>
    <a:custClr name="Ekstra Light Grey">
      <a:srgbClr val="C7C9C7"/>
    </a:custClr>
    <a:custClr name="Color has no name">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Dentons 2021">
      <a:dk1>
        <a:srgbClr val="000000"/>
      </a:dk1>
      <a:lt1>
        <a:srgbClr val="FFFFFF"/>
      </a:lt1>
      <a:dk2>
        <a:srgbClr val="545859"/>
      </a:dk2>
      <a:lt2>
        <a:srgbClr val="C7C9C7"/>
      </a:lt2>
      <a:accent1>
        <a:srgbClr val="702082"/>
      </a:accent1>
      <a:accent2>
        <a:srgbClr val="A05EB5"/>
      </a:accent2>
      <a:accent3>
        <a:srgbClr val="545859"/>
      </a:accent3>
      <a:accent4>
        <a:srgbClr val="707372"/>
      </a:accent4>
      <a:accent5>
        <a:srgbClr val="A8A2A2"/>
      </a:accent5>
      <a:accent6>
        <a:srgbClr val="C7C9C7"/>
      </a:accent6>
      <a:hlink>
        <a:srgbClr val="5F2167"/>
      </a:hlink>
      <a:folHlink>
        <a:srgbClr val="A05EB5"/>
      </a:folHlink>
    </a:clrScheme>
    <a:fontScheme name="Dentons">
      <a:majorFont>
        <a:latin typeface="Arial"/>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urple">
      <a:srgbClr val="702082"/>
    </a:custClr>
    <a:custClr name="Light Purple">
      <a:srgbClr val="A05EB5"/>
    </a:custClr>
    <a:custClr name="Dark Purple">
      <a:srgbClr val="5F2167"/>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Red">
      <a:srgbClr val="DA291C"/>
    </a:custClr>
    <a:custClr name="Gold">
      <a:srgbClr val="F1B434"/>
    </a:custClr>
    <a:custClr name="Green">
      <a:srgbClr val="43B02A"/>
    </a:custClr>
    <a:custClr name="Teal">
      <a:srgbClr val="00A499"/>
    </a:custClr>
    <a:custClr name="Blue">
      <a:srgbClr val="00A9E0"/>
    </a:custClr>
    <a:custClr name="Dark Red">
      <a:srgbClr val="9D2235"/>
    </a:custClr>
    <a:custClr name="Orange">
      <a:srgbClr val="ED8B00"/>
    </a:custClr>
    <a:custClr name="Dark Green">
      <a:srgbClr val="286140"/>
    </a:custClr>
    <a:custClr name="Dark Teal">
      <a:srgbClr val="00685D"/>
    </a:custClr>
    <a:custClr name="Dark Blue">
      <a:srgbClr val="004C97"/>
    </a:custClr>
    <a:custClr name="Brown">
      <a:srgbClr val="85431E"/>
    </a:custClr>
    <a:custClr name="Dark Pink">
      <a:srgbClr val="890C58"/>
    </a:custClr>
    <a:custClr name="Pink">
      <a:srgbClr val="D00070"/>
    </a:custClr>
    <a:custClr name="Dark Grey">
      <a:srgbClr val="545859"/>
    </a:custClr>
    <a:custClr name="Grey">
      <a:srgbClr val="707372"/>
    </a:custClr>
    <a:custClr name="Light Grey">
      <a:srgbClr val="9EA2A2"/>
    </a:custClr>
    <a:custClr name="Ekstra Light Grey">
      <a:srgbClr val="C7C9C7"/>
    </a:custClr>
    <a:custClr name="Color has no name">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af95233-b752-4845-830d-e71f247571d9">
      <Terms xmlns="http://schemas.microsoft.com/office/infopath/2007/PartnerControls"/>
    </lcf76f155ced4ddcb4097134ff3c332f>
    <TaxCatchAll xmlns="23cc7e03-5f29-4e70-b3f9-d6ea0288e258" xsi:nil="true"/>
    <_Flow_SignoffStatus xmlns="4af95233-b752-4845-830d-e71f247571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BringToFront>
  <Cmd case="BaseExtensions:find-shape-bring-to-front" layout-1-name="Image Title Slide" shape-1-name-1="image" copyDelete="true"/>
</BringToFront>
</file>

<file path=customXml/item4.xml><?xml version="1.0" encoding="utf-8"?>
<ct:contentTypeSchema xmlns:ct="http://schemas.microsoft.com/office/2006/metadata/contentType" xmlns:ma="http://schemas.microsoft.com/office/2006/metadata/properties/metaAttributes" ct:_="" ma:_="" ma:contentTypeName="Document" ma:contentTypeID="0x010100B759AD0A02825245923910872F1B3735" ma:contentTypeVersion="19" ma:contentTypeDescription="Create a new document." ma:contentTypeScope="" ma:versionID="8ec2c921d9fae7c165b88e77e448776d">
  <xsd:schema xmlns:xsd="http://www.w3.org/2001/XMLSchema" xmlns:xs="http://www.w3.org/2001/XMLSchema" xmlns:p="http://schemas.microsoft.com/office/2006/metadata/properties" xmlns:ns2="4af95233-b752-4845-830d-e71f247571d9" xmlns:ns3="23cc7e03-5f29-4e70-b3f9-d6ea0288e258" targetNamespace="http://schemas.microsoft.com/office/2006/metadata/properties" ma:root="true" ma:fieldsID="73a68e8611180b0e22ae43be55647ef3" ns2:_="" ns3:_="">
    <xsd:import namespace="4af95233-b752-4845-830d-e71f247571d9"/>
    <xsd:import namespace="23cc7e03-5f29-4e70-b3f9-d6ea0288e25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Location" minOccurs="0"/>
                <xsd:element ref="ns3:SharedWithUsers" minOccurs="0"/>
                <xsd:element ref="ns3:SharedWithDetails"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f95233-b752-4845-830d-e71f247571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d721c67-81bd-4820-9a91-e2afb959d9f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cc7e03-5f29-4e70-b3f9-d6ea0288e25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5147af8d-78d6-4d1b-a8b4-48edf4855147}" ma:internalName="TaxCatchAll" ma:showField="CatchAllData" ma:web="23cc7e03-5f29-4e70-b3f9-d6ea0288e25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TemplafyTemplateConfiguration><![CDATA[{"elementsMetadata":[],"transformationConfigurations":[{"colorTheme":"{{UserProfile.Office.ColorThemeRef.ColorTheme}}","disableUpdates":false,"originalColorThemeXml":"<a:clrScheme name=\"Dentons\" xmlns:a=\"http://schemas.openxmlformats.org/drawingml/2006/main\"><a:dk1><a:srgbClr val=\"000000\" /></a:dk1><a:lt1><a:srgbClr val=\"FFFFFF\" /></a:lt1><a:dk2><a:srgbClr val=\"545859\" /></a:dk2><a:lt2><a:srgbClr val=\"C7C9C7\" /></a:lt2><a:accent1><a:srgbClr val=\"702082\" /></a:accent1><a:accent2><a:srgbClr val=\"A05EB5\" /></a:accent2><a:accent3><a:srgbClr val=\"545859\" /></a:accent3><a:accent4><a:srgbClr val=\"707372\" /></a:accent4><a:accent5><a:srgbClr val=\"A8A2A2\" /></a:accent5><a:accent6><a:srgbClr val=\"C7C9C7\" /></a:accent6><a:hlink><a:srgbClr val=\"5F2167\" /></a:hlink><a:folHlink><a:srgbClr val=\"A05EB5\" /></a:folHlink></a:clrScheme>","type":"colorTheme"},{"language":"{{DocumentLanguage}}","disableUpdates":false,"type":"proofingLanguage"}],"templateName":"Dentons Template 16_9","templateDescription":"","enableDocumentContentUpdater":true,"version":"2.0"}]]></TemplafyTemplateConfiguration>
</file>

<file path=customXml/item6.xml><?xml version="1.0" encoding="utf-8"?>
<TemplafyFormConfiguration><![CDATA[{"formFields":[{"distinct":true,"hideIfNoUserInteractionRequired":false,"required":false,"autoSelectFirstOption":false,"helpTexts":{"prefix":"","postfix":""},"spacing":{},"shareValue":false,"type":"dropDown","dataSourceName":"PP_ThemeColor","dataSourceFieldName":"Color","name":"PP_ThemeColor","label":"Choose Theme Color"}],"formDataEntries":[{"name":"PP_ThemeColor","value":"IeJh37rjRNxyUv7IU/Bneg=="}]}]]></TemplafyFormConfiguration>
</file>

<file path=customXml/item7.xml><?xml version="1.0" encoding="utf-8"?>
<TemplafySlideFormConfiguration><![CDATA[{"formFields":[],"formDataEntries":[]}]]></TemplafySlideFormConfiguration>
</file>

<file path=customXml/item8.xml><?xml version="1.0" encoding="utf-8"?>
<TemplafySlideTemplateConfiguration><![CDATA[{"slideVersion":0,"isValidatorEnabled":false,"isLocked":false,"elementsMetadata":[],"slideId":"637811146381302413","enableDocumentContentUpdater":true,"version":"1.11"}]]></TemplafySlideTemplateConfiguration>
</file>

<file path=customXml/itemProps1.xml><?xml version="1.0" encoding="utf-8"?>
<ds:datastoreItem xmlns:ds="http://schemas.openxmlformats.org/officeDocument/2006/customXml" ds:itemID="{311659C7-BC34-4D95-AE6B-1BE181383837}">
  <ds:schemaRefs>
    <ds:schemaRef ds:uri="http://schemas.microsoft.com/office/2006/metadata/properties"/>
    <ds:schemaRef ds:uri="http://schemas.microsoft.com/office/infopath/2007/PartnerControls"/>
    <ds:schemaRef ds:uri="4af95233-b752-4845-830d-e71f247571d9"/>
    <ds:schemaRef ds:uri="23cc7e03-5f29-4e70-b3f9-d6ea0288e258"/>
  </ds:schemaRefs>
</ds:datastoreItem>
</file>

<file path=customXml/itemProps2.xml><?xml version="1.0" encoding="utf-8"?>
<ds:datastoreItem xmlns:ds="http://schemas.openxmlformats.org/officeDocument/2006/customXml" ds:itemID="{AC594F06-5977-4A8A-A12C-665264293833}">
  <ds:schemaRefs>
    <ds:schemaRef ds:uri="http://schemas.microsoft.com/sharepoint/v3/contenttype/forms"/>
  </ds:schemaRefs>
</ds:datastoreItem>
</file>

<file path=customXml/itemProps3.xml><?xml version="1.0" encoding="utf-8"?>
<ds:datastoreItem xmlns:ds="http://schemas.openxmlformats.org/officeDocument/2006/customXml" ds:itemID="{471198A9-3B2D-4140-B566-583E2D619735}">
  <ds:schemaRefs/>
</ds:datastoreItem>
</file>

<file path=customXml/itemProps4.xml><?xml version="1.0" encoding="utf-8"?>
<ds:datastoreItem xmlns:ds="http://schemas.openxmlformats.org/officeDocument/2006/customXml" ds:itemID="{240B93E9-A363-4D15-BE15-2D663D252B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f95233-b752-4845-830d-e71f247571d9"/>
    <ds:schemaRef ds:uri="23cc7e03-5f29-4e70-b3f9-d6ea0288e2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508E62A-79B0-4DD8-AC49-87ED3F61EC1F}">
  <ds:schemaRefs/>
</ds:datastoreItem>
</file>

<file path=customXml/itemProps6.xml><?xml version="1.0" encoding="utf-8"?>
<ds:datastoreItem xmlns:ds="http://schemas.openxmlformats.org/officeDocument/2006/customXml" ds:itemID="{7F3C0A5B-669C-4705-AC87-2CA3EEF2628A}">
  <ds:schemaRefs/>
</ds:datastoreItem>
</file>

<file path=customXml/itemProps7.xml><?xml version="1.0" encoding="utf-8"?>
<ds:datastoreItem xmlns:ds="http://schemas.openxmlformats.org/officeDocument/2006/customXml" ds:itemID="{18AEEAFB-F27B-4F1E-AC64-23A3034A18FC}">
  <ds:schemaRefs/>
</ds:datastoreItem>
</file>

<file path=customXml/itemProps8.xml><?xml version="1.0" encoding="utf-8"?>
<ds:datastoreItem xmlns:ds="http://schemas.openxmlformats.org/officeDocument/2006/customXml" ds:itemID="{E9FD3402-5D31-43D8-BF89-815BD09EF818}">
  <ds:schemaRefs/>
</ds:datastoreItem>
</file>

<file path=docProps/app.xml><?xml version="1.0" encoding="utf-8"?>
<Properties xmlns="http://schemas.openxmlformats.org/officeDocument/2006/extended-properties" xmlns:vt="http://schemas.openxmlformats.org/officeDocument/2006/docPropsVTypes">
  <Template/>
  <TotalTime>1518</TotalTime>
  <Words>4002</Words>
  <Application>Microsoft Office PowerPoint</Application>
  <PresentationFormat>Custom</PresentationFormat>
  <Paragraphs>295</Paragraphs>
  <Slides>17</Slides>
  <Notes>17</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Dentons 16:9</vt:lpstr>
      <vt:lpstr>1_Dentons 16:9</vt:lpstr>
      <vt:lpstr>Small Decisions, Big Consequences: </vt:lpstr>
      <vt:lpstr>Due to limitations and the nature of this program please understand that printed material, oral presentations, or other data presented are not intended to be a definitive analysis of the subjects discussed. Attendees are cautioned that situations and questions involving employment law are unique to each individual circumstance, and the facts of each situation will dictate a different set of considerations and varying results. Material contained within this presentation or listed as a reference is a general review of the issues and must not be considered as a substitute for advice from your own attorney on your own independent situations. Send an email or call your attorney if you have case specific questions. </vt:lpstr>
      <vt:lpstr>Introduction</vt:lpstr>
      <vt:lpstr>Introduction</vt:lpstr>
      <vt:lpstr>Why This Topic Matters Now</vt:lpstr>
      <vt:lpstr>Working Definition &amp; Why it Matters</vt:lpstr>
      <vt:lpstr>The Case That Changed Everything</vt:lpstr>
      <vt:lpstr>8th Circuit After Muldrow</vt:lpstr>
      <vt:lpstr>Iowa's Framework</vt:lpstr>
      <vt:lpstr>Iowa's Framework</vt:lpstr>
      <vt:lpstr>Red Flags &amp; The Growing Problem for HR</vt:lpstr>
      <vt:lpstr>The Gray Zone</vt:lpstr>
      <vt:lpstr>Clear Examples of AEAs from Case Law</vt:lpstr>
      <vt:lpstr>Clear Examples of AEAs from Case Law – Cont’d</vt:lpstr>
      <vt:lpstr>Practical Takeaways for HR Professionals</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Weber, Erik</dc:creator>
  <cp:lastModifiedBy>Stewart, Allison</cp:lastModifiedBy>
  <cp:revision>40</cp:revision>
  <dcterms:created xsi:type="dcterms:W3CDTF">2025-07-07T09:54:28Z</dcterms:created>
  <dcterms:modified xsi:type="dcterms:W3CDTF">2026-08-31T16:58:01Z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www.omnidocs.com</vt:lpwstr>
  </property>
  <property fmtid="{D5CDD505-2E9C-101B-9397-08002B2CF9AE}" pid="3" name="TemplafyTimeStamp">
    <vt:lpwstr>2025-04-28T21:16:47</vt:lpwstr>
  </property>
  <property fmtid="{D5CDD505-2E9C-101B-9397-08002B2CF9AE}" pid="4" name="TemplafyTenantId">
    <vt:lpwstr>dentons</vt:lpwstr>
  </property>
  <property fmtid="{D5CDD505-2E9C-101B-9397-08002B2CF9AE}" pid="5" name="TemplafyTemplateId">
    <vt:lpwstr>1171802851158523908</vt:lpwstr>
  </property>
  <property fmtid="{D5CDD505-2E9C-101B-9397-08002B2CF9AE}" pid="6" name="TemplafyUserProfileId">
    <vt:lpwstr>944108184068948423</vt:lpwstr>
  </property>
  <property fmtid="{D5CDD505-2E9C-101B-9397-08002B2CF9AE}" pid="7" name="TemplafyLanguageCode">
    <vt:lpwstr>en-US</vt:lpwstr>
  </property>
  <property fmtid="{D5CDD505-2E9C-101B-9397-08002B2CF9AE}" pid="8" name="TemplafyFromBlank">
    <vt:bool>true</vt:bool>
  </property>
  <property fmtid="{D5CDD505-2E9C-101B-9397-08002B2CF9AE}" pid="9" name="ContentTypeId">
    <vt:lpwstr>0x010100B759AD0A02825245923910872F1B3735</vt:lpwstr>
  </property>
</Properties>
</file>