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DA91E0-B2CE-4333-A14A-DFE6EDD843EF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A03BE283-1642-4D0A-9AD4-139E9CFCCA46}">
      <dgm:prSet/>
      <dgm:spPr/>
      <dgm:t>
        <a:bodyPr/>
        <a:lstStyle/>
        <a:p>
          <a:r>
            <a:rPr lang="en-US" dirty="0"/>
            <a:t>38 years as trial lawyer</a:t>
          </a:r>
        </a:p>
      </dgm:t>
    </dgm:pt>
    <dgm:pt modelId="{A4F0E458-2C7C-4BB1-83D7-FB1C5DBC911A}" type="parTrans" cxnId="{914F9E5E-330E-4718-A003-BF0A848D4EE0}">
      <dgm:prSet/>
      <dgm:spPr/>
      <dgm:t>
        <a:bodyPr/>
        <a:lstStyle/>
        <a:p>
          <a:endParaRPr lang="en-US"/>
        </a:p>
      </dgm:t>
    </dgm:pt>
    <dgm:pt modelId="{2CA5D498-B95E-4F08-9124-F5C19162E2A5}" type="sibTrans" cxnId="{914F9E5E-330E-4718-A003-BF0A848D4EE0}">
      <dgm:prSet/>
      <dgm:spPr/>
      <dgm:t>
        <a:bodyPr/>
        <a:lstStyle/>
        <a:p>
          <a:endParaRPr lang="en-US"/>
        </a:p>
      </dgm:t>
    </dgm:pt>
    <dgm:pt modelId="{618B2899-B25E-4D6D-BABB-8ADED028A018}">
      <dgm:prSet/>
      <dgm:spPr/>
      <dgm:t>
        <a:bodyPr/>
        <a:lstStyle/>
        <a:p>
          <a:r>
            <a:rPr lang="en-US" dirty="0"/>
            <a:t>Needed change – tired of grind</a:t>
          </a:r>
        </a:p>
      </dgm:t>
    </dgm:pt>
    <dgm:pt modelId="{EFC87030-98F4-4DD1-B1B5-14105D47BDF6}" type="parTrans" cxnId="{DB76E4FC-1618-4895-8D6C-D996113CB47D}">
      <dgm:prSet/>
      <dgm:spPr/>
      <dgm:t>
        <a:bodyPr/>
        <a:lstStyle/>
        <a:p>
          <a:endParaRPr lang="en-US"/>
        </a:p>
      </dgm:t>
    </dgm:pt>
    <dgm:pt modelId="{0CF84D7E-CE24-4C28-A6B4-3F7C31CB7B23}" type="sibTrans" cxnId="{DB76E4FC-1618-4895-8D6C-D996113CB47D}">
      <dgm:prSet/>
      <dgm:spPr/>
      <dgm:t>
        <a:bodyPr/>
        <a:lstStyle/>
        <a:p>
          <a:endParaRPr lang="en-US"/>
        </a:p>
      </dgm:t>
    </dgm:pt>
    <dgm:pt modelId="{B6AB6863-B1B1-4738-BE92-7BB91F19E027}">
      <dgm:prSet/>
      <dgm:spPr/>
      <dgm:t>
        <a:bodyPr/>
        <a:lstStyle/>
        <a:p>
          <a:r>
            <a:rPr lang="en-US" dirty="0"/>
            <a:t>Encouraged to become mediator</a:t>
          </a:r>
        </a:p>
      </dgm:t>
    </dgm:pt>
    <dgm:pt modelId="{BD4262A8-F047-4DE4-AE35-A543C953E51D}" type="parTrans" cxnId="{7CCC6792-5C06-416D-A94D-784F5DF7AA84}">
      <dgm:prSet/>
      <dgm:spPr/>
      <dgm:t>
        <a:bodyPr/>
        <a:lstStyle/>
        <a:p>
          <a:endParaRPr lang="en-US"/>
        </a:p>
      </dgm:t>
    </dgm:pt>
    <dgm:pt modelId="{017D034F-EF49-42F5-8B06-D85D763B2290}" type="sibTrans" cxnId="{7CCC6792-5C06-416D-A94D-784F5DF7AA84}">
      <dgm:prSet/>
      <dgm:spPr/>
      <dgm:t>
        <a:bodyPr/>
        <a:lstStyle/>
        <a:p>
          <a:endParaRPr lang="en-US"/>
        </a:p>
      </dgm:t>
    </dgm:pt>
    <dgm:pt modelId="{A59B89D7-65F9-411C-BCC5-5E5B76F3CDBC}">
      <dgm:prSet/>
      <dgm:spPr/>
      <dgm:t>
        <a:bodyPr/>
        <a:lstStyle/>
        <a:p>
          <a:r>
            <a:rPr lang="en-US" dirty="0"/>
            <a:t>Trial basis</a:t>
          </a:r>
        </a:p>
      </dgm:t>
    </dgm:pt>
    <dgm:pt modelId="{B4E90F3C-E815-404A-B78F-9120E7DE8919}" type="parTrans" cxnId="{6E019E25-453A-4AEF-A7E9-A3BEF140CD28}">
      <dgm:prSet/>
      <dgm:spPr/>
      <dgm:t>
        <a:bodyPr/>
        <a:lstStyle/>
        <a:p>
          <a:endParaRPr lang="en-US"/>
        </a:p>
      </dgm:t>
    </dgm:pt>
    <dgm:pt modelId="{8D2C5EC9-82D1-436A-8363-8148C05EA02B}" type="sibTrans" cxnId="{6E019E25-453A-4AEF-A7E9-A3BEF140CD28}">
      <dgm:prSet/>
      <dgm:spPr/>
      <dgm:t>
        <a:bodyPr/>
        <a:lstStyle/>
        <a:p>
          <a:endParaRPr lang="en-US"/>
        </a:p>
      </dgm:t>
    </dgm:pt>
    <dgm:pt modelId="{A0025E3F-A728-453F-9134-F88378516C95}">
      <dgm:prSet/>
      <dgm:spPr/>
      <dgm:t>
        <a:bodyPr/>
        <a:lstStyle/>
        <a:p>
          <a:r>
            <a:rPr lang="en-US" dirty="0"/>
            <a:t>Courses – American Academy of ADR Attorneys and Online</a:t>
          </a:r>
        </a:p>
      </dgm:t>
    </dgm:pt>
    <dgm:pt modelId="{6B3ADA16-FC71-4BF6-B7D9-D8618E15E33E}" type="parTrans" cxnId="{39EBAD30-DDD5-44BB-A8F6-754BFE75B470}">
      <dgm:prSet/>
      <dgm:spPr/>
      <dgm:t>
        <a:bodyPr/>
        <a:lstStyle/>
        <a:p>
          <a:endParaRPr lang="en-US"/>
        </a:p>
      </dgm:t>
    </dgm:pt>
    <dgm:pt modelId="{81F59FB2-E1CC-4BD2-8E45-1E2309BAA8C4}" type="sibTrans" cxnId="{39EBAD30-DDD5-44BB-A8F6-754BFE75B470}">
      <dgm:prSet/>
      <dgm:spPr/>
      <dgm:t>
        <a:bodyPr/>
        <a:lstStyle/>
        <a:p>
          <a:endParaRPr lang="en-US"/>
        </a:p>
      </dgm:t>
    </dgm:pt>
    <dgm:pt modelId="{4CA38E4F-304A-46AE-B157-418818C74F7A}">
      <dgm:prSet/>
      <dgm:spPr/>
      <dgm:t>
        <a:bodyPr/>
        <a:lstStyle/>
        <a:p>
          <a:r>
            <a:rPr lang="en-US" dirty="0"/>
            <a:t>Early returns</a:t>
          </a:r>
        </a:p>
      </dgm:t>
    </dgm:pt>
    <dgm:pt modelId="{DAC26886-0493-454F-8D00-27C560856809}" type="parTrans" cxnId="{D6D8869D-5DAB-4DA6-87FD-67A08095E961}">
      <dgm:prSet/>
      <dgm:spPr/>
      <dgm:t>
        <a:bodyPr/>
        <a:lstStyle/>
        <a:p>
          <a:endParaRPr lang="en-US"/>
        </a:p>
      </dgm:t>
    </dgm:pt>
    <dgm:pt modelId="{588491F9-D892-4675-9721-23FF2D9F17BA}" type="sibTrans" cxnId="{D6D8869D-5DAB-4DA6-87FD-67A08095E961}">
      <dgm:prSet/>
      <dgm:spPr/>
      <dgm:t>
        <a:bodyPr/>
        <a:lstStyle/>
        <a:p>
          <a:endParaRPr lang="en-US"/>
        </a:p>
      </dgm:t>
    </dgm:pt>
    <dgm:pt modelId="{140ED4F4-71CA-4FD8-94D4-74480C38B1F4}" type="pres">
      <dgm:prSet presAssocID="{06DA91E0-B2CE-4333-A14A-DFE6EDD843EF}" presName="linear" presStyleCnt="0">
        <dgm:presLayoutVars>
          <dgm:animLvl val="lvl"/>
          <dgm:resizeHandles val="exact"/>
        </dgm:presLayoutVars>
      </dgm:prSet>
      <dgm:spPr/>
    </dgm:pt>
    <dgm:pt modelId="{D77833FD-5EDF-4449-BA96-F17E4EAE53BE}" type="pres">
      <dgm:prSet presAssocID="{A03BE283-1642-4D0A-9AD4-139E9CFCCA46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481D67FA-B6CF-43C7-BD2D-3752EFDD15A1}" type="pres">
      <dgm:prSet presAssocID="{2CA5D498-B95E-4F08-9124-F5C19162E2A5}" presName="spacer" presStyleCnt="0"/>
      <dgm:spPr/>
    </dgm:pt>
    <dgm:pt modelId="{34E7C6E0-A1FA-47EC-B81C-61AC8F805E2F}" type="pres">
      <dgm:prSet presAssocID="{618B2899-B25E-4D6D-BABB-8ADED028A018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2CB7A34D-ED04-4BF7-99C8-18784C7E60F2}" type="pres">
      <dgm:prSet presAssocID="{0CF84D7E-CE24-4C28-A6B4-3F7C31CB7B23}" presName="spacer" presStyleCnt="0"/>
      <dgm:spPr/>
    </dgm:pt>
    <dgm:pt modelId="{FF519F53-AC99-4FF0-B40B-D9C6805ACA84}" type="pres">
      <dgm:prSet presAssocID="{B6AB6863-B1B1-4738-BE92-7BB91F19E027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67712D6C-625D-437D-B5C6-DC1647E3CD03}" type="pres">
      <dgm:prSet presAssocID="{017D034F-EF49-42F5-8B06-D85D763B2290}" presName="spacer" presStyleCnt="0"/>
      <dgm:spPr/>
    </dgm:pt>
    <dgm:pt modelId="{8AEB1BF6-855A-4C3B-B635-41ADBB3CEA76}" type="pres">
      <dgm:prSet presAssocID="{A59B89D7-65F9-411C-BCC5-5E5B76F3CDBC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7899224B-9FFF-4D43-8249-3BA69B01900F}" type="pres">
      <dgm:prSet presAssocID="{8D2C5EC9-82D1-436A-8363-8148C05EA02B}" presName="spacer" presStyleCnt="0"/>
      <dgm:spPr/>
    </dgm:pt>
    <dgm:pt modelId="{E9454376-B293-4F77-B668-BD2D890E1320}" type="pres">
      <dgm:prSet presAssocID="{A0025E3F-A728-453F-9134-F88378516C95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4E88E121-A3DC-421E-A2A3-E2F9C39D18EB}" type="pres">
      <dgm:prSet presAssocID="{81F59FB2-E1CC-4BD2-8E45-1E2309BAA8C4}" presName="spacer" presStyleCnt="0"/>
      <dgm:spPr/>
    </dgm:pt>
    <dgm:pt modelId="{75F501A7-A58E-4118-8BCE-3991B886D38F}" type="pres">
      <dgm:prSet presAssocID="{4CA38E4F-304A-46AE-B157-418818C74F7A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2F573301-2F4B-4B59-94C1-923C3C75F55A}" type="presOf" srcId="{B6AB6863-B1B1-4738-BE92-7BB91F19E027}" destId="{FF519F53-AC99-4FF0-B40B-D9C6805ACA84}" srcOrd="0" destOrd="0" presId="urn:microsoft.com/office/officeart/2005/8/layout/vList2"/>
    <dgm:cxn modelId="{6E019E25-453A-4AEF-A7E9-A3BEF140CD28}" srcId="{06DA91E0-B2CE-4333-A14A-DFE6EDD843EF}" destId="{A59B89D7-65F9-411C-BCC5-5E5B76F3CDBC}" srcOrd="3" destOrd="0" parTransId="{B4E90F3C-E815-404A-B78F-9120E7DE8919}" sibTransId="{8D2C5EC9-82D1-436A-8363-8148C05EA02B}"/>
    <dgm:cxn modelId="{39EBAD30-DDD5-44BB-A8F6-754BFE75B470}" srcId="{06DA91E0-B2CE-4333-A14A-DFE6EDD843EF}" destId="{A0025E3F-A728-453F-9134-F88378516C95}" srcOrd="4" destOrd="0" parTransId="{6B3ADA16-FC71-4BF6-B7D9-D8618E15E33E}" sibTransId="{81F59FB2-E1CC-4BD2-8E45-1E2309BAA8C4}"/>
    <dgm:cxn modelId="{02D17D39-B762-4C0C-94F5-474DFB341B8F}" type="presOf" srcId="{A0025E3F-A728-453F-9134-F88378516C95}" destId="{E9454376-B293-4F77-B668-BD2D890E1320}" srcOrd="0" destOrd="0" presId="urn:microsoft.com/office/officeart/2005/8/layout/vList2"/>
    <dgm:cxn modelId="{914F9E5E-330E-4718-A003-BF0A848D4EE0}" srcId="{06DA91E0-B2CE-4333-A14A-DFE6EDD843EF}" destId="{A03BE283-1642-4D0A-9AD4-139E9CFCCA46}" srcOrd="0" destOrd="0" parTransId="{A4F0E458-2C7C-4BB1-83D7-FB1C5DBC911A}" sibTransId="{2CA5D498-B95E-4F08-9124-F5C19162E2A5}"/>
    <dgm:cxn modelId="{E15F9360-A58E-4F0B-847C-E7E67481E9B4}" type="presOf" srcId="{4CA38E4F-304A-46AE-B157-418818C74F7A}" destId="{75F501A7-A58E-4118-8BCE-3991B886D38F}" srcOrd="0" destOrd="0" presId="urn:microsoft.com/office/officeart/2005/8/layout/vList2"/>
    <dgm:cxn modelId="{58831A65-D8BC-42A6-AF47-CC7E1C02FDA9}" type="presOf" srcId="{A03BE283-1642-4D0A-9AD4-139E9CFCCA46}" destId="{D77833FD-5EDF-4449-BA96-F17E4EAE53BE}" srcOrd="0" destOrd="0" presId="urn:microsoft.com/office/officeart/2005/8/layout/vList2"/>
    <dgm:cxn modelId="{BE6CE288-D990-4EED-ACB6-1CE3C1F49D2A}" type="presOf" srcId="{06DA91E0-B2CE-4333-A14A-DFE6EDD843EF}" destId="{140ED4F4-71CA-4FD8-94D4-74480C38B1F4}" srcOrd="0" destOrd="0" presId="urn:microsoft.com/office/officeart/2005/8/layout/vList2"/>
    <dgm:cxn modelId="{7CCC6792-5C06-416D-A94D-784F5DF7AA84}" srcId="{06DA91E0-B2CE-4333-A14A-DFE6EDD843EF}" destId="{B6AB6863-B1B1-4738-BE92-7BB91F19E027}" srcOrd="2" destOrd="0" parTransId="{BD4262A8-F047-4DE4-AE35-A543C953E51D}" sibTransId="{017D034F-EF49-42F5-8B06-D85D763B2290}"/>
    <dgm:cxn modelId="{D6D8869D-5DAB-4DA6-87FD-67A08095E961}" srcId="{06DA91E0-B2CE-4333-A14A-DFE6EDD843EF}" destId="{4CA38E4F-304A-46AE-B157-418818C74F7A}" srcOrd="5" destOrd="0" parTransId="{DAC26886-0493-454F-8D00-27C560856809}" sibTransId="{588491F9-D892-4675-9721-23FF2D9F17BA}"/>
    <dgm:cxn modelId="{F5E180C0-E706-45CD-9014-C9FB21FDBF83}" type="presOf" srcId="{618B2899-B25E-4D6D-BABB-8ADED028A018}" destId="{34E7C6E0-A1FA-47EC-B81C-61AC8F805E2F}" srcOrd="0" destOrd="0" presId="urn:microsoft.com/office/officeart/2005/8/layout/vList2"/>
    <dgm:cxn modelId="{548350CB-BEB9-4651-8D37-5A7CD594C992}" type="presOf" srcId="{A59B89D7-65F9-411C-BCC5-5E5B76F3CDBC}" destId="{8AEB1BF6-855A-4C3B-B635-41ADBB3CEA76}" srcOrd="0" destOrd="0" presId="urn:microsoft.com/office/officeart/2005/8/layout/vList2"/>
    <dgm:cxn modelId="{DB76E4FC-1618-4895-8D6C-D996113CB47D}" srcId="{06DA91E0-B2CE-4333-A14A-DFE6EDD843EF}" destId="{618B2899-B25E-4D6D-BABB-8ADED028A018}" srcOrd="1" destOrd="0" parTransId="{EFC87030-98F4-4DD1-B1B5-14105D47BDF6}" sibTransId="{0CF84D7E-CE24-4C28-A6B4-3F7C31CB7B23}"/>
    <dgm:cxn modelId="{3E472263-177C-428E-B807-DD775C50BE49}" type="presParOf" srcId="{140ED4F4-71CA-4FD8-94D4-74480C38B1F4}" destId="{D77833FD-5EDF-4449-BA96-F17E4EAE53BE}" srcOrd="0" destOrd="0" presId="urn:microsoft.com/office/officeart/2005/8/layout/vList2"/>
    <dgm:cxn modelId="{87844AD4-3EC0-403C-A406-31EA5FF73DF8}" type="presParOf" srcId="{140ED4F4-71CA-4FD8-94D4-74480C38B1F4}" destId="{481D67FA-B6CF-43C7-BD2D-3752EFDD15A1}" srcOrd="1" destOrd="0" presId="urn:microsoft.com/office/officeart/2005/8/layout/vList2"/>
    <dgm:cxn modelId="{6292716F-3B3B-4D62-B7DD-8E49F1B5C898}" type="presParOf" srcId="{140ED4F4-71CA-4FD8-94D4-74480C38B1F4}" destId="{34E7C6E0-A1FA-47EC-B81C-61AC8F805E2F}" srcOrd="2" destOrd="0" presId="urn:microsoft.com/office/officeart/2005/8/layout/vList2"/>
    <dgm:cxn modelId="{97D9201E-D6B3-450C-9C3D-5D193E1C76B7}" type="presParOf" srcId="{140ED4F4-71CA-4FD8-94D4-74480C38B1F4}" destId="{2CB7A34D-ED04-4BF7-99C8-18784C7E60F2}" srcOrd="3" destOrd="0" presId="urn:microsoft.com/office/officeart/2005/8/layout/vList2"/>
    <dgm:cxn modelId="{9846E5D5-A135-4490-BC7F-687A3A2EA53B}" type="presParOf" srcId="{140ED4F4-71CA-4FD8-94D4-74480C38B1F4}" destId="{FF519F53-AC99-4FF0-B40B-D9C6805ACA84}" srcOrd="4" destOrd="0" presId="urn:microsoft.com/office/officeart/2005/8/layout/vList2"/>
    <dgm:cxn modelId="{DD10C1D5-8DE9-46F2-A3CD-6999F3F3444F}" type="presParOf" srcId="{140ED4F4-71CA-4FD8-94D4-74480C38B1F4}" destId="{67712D6C-625D-437D-B5C6-DC1647E3CD03}" srcOrd="5" destOrd="0" presId="urn:microsoft.com/office/officeart/2005/8/layout/vList2"/>
    <dgm:cxn modelId="{CFBF628C-61C4-4122-A753-EEB2CC902C50}" type="presParOf" srcId="{140ED4F4-71CA-4FD8-94D4-74480C38B1F4}" destId="{8AEB1BF6-855A-4C3B-B635-41ADBB3CEA76}" srcOrd="6" destOrd="0" presId="urn:microsoft.com/office/officeart/2005/8/layout/vList2"/>
    <dgm:cxn modelId="{D3536C03-C624-45EF-8999-09627C3067F5}" type="presParOf" srcId="{140ED4F4-71CA-4FD8-94D4-74480C38B1F4}" destId="{7899224B-9FFF-4D43-8249-3BA69B01900F}" srcOrd="7" destOrd="0" presId="urn:microsoft.com/office/officeart/2005/8/layout/vList2"/>
    <dgm:cxn modelId="{265D82D1-C53E-4FCE-A11F-F66A14A5AC41}" type="presParOf" srcId="{140ED4F4-71CA-4FD8-94D4-74480C38B1F4}" destId="{E9454376-B293-4F77-B668-BD2D890E1320}" srcOrd="8" destOrd="0" presId="urn:microsoft.com/office/officeart/2005/8/layout/vList2"/>
    <dgm:cxn modelId="{F581D480-B9CA-40AF-A914-B48A3B81C788}" type="presParOf" srcId="{140ED4F4-71CA-4FD8-94D4-74480C38B1F4}" destId="{4E88E121-A3DC-421E-A2A3-E2F9C39D18EB}" srcOrd="9" destOrd="0" presId="urn:microsoft.com/office/officeart/2005/8/layout/vList2"/>
    <dgm:cxn modelId="{C5804268-A959-4A03-A181-F0A1F710E3D2}" type="presParOf" srcId="{140ED4F4-71CA-4FD8-94D4-74480C38B1F4}" destId="{75F501A7-A58E-4118-8BCE-3991B886D38F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56879B4-4072-49EA-B06A-7CE6AFC9D505}" type="doc">
      <dgm:prSet loTypeId="urn:microsoft.com/office/officeart/2016/7/layout/VerticalSolidAction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FB830DA-F52A-49AD-8D36-ABB514EA18DB}">
      <dgm:prSet/>
      <dgm:spPr/>
      <dgm:t>
        <a:bodyPr/>
        <a:lstStyle/>
        <a:p>
          <a:r>
            <a:rPr lang="en-US" dirty="0"/>
            <a:t>Do</a:t>
          </a:r>
        </a:p>
      </dgm:t>
    </dgm:pt>
    <dgm:pt modelId="{40504EBF-62DB-4451-9B6F-461EF01A3030}" type="parTrans" cxnId="{BF9EDF57-6836-4C60-8859-ECEDCF25DF88}">
      <dgm:prSet/>
      <dgm:spPr/>
      <dgm:t>
        <a:bodyPr/>
        <a:lstStyle/>
        <a:p>
          <a:endParaRPr lang="en-US"/>
        </a:p>
      </dgm:t>
    </dgm:pt>
    <dgm:pt modelId="{B9772683-5A2D-4D9F-A632-627996662BF6}" type="sibTrans" cxnId="{BF9EDF57-6836-4C60-8859-ECEDCF25DF88}">
      <dgm:prSet/>
      <dgm:spPr/>
      <dgm:t>
        <a:bodyPr/>
        <a:lstStyle/>
        <a:p>
          <a:endParaRPr lang="en-US"/>
        </a:p>
      </dgm:t>
    </dgm:pt>
    <dgm:pt modelId="{AB0CF400-0BE8-4D03-BD2B-298E52920421}">
      <dgm:prSet/>
      <dgm:spPr/>
      <dgm:t>
        <a:bodyPr/>
        <a:lstStyle/>
        <a:p>
          <a:r>
            <a:rPr lang="en-US" dirty="0"/>
            <a:t>Prepare your client emotionally as well as factually. Let them know this isn’t trial. This is a conversation – and conversations involve risk, trade-offs, and sometimes discomfort.</a:t>
          </a:r>
        </a:p>
      </dgm:t>
    </dgm:pt>
    <dgm:pt modelId="{2DCC2648-FB6C-497F-B3A3-A656E311964F}" type="parTrans" cxnId="{1EE9EF2A-E50A-4A59-BFC1-73D79E0B47F2}">
      <dgm:prSet/>
      <dgm:spPr/>
      <dgm:t>
        <a:bodyPr/>
        <a:lstStyle/>
        <a:p>
          <a:endParaRPr lang="en-US"/>
        </a:p>
      </dgm:t>
    </dgm:pt>
    <dgm:pt modelId="{D88B0F0C-1212-4D39-97BF-C1F778D77EB2}" type="sibTrans" cxnId="{1EE9EF2A-E50A-4A59-BFC1-73D79E0B47F2}">
      <dgm:prSet/>
      <dgm:spPr/>
      <dgm:t>
        <a:bodyPr/>
        <a:lstStyle/>
        <a:p>
          <a:endParaRPr lang="en-US"/>
        </a:p>
      </dgm:t>
    </dgm:pt>
    <dgm:pt modelId="{A8233841-9098-4E9A-8EF1-7ADBDCB03819}">
      <dgm:prSet/>
      <dgm:spPr/>
      <dgm:t>
        <a:bodyPr/>
        <a:lstStyle/>
        <a:p>
          <a:r>
            <a:rPr lang="en-US" dirty="0"/>
            <a:t>Don’t</a:t>
          </a:r>
        </a:p>
      </dgm:t>
    </dgm:pt>
    <dgm:pt modelId="{2B6A1A91-7DF2-42AC-B66A-9752DE34DC24}" type="parTrans" cxnId="{516FDB6A-BBF5-445B-B32D-09967AC9B2B7}">
      <dgm:prSet/>
      <dgm:spPr/>
      <dgm:t>
        <a:bodyPr/>
        <a:lstStyle/>
        <a:p>
          <a:endParaRPr lang="en-US"/>
        </a:p>
      </dgm:t>
    </dgm:pt>
    <dgm:pt modelId="{0F96663D-14B6-45F5-AD80-1AC189BAF28C}" type="sibTrans" cxnId="{516FDB6A-BBF5-445B-B32D-09967AC9B2B7}">
      <dgm:prSet/>
      <dgm:spPr/>
      <dgm:t>
        <a:bodyPr/>
        <a:lstStyle/>
        <a:p>
          <a:endParaRPr lang="en-US"/>
        </a:p>
      </dgm:t>
    </dgm:pt>
    <dgm:pt modelId="{944AB918-8F13-4CE5-8FC1-3BB3C9498402}">
      <dgm:prSet/>
      <dgm:spPr/>
      <dgm:t>
        <a:bodyPr/>
        <a:lstStyle/>
        <a:p>
          <a:r>
            <a:rPr lang="en-US" dirty="0"/>
            <a:t>Come in with a win-or-nothing mindset. That posture stalls negotiation before it starts.</a:t>
          </a:r>
        </a:p>
      </dgm:t>
    </dgm:pt>
    <dgm:pt modelId="{1D0FBEC4-C5F1-4E1E-9017-A450D4C37E83}" type="parTrans" cxnId="{F06D06FF-F3B6-428B-974C-553BFED2F0DE}">
      <dgm:prSet/>
      <dgm:spPr/>
      <dgm:t>
        <a:bodyPr/>
        <a:lstStyle/>
        <a:p>
          <a:endParaRPr lang="en-US"/>
        </a:p>
      </dgm:t>
    </dgm:pt>
    <dgm:pt modelId="{3B9A3952-C60B-4790-A7BB-81B58C29B6C6}" type="sibTrans" cxnId="{F06D06FF-F3B6-428B-974C-553BFED2F0DE}">
      <dgm:prSet/>
      <dgm:spPr/>
      <dgm:t>
        <a:bodyPr/>
        <a:lstStyle/>
        <a:p>
          <a:endParaRPr lang="en-US"/>
        </a:p>
      </dgm:t>
    </dgm:pt>
    <dgm:pt modelId="{A9018B61-C633-42B2-AC2A-D8F40B203F88}">
      <dgm:prSet/>
      <dgm:spPr/>
      <dgm:t>
        <a:bodyPr/>
        <a:lstStyle/>
        <a:p>
          <a:r>
            <a:rPr lang="en-US" dirty="0"/>
            <a:t>Do</a:t>
          </a:r>
        </a:p>
      </dgm:t>
    </dgm:pt>
    <dgm:pt modelId="{7D2BF28E-ADE3-4780-8430-AF0C3DF42343}" type="parTrans" cxnId="{113C03EA-C8BF-4504-9E39-BADE1D8B42E4}">
      <dgm:prSet/>
      <dgm:spPr/>
      <dgm:t>
        <a:bodyPr/>
        <a:lstStyle/>
        <a:p>
          <a:endParaRPr lang="en-US"/>
        </a:p>
      </dgm:t>
    </dgm:pt>
    <dgm:pt modelId="{BFAB6234-7828-4D62-96D4-27A08D4DD25C}" type="sibTrans" cxnId="{113C03EA-C8BF-4504-9E39-BADE1D8B42E4}">
      <dgm:prSet/>
      <dgm:spPr/>
      <dgm:t>
        <a:bodyPr/>
        <a:lstStyle/>
        <a:p>
          <a:endParaRPr lang="en-US"/>
        </a:p>
      </dgm:t>
    </dgm:pt>
    <dgm:pt modelId="{30044522-4D6F-4F3A-8AFB-1D4A49A0348C}">
      <dgm:prSet/>
      <dgm:spPr/>
      <dgm:t>
        <a:bodyPr/>
        <a:lstStyle/>
        <a:p>
          <a:r>
            <a:rPr lang="en-US" dirty="0"/>
            <a:t>Share with me privately what you think will help your client settle. Maybe it’s a specific dollar figure; maybe it’s hearing something from the other side; maybe it’s just time.</a:t>
          </a:r>
        </a:p>
      </dgm:t>
    </dgm:pt>
    <dgm:pt modelId="{11B28946-AF30-4120-8D1A-E59485DF322B}" type="parTrans" cxnId="{71EEA3AF-0468-4419-80A7-28FB808D75F8}">
      <dgm:prSet/>
      <dgm:spPr/>
      <dgm:t>
        <a:bodyPr/>
        <a:lstStyle/>
        <a:p>
          <a:endParaRPr lang="en-US"/>
        </a:p>
      </dgm:t>
    </dgm:pt>
    <dgm:pt modelId="{DEF86F4E-E7B3-40B4-931B-BCA8EA3DAEE2}" type="sibTrans" cxnId="{71EEA3AF-0468-4419-80A7-28FB808D75F8}">
      <dgm:prSet/>
      <dgm:spPr/>
      <dgm:t>
        <a:bodyPr/>
        <a:lstStyle/>
        <a:p>
          <a:endParaRPr lang="en-US"/>
        </a:p>
      </dgm:t>
    </dgm:pt>
    <dgm:pt modelId="{36791A52-32DD-409F-81CC-BE948B944E1F}">
      <dgm:prSet/>
      <dgm:spPr/>
      <dgm:t>
        <a:bodyPr/>
        <a:lstStyle/>
        <a:p>
          <a:r>
            <a:rPr lang="en-US" dirty="0"/>
            <a:t>Don’t</a:t>
          </a:r>
        </a:p>
      </dgm:t>
    </dgm:pt>
    <dgm:pt modelId="{436638ED-1625-4658-A6E9-51599A3A50D4}" type="parTrans" cxnId="{0A6E6E56-6FDC-4059-8B6D-AD62257938DB}">
      <dgm:prSet/>
      <dgm:spPr/>
      <dgm:t>
        <a:bodyPr/>
        <a:lstStyle/>
        <a:p>
          <a:endParaRPr lang="en-US"/>
        </a:p>
      </dgm:t>
    </dgm:pt>
    <dgm:pt modelId="{2904B0A2-D39E-419D-8114-4B96C3D2E7C2}" type="sibTrans" cxnId="{0A6E6E56-6FDC-4059-8B6D-AD62257938DB}">
      <dgm:prSet/>
      <dgm:spPr/>
      <dgm:t>
        <a:bodyPr/>
        <a:lstStyle/>
        <a:p>
          <a:endParaRPr lang="en-US"/>
        </a:p>
      </dgm:t>
    </dgm:pt>
    <dgm:pt modelId="{7726CB14-84C2-40FB-89D6-F51BC4A75717}">
      <dgm:prSet/>
      <dgm:spPr/>
      <dgm:t>
        <a:bodyPr/>
        <a:lstStyle/>
        <a:p>
          <a:r>
            <a:rPr lang="en-US" dirty="0"/>
            <a:t>Save your most important strategic points until late afternoon. I can’t use what you don’t give me until it’s almost too late.</a:t>
          </a:r>
        </a:p>
      </dgm:t>
    </dgm:pt>
    <dgm:pt modelId="{86D1F839-23A7-45FF-AC97-DDFDD4E82AA0}" type="parTrans" cxnId="{6707357F-2B84-4185-8D34-A696C11C8AB4}">
      <dgm:prSet/>
      <dgm:spPr/>
      <dgm:t>
        <a:bodyPr/>
        <a:lstStyle/>
        <a:p>
          <a:endParaRPr lang="en-US"/>
        </a:p>
      </dgm:t>
    </dgm:pt>
    <dgm:pt modelId="{06134A2A-718B-40D2-9B71-DB4125F7783F}" type="sibTrans" cxnId="{6707357F-2B84-4185-8D34-A696C11C8AB4}">
      <dgm:prSet/>
      <dgm:spPr/>
      <dgm:t>
        <a:bodyPr/>
        <a:lstStyle/>
        <a:p>
          <a:endParaRPr lang="en-US"/>
        </a:p>
      </dgm:t>
    </dgm:pt>
    <dgm:pt modelId="{4AA665C1-9807-48D3-976C-C3212A8BFB2B}" type="pres">
      <dgm:prSet presAssocID="{B56879B4-4072-49EA-B06A-7CE6AFC9D505}" presName="Name0" presStyleCnt="0">
        <dgm:presLayoutVars>
          <dgm:dir/>
          <dgm:animLvl val="lvl"/>
          <dgm:resizeHandles val="exact"/>
        </dgm:presLayoutVars>
      </dgm:prSet>
      <dgm:spPr/>
    </dgm:pt>
    <dgm:pt modelId="{89E2430C-9CD9-4165-A6F3-932270F78437}" type="pres">
      <dgm:prSet presAssocID="{EFB830DA-F52A-49AD-8D36-ABB514EA18DB}" presName="linNode" presStyleCnt="0"/>
      <dgm:spPr/>
    </dgm:pt>
    <dgm:pt modelId="{A44384F0-1B73-4F94-A015-035BECC18679}" type="pres">
      <dgm:prSet presAssocID="{EFB830DA-F52A-49AD-8D36-ABB514EA18DB}" presName="parentText" presStyleLbl="alignNode1" presStyleIdx="0" presStyleCnt="4">
        <dgm:presLayoutVars>
          <dgm:chMax val="1"/>
          <dgm:bulletEnabled/>
        </dgm:presLayoutVars>
      </dgm:prSet>
      <dgm:spPr/>
    </dgm:pt>
    <dgm:pt modelId="{9520230B-E575-4834-B21A-456E522A8E43}" type="pres">
      <dgm:prSet presAssocID="{EFB830DA-F52A-49AD-8D36-ABB514EA18DB}" presName="descendantText" presStyleLbl="alignAccFollowNode1" presStyleIdx="0" presStyleCnt="4">
        <dgm:presLayoutVars>
          <dgm:bulletEnabled/>
        </dgm:presLayoutVars>
      </dgm:prSet>
      <dgm:spPr/>
    </dgm:pt>
    <dgm:pt modelId="{BB7C44ED-589D-4CB3-A027-456EB27C7698}" type="pres">
      <dgm:prSet presAssocID="{B9772683-5A2D-4D9F-A632-627996662BF6}" presName="sp" presStyleCnt="0"/>
      <dgm:spPr/>
    </dgm:pt>
    <dgm:pt modelId="{1E54EE32-D49B-4AD0-B6BA-8AB5E9E8E4F8}" type="pres">
      <dgm:prSet presAssocID="{A8233841-9098-4E9A-8EF1-7ADBDCB03819}" presName="linNode" presStyleCnt="0"/>
      <dgm:spPr/>
    </dgm:pt>
    <dgm:pt modelId="{1A43D897-DF18-491F-9164-E239F402693B}" type="pres">
      <dgm:prSet presAssocID="{A8233841-9098-4E9A-8EF1-7ADBDCB03819}" presName="parentText" presStyleLbl="alignNode1" presStyleIdx="1" presStyleCnt="4">
        <dgm:presLayoutVars>
          <dgm:chMax val="1"/>
          <dgm:bulletEnabled/>
        </dgm:presLayoutVars>
      </dgm:prSet>
      <dgm:spPr/>
    </dgm:pt>
    <dgm:pt modelId="{80E082D5-1A15-4450-85ED-55CB4CC5D69B}" type="pres">
      <dgm:prSet presAssocID="{A8233841-9098-4E9A-8EF1-7ADBDCB03819}" presName="descendantText" presStyleLbl="alignAccFollowNode1" presStyleIdx="1" presStyleCnt="4">
        <dgm:presLayoutVars>
          <dgm:bulletEnabled/>
        </dgm:presLayoutVars>
      </dgm:prSet>
      <dgm:spPr/>
    </dgm:pt>
    <dgm:pt modelId="{2D0BDDFD-6F5F-4894-A2C4-D041DF1C9C33}" type="pres">
      <dgm:prSet presAssocID="{0F96663D-14B6-45F5-AD80-1AC189BAF28C}" presName="sp" presStyleCnt="0"/>
      <dgm:spPr/>
    </dgm:pt>
    <dgm:pt modelId="{BB423EDC-E2D7-4682-AAF6-B5DB52BC60B3}" type="pres">
      <dgm:prSet presAssocID="{A9018B61-C633-42B2-AC2A-D8F40B203F88}" presName="linNode" presStyleCnt="0"/>
      <dgm:spPr/>
    </dgm:pt>
    <dgm:pt modelId="{A10A889F-83D6-4193-9087-0136B450A4C8}" type="pres">
      <dgm:prSet presAssocID="{A9018B61-C633-42B2-AC2A-D8F40B203F88}" presName="parentText" presStyleLbl="alignNode1" presStyleIdx="2" presStyleCnt="4">
        <dgm:presLayoutVars>
          <dgm:chMax val="1"/>
          <dgm:bulletEnabled/>
        </dgm:presLayoutVars>
      </dgm:prSet>
      <dgm:spPr/>
    </dgm:pt>
    <dgm:pt modelId="{52D407EE-B0BF-4A01-AEF8-1B5F7536E542}" type="pres">
      <dgm:prSet presAssocID="{A9018B61-C633-42B2-AC2A-D8F40B203F88}" presName="descendantText" presStyleLbl="alignAccFollowNode1" presStyleIdx="2" presStyleCnt="4">
        <dgm:presLayoutVars>
          <dgm:bulletEnabled/>
        </dgm:presLayoutVars>
      </dgm:prSet>
      <dgm:spPr/>
    </dgm:pt>
    <dgm:pt modelId="{2F160CBD-0C41-4ED7-BF7B-68E2C96ED346}" type="pres">
      <dgm:prSet presAssocID="{BFAB6234-7828-4D62-96D4-27A08D4DD25C}" presName="sp" presStyleCnt="0"/>
      <dgm:spPr/>
    </dgm:pt>
    <dgm:pt modelId="{59F78D97-4055-4CB6-9183-091938514176}" type="pres">
      <dgm:prSet presAssocID="{36791A52-32DD-409F-81CC-BE948B944E1F}" presName="linNode" presStyleCnt="0"/>
      <dgm:spPr/>
    </dgm:pt>
    <dgm:pt modelId="{0D37671E-B53F-462F-88FE-EEBCE586CB13}" type="pres">
      <dgm:prSet presAssocID="{36791A52-32DD-409F-81CC-BE948B944E1F}" presName="parentText" presStyleLbl="alignNode1" presStyleIdx="3" presStyleCnt="4">
        <dgm:presLayoutVars>
          <dgm:chMax val="1"/>
          <dgm:bulletEnabled/>
        </dgm:presLayoutVars>
      </dgm:prSet>
      <dgm:spPr/>
    </dgm:pt>
    <dgm:pt modelId="{22B8CD24-F9ED-4C35-9D5D-9C5E8C52800D}" type="pres">
      <dgm:prSet presAssocID="{36791A52-32DD-409F-81CC-BE948B944E1F}" presName="descendantText" presStyleLbl="alignAccFollowNode1" presStyleIdx="3" presStyleCnt="4">
        <dgm:presLayoutVars>
          <dgm:bulletEnabled/>
        </dgm:presLayoutVars>
      </dgm:prSet>
      <dgm:spPr/>
    </dgm:pt>
  </dgm:ptLst>
  <dgm:cxnLst>
    <dgm:cxn modelId="{8D880919-70B3-454D-BA14-1E87D730E4F5}" type="presOf" srcId="{944AB918-8F13-4CE5-8FC1-3BB3C9498402}" destId="{80E082D5-1A15-4450-85ED-55CB4CC5D69B}" srcOrd="0" destOrd="0" presId="urn:microsoft.com/office/officeart/2016/7/layout/VerticalSolidActionList"/>
    <dgm:cxn modelId="{1EE9EF2A-E50A-4A59-BFC1-73D79E0B47F2}" srcId="{EFB830DA-F52A-49AD-8D36-ABB514EA18DB}" destId="{AB0CF400-0BE8-4D03-BD2B-298E52920421}" srcOrd="0" destOrd="0" parTransId="{2DCC2648-FB6C-497F-B3A3-A656E311964F}" sibTransId="{D88B0F0C-1212-4D39-97BF-C1F778D77EB2}"/>
    <dgm:cxn modelId="{D7B00C46-013A-474C-81CC-8F46F6E65F49}" type="presOf" srcId="{AB0CF400-0BE8-4D03-BD2B-298E52920421}" destId="{9520230B-E575-4834-B21A-456E522A8E43}" srcOrd="0" destOrd="0" presId="urn:microsoft.com/office/officeart/2016/7/layout/VerticalSolidActionList"/>
    <dgm:cxn modelId="{516FDB6A-BBF5-445B-B32D-09967AC9B2B7}" srcId="{B56879B4-4072-49EA-B06A-7CE6AFC9D505}" destId="{A8233841-9098-4E9A-8EF1-7ADBDCB03819}" srcOrd="1" destOrd="0" parTransId="{2B6A1A91-7DF2-42AC-B66A-9752DE34DC24}" sibTransId="{0F96663D-14B6-45F5-AD80-1AC189BAF28C}"/>
    <dgm:cxn modelId="{0A6E6E56-6FDC-4059-8B6D-AD62257938DB}" srcId="{B56879B4-4072-49EA-B06A-7CE6AFC9D505}" destId="{36791A52-32DD-409F-81CC-BE948B944E1F}" srcOrd="3" destOrd="0" parTransId="{436638ED-1625-4658-A6E9-51599A3A50D4}" sibTransId="{2904B0A2-D39E-419D-8114-4B96C3D2E7C2}"/>
    <dgm:cxn modelId="{BF9EDF57-6836-4C60-8859-ECEDCF25DF88}" srcId="{B56879B4-4072-49EA-B06A-7CE6AFC9D505}" destId="{EFB830DA-F52A-49AD-8D36-ABB514EA18DB}" srcOrd="0" destOrd="0" parTransId="{40504EBF-62DB-4451-9B6F-461EF01A3030}" sibTransId="{B9772683-5A2D-4D9F-A632-627996662BF6}"/>
    <dgm:cxn modelId="{6707357F-2B84-4185-8D34-A696C11C8AB4}" srcId="{36791A52-32DD-409F-81CC-BE948B944E1F}" destId="{7726CB14-84C2-40FB-89D6-F51BC4A75717}" srcOrd="0" destOrd="0" parTransId="{86D1F839-23A7-45FF-AC97-DDFDD4E82AA0}" sibTransId="{06134A2A-718B-40D2-9B71-DB4125F7783F}"/>
    <dgm:cxn modelId="{352C72A9-45F7-484F-A80B-CB1A1A3142F9}" type="presOf" srcId="{B56879B4-4072-49EA-B06A-7CE6AFC9D505}" destId="{4AA665C1-9807-48D3-976C-C3212A8BFB2B}" srcOrd="0" destOrd="0" presId="urn:microsoft.com/office/officeart/2016/7/layout/VerticalSolidActionList"/>
    <dgm:cxn modelId="{2E8F45AB-A925-4372-A98A-733CA7024102}" type="presOf" srcId="{36791A52-32DD-409F-81CC-BE948B944E1F}" destId="{0D37671E-B53F-462F-88FE-EEBCE586CB13}" srcOrd="0" destOrd="0" presId="urn:microsoft.com/office/officeart/2016/7/layout/VerticalSolidActionList"/>
    <dgm:cxn modelId="{71EEA3AF-0468-4419-80A7-28FB808D75F8}" srcId="{A9018B61-C633-42B2-AC2A-D8F40B203F88}" destId="{30044522-4D6F-4F3A-8AFB-1D4A49A0348C}" srcOrd="0" destOrd="0" parTransId="{11B28946-AF30-4120-8D1A-E59485DF322B}" sibTransId="{DEF86F4E-E7B3-40B4-931B-BCA8EA3DAEE2}"/>
    <dgm:cxn modelId="{89BB37B4-8CC8-47FD-8D24-84268E0DEA79}" type="presOf" srcId="{A8233841-9098-4E9A-8EF1-7ADBDCB03819}" destId="{1A43D897-DF18-491F-9164-E239F402693B}" srcOrd="0" destOrd="0" presId="urn:microsoft.com/office/officeart/2016/7/layout/VerticalSolidActionList"/>
    <dgm:cxn modelId="{FDF88FC4-2E8F-4B51-B5E5-E6896C33D468}" type="presOf" srcId="{A9018B61-C633-42B2-AC2A-D8F40B203F88}" destId="{A10A889F-83D6-4193-9087-0136B450A4C8}" srcOrd="0" destOrd="0" presId="urn:microsoft.com/office/officeart/2016/7/layout/VerticalSolidActionList"/>
    <dgm:cxn modelId="{6022F0D3-AD98-481F-9CF9-5D28B16D2F1F}" type="presOf" srcId="{EFB830DA-F52A-49AD-8D36-ABB514EA18DB}" destId="{A44384F0-1B73-4F94-A015-035BECC18679}" srcOrd="0" destOrd="0" presId="urn:microsoft.com/office/officeart/2016/7/layout/VerticalSolidActionList"/>
    <dgm:cxn modelId="{DADB7FDD-9B10-458B-9637-ADDF69E92F75}" type="presOf" srcId="{30044522-4D6F-4F3A-8AFB-1D4A49A0348C}" destId="{52D407EE-B0BF-4A01-AEF8-1B5F7536E542}" srcOrd="0" destOrd="0" presId="urn:microsoft.com/office/officeart/2016/7/layout/VerticalSolidActionList"/>
    <dgm:cxn modelId="{113C03EA-C8BF-4504-9E39-BADE1D8B42E4}" srcId="{B56879B4-4072-49EA-B06A-7CE6AFC9D505}" destId="{A9018B61-C633-42B2-AC2A-D8F40B203F88}" srcOrd="2" destOrd="0" parTransId="{7D2BF28E-ADE3-4780-8430-AF0C3DF42343}" sibTransId="{BFAB6234-7828-4D62-96D4-27A08D4DD25C}"/>
    <dgm:cxn modelId="{ED8FB2FE-CDBD-4531-8942-74358CA37364}" type="presOf" srcId="{7726CB14-84C2-40FB-89D6-F51BC4A75717}" destId="{22B8CD24-F9ED-4C35-9D5D-9C5E8C52800D}" srcOrd="0" destOrd="0" presId="urn:microsoft.com/office/officeart/2016/7/layout/VerticalSolidActionList"/>
    <dgm:cxn modelId="{F06D06FF-F3B6-428B-974C-553BFED2F0DE}" srcId="{A8233841-9098-4E9A-8EF1-7ADBDCB03819}" destId="{944AB918-8F13-4CE5-8FC1-3BB3C9498402}" srcOrd="0" destOrd="0" parTransId="{1D0FBEC4-C5F1-4E1E-9017-A450D4C37E83}" sibTransId="{3B9A3952-C60B-4790-A7BB-81B58C29B6C6}"/>
    <dgm:cxn modelId="{6FA2F83C-10F7-43BA-A08F-4FD8FD17167D}" type="presParOf" srcId="{4AA665C1-9807-48D3-976C-C3212A8BFB2B}" destId="{89E2430C-9CD9-4165-A6F3-932270F78437}" srcOrd="0" destOrd="0" presId="urn:microsoft.com/office/officeart/2016/7/layout/VerticalSolidActionList"/>
    <dgm:cxn modelId="{9F30C4CF-B7D5-4E0C-8F47-506B1C5AB24B}" type="presParOf" srcId="{89E2430C-9CD9-4165-A6F3-932270F78437}" destId="{A44384F0-1B73-4F94-A015-035BECC18679}" srcOrd="0" destOrd="0" presId="urn:microsoft.com/office/officeart/2016/7/layout/VerticalSolidActionList"/>
    <dgm:cxn modelId="{0F306E2F-9C26-4583-84A2-16B667B5350C}" type="presParOf" srcId="{89E2430C-9CD9-4165-A6F3-932270F78437}" destId="{9520230B-E575-4834-B21A-456E522A8E43}" srcOrd="1" destOrd="0" presId="urn:microsoft.com/office/officeart/2016/7/layout/VerticalSolidActionList"/>
    <dgm:cxn modelId="{5DD80100-D87C-46B7-BCB4-F9274D2FF281}" type="presParOf" srcId="{4AA665C1-9807-48D3-976C-C3212A8BFB2B}" destId="{BB7C44ED-589D-4CB3-A027-456EB27C7698}" srcOrd="1" destOrd="0" presId="urn:microsoft.com/office/officeart/2016/7/layout/VerticalSolidActionList"/>
    <dgm:cxn modelId="{E596D77F-EA0C-4777-BF12-4643B2DB9029}" type="presParOf" srcId="{4AA665C1-9807-48D3-976C-C3212A8BFB2B}" destId="{1E54EE32-D49B-4AD0-B6BA-8AB5E9E8E4F8}" srcOrd="2" destOrd="0" presId="urn:microsoft.com/office/officeart/2016/7/layout/VerticalSolidActionList"/>
    <dgm:cxn modelId="{29A21532-ED10-46A8-B8B5-8C74CF58C2B2}" type="presParOf" srcId="{1E54EE32-D49B-4AD0-B6BA-8AB5E9E8E4F8}" destId="{1A43D897-DF18-491F-9164-E239F402693B}" srcOrd="0" destOrd="0" presId="urn:microsoft.com/office/officeart/2016/7/layout/VerticalSolidActionList"/>
    <dgm:cxn modelId="{E2CC2E7B-4ED4-4F53-90F4-5F635A66E0B9}" type="presParOf" srcId="{1E54EE32-D49B-4AD0-B6BA-8AB5E9E8E4F8}" destId="{80E082D5-1A15-4450-85ED-55CB4CC5D69B}" srcOrd="1" destOrd="0" presId="urn:microsoft.com/office/officeart/2016/7/layout/VerticalSolidActionList"/>
    <dgm:cxn modelId="{24E604C7-D8C1-4195-ABBB-C598352BEDD9}" type="presParOf" srcId="{4AA665C1-9807-48D3-976C-C3212A8BFB2B}" destId="{2D0BDDFD-6F5F-4894-A2C4-D041DF1C9C33}" srcOrd="3" destOrd="0" presId="urn:microsoft.com/office/officeart/2016/7/layout/VerticalSolidActionList"/>
    <dgm:cxn modelId="{0B3546EE-34B3-4F52-A870-26B20126D2E0}" type="presParOf" srcId="{4AA665C1-9807-48D3-976C-C3212A8BFB2B}" destId="{BB423EDC-E2D7-4682-AAF6-B5DB52BC60B3}" srcOrd="4" destOrd="0" presId="urn:microsoft.com/office/officeart/2016/7/layout/VerticalSolidActionList"/>
    <dgm:cxn modelId="{E405E080-5E06-444D-9AF1-84EBDAD026BB}" type="presParOf" srcId="{BB423EDC-E2D7-4682-AAF6-B5DB52BC60B3}" destId="{A10A889F-83D6-4193-9087-0136B450A4C8}" srcOrd="0" destOrd="0" presId="urn:microsoft.com/office/officeart/2016/7/layout/VerticalSolidActionList"/>
    <dgm:cxn modelId="{3850D96F-4FC8-42DF-BBB2-6439752CDC71}" type="presParOf" srcId="{BB423EDC-E2D7-4682-AAF6-B5DB52BC60B3}" destId="{52D407EE-B0BF-4A01-AEF8-1B5F7536E542}" srcOrd="1" destOrd="0" presId="urn:microsoft.com/office/officeart/2016/7/layout/VerticalSolidActionList"/>
    <dgm:cxn modelId="{1E345133-240C-4FBF-9F72-AF8C67BBA0E1}" type="presParOf" srcId="{4AA665C1-9807-48D3-976C-C3212A8BFB2B}" destId="{2F160CBD-0C41-4ED7-BF7B-68E2C96ED346}" srcOrd="5" destOrd="0" presId="urn:microsoft.com/office/officeart/2016/7/layout/VerticalSolidActionList"/>
    <dgm:cxn modelId="{42920753-003F-477F-9EB2-AE632B062DF5}" type="presParOf" srcId="{4AA665C1-9807-48D3-976C-C3212A8BFB2B}" destId="{59F78D97-4055-4CB6-9183-091938514176}" srcOrd="6" destOrd="0" presId="urn:microsoft.com/office/officeart/2016/7/layout/VerticalSolidActionList"/>
    <dgm:cxn modelId="{07B592D7-C1CB-4C9C-9F6C-78526CD0067E}" type="presParOf" srcId="{59F78D97-4055-4CB6-9183-091938514176}" destId="{0D37671E-B53F-462F-88FE-EEBCE586CB13}" srcOrd="0" destOrd="0" presId="urn:microsoft.com/office/officeart/2016/7/layout/VerticalSolidActionList"/>
    <dgm:cxn modelId="{B25CCDC6-F1E9-4B35-926D-05161EBDFD4C}" type="presParOf" srcId="{59F78D97-4055-4CB6-9183-091938514176}" destId="{22B8CD24-F9ED-4C35-9D5D-9C5E8C52800D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32EB0EF-1495-41E3-90A5-78120F6ECB6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A3A1B1E-42FC-473F-9799-AA87AFF93190}">
      <dgm:prSet/>
      <dgm:spPr/>
      <dgm:t>
        <a:bodyPr/>
        <a:lstStyle/>
        <a:p>
          <a:r>
            <a:rPr lang="en-US" dirty="0"/>
            <a:t>Framing: Use language that shifts the goal from winning to resolving. Instead of saying “we demand” say “we believe this would be fair.”</a:t>
          </a:r>
        </a:p>
      </dgm:t>
    </dgm:pt>
    <dgm:pt modelId="{3BE826C2-6F68-4F42-AC97-5FEA6B7ED44F}" type="parTrans" cxnId="{466A5371-2707-44B4-BA42-9BA6958857B0}">
      <dgm:prSet/>
      <dgm:spPr/>
      <dgm:t>
        <a:bodyPr/>
        <a:lstStyle/>
        <a:p>
          <a:endParaRPr lang="en-US"/>
        </a:p>
      </dgm:t>
    </dgm:pt>
    <dgm:pt modelId="{5D521237-1267-47BA-A89B-C31D4659697C}" type="sibTrans" cxnId="{466A5371-2707-44B4-BA42-9BA6958857B0}">
      <dgm:prSet/>
      <dgm:spPr/>
      <dgm:t>
        <a:bodyPr/>
        <a:lstStyle/>
        <a:p>
          <a:endParaRPr lang="en-US"/>
        </a:p>
      </dgm:t>
    </dgm:pt>
    <dgm:pt modelId="{67FD73A7-027A-42B1-85E0-457649E09157}">
      <dgm:prSet/>
      <dgm:spPr/>
      <dgm:t>
        <a:bodyPr/>
        <a:lstStyle/>
        <a:p>
          <a:r>
            <a:rPr lang="en-US" dirty="0"/>
            <a:t>Acknowledgment: Recognize the other party’s pain, even briefly. It lowers defenses.</a:t>
          </a:r>
        </a:p>
      </dgm:t>
    </dgm:pt>
    <dgm:pt modelId="{C01D9F09-7967-48EB-B121-221986A5AAA3}" type="parTrans" cxnId="{371E567C-CCAA-4EB5-8FA4-DD7D28F2BB95}">
      <dgm:prSet/>
      <dgm:spPr/>
      <dgm:t>
        <a:bodyPr/>
        <a:lstStyle/>
        <a:p>
          <a:endParaRPr lang="en-US"/>
        </a:p>
      </dgm:t>
    </dgm:pt>
    <dgm:pt modelId="{96088826-844B-40F8-BE55-B7DC9E6EEDE1}" type="sibTrans" cxnId="{371E567C-CCAA-4EB5-8FA4-DD7D28F2BB95}">
      <dgm:prSet/>
      <dgm:spPr/>
      <dgm:t>
        <a:bodyPr/>
        <a:lstStyle/>
        <a:p>
          <a:endParaRPr lang="en-US"/>
        </a:p>
      </dgm:t>
    </dgm:pt>
    <dgm:pt modelId="{8794CF5A-B3E4-40B6-B306-C771E54C3DE0}">
      <dgm:prSet/>
      <dgm:spPr/>
      <dgm:t>
        <a:bodyPr/>
        <a:lstStyle/>
        <a:p>
          <a:r>
            <a:rPr lang="en-US" dirty="0"/>
            <a:t>Transparency: If there is a back story – why you made a certain offer, or how the client feels – share it. It humanizes the process.</a:t>
          </a:r>
        </a:p>
      </dgm:t>
    </dgm:pt>
    <dgm:pt modelId="{12CF8226-9A70-4C25-ADCE-ED45B30849EF}" type="parTrans" cxnId="{B56B3CD9-CE3D-4C2D-8D31-D013370738E6}">
      <dgm:prSet/>
      <dgm:spPr/>
      <dgm:t>
        <a:bodyPr/>
        <a:lstStyle/>
        <a:p>
          <a:endParaRPr lang="en-US"/>
        </a:p>
      </dgm:t>
    </dgm:pt>
    <dgm:pt modelId="{B1FF969E-9A54-4417-BE3B-F0A95980DA9A}" type="sibTrans" cxnId="{B56B3CD9-CE3D-4C2D-8D31-D013370738E6}">
      <dgm:prSet/>
      <dgm:spPr/>
      <dgm:t>
        <a:bodyPr/>
        <a:lstStyle/>
        <a:p>
          <a:endParaRPr lang="en-US"/>
        </a:p>
      </dgm:t>
    </dgm:pt>
    <dgm:pt modelId="{BBAF0613-9DB2-44FC-8608-5DF179AE166E}">
      <dgm:prSet/>
      <dgm:spPr/>
      <dgm:t>
        <a:bodyPr/>
        <a:lstStyle/>
        <a:p>
          <a:r>
            <a:rPr lang="en-US" dirty="0"/>
            <a:t>Realism: Share not only what the case could win, but also what it could lose. That includes cost, time, and emotional toll.</a:t>
          </a:r>
        </a:p>
      </dgm:t>
    </dgm:pt>
    <dgm:pt modelId="{054D69CF-1B99-4770-9E2B-38AC9BA2608C}" type="parTrans" cxnId="{788CF1C6-649F-4C8B-8F45-655476499A20}">
      <dgm:prSet/>
      <dgm:spPr/>
      <dgm:t>
        <a:bodyPr/>
        <a:lstStyle/>
        <a:p>
          <a:endParaRPr lang="en-US"/>
        </a:p>
      </dgm:t>
    </dgm:pt>
    <dgm:pt modelId="{0CABE0C3-315D-487A-8206-3FD8045096B1}" type="sibTrans" cxnId="{788CF1C6-649F-4C8B-8F45-655476499A20}">
      <dgm:prSet/>
      <dgm:spPr/>
      <dgm:t>
        <a:bodyPr/>
        <a:lstStyle/>
        <a:p>
          <a:endParaRPr lang="en-US"/>
        </a:p>
      </dgm:t>
    </dgm:pt>
    <dgm:pt modelId="{D506F6E6-693D-41E2-A5F4-53A2AEE00574}">
      <dgm:prSet/>
      <dgm:spPr/>
      <dgm:t>
        <a:bodyPr/>
        <a:lstStyle/>
        <a:p>
          <a:r>
            <a:rPr lang="en-US" dirty="0"/>
            <a:t>Timing: Know when to push, when to pause, and when to let silence work. That often requires you to trust the mediator.</a:t>
          </a:r>
        </a:p>
      </dgm:t>
    </dgm:pt>
    <dgm:pt modelId="{DF59A073-EF5D-4E66-970E-19F6D32E5610}" type="parTrans" cxnId="{17729BF5-12A3-48F2-93B2-A4DEFB5335F0}">
      <dgm:prSet/>
      <dgm:spPr/>
      <dgm:t>
        <a:bodyPr/>
        <a:lstStyle/>
        <a:p>
          <a:endParaRPr lang="en-US"/>
        </a:p>
      </dgm:t>
    </dgm:pt>
    <dgm:pt modelId="{0DBC3231-7AEC-4606-9F6F-51B78B4E9D95}" type="sibTrans" cxnId="{17729BF5-12A3-48F2-93B2-A4DEFB5335F0}">
      <dgm:prSet/>
      <dgm:spPr/>
      <dgm:t>
        <a:bodyPr/>
        <a:lstStyle/>
        <a:p>
          <a:endParaRPr lang="en-US"/>
        </a:p>
      </dgm:t>
    </dgm:pt>
    <dgm:pt modelId="{C5515A28-900A-47F7-8C72-F33A7EC7EA6D}" type="pres">
      <dgm:prSet presAssocID="{632EB0EF-1495-41E3-90A5-78120F6ECB60}" presName="linear" presStyleCnt="0">
        <dgm:presLayoutVars>
          <dgm:animLvl val="lvl"/>
          <dgm:resizeHandles val="exact"/>
        </dgm:presLayoutVars>
      </dgm:prSet>
      <dgm:spPr/>
    </dgm:pt>
    <dgm:pt modelId="{14EF7424-8183-412C-A42F-2D3A09927116}" type="pres">
      <dgm:prSet presAssocID="{BA3A1B1E-42FC-473F-9799-AA87AFF93190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F9FEB834-C1ED-4BE2-8456-B0AA6824E4B7}" type="pres">
      <dgm:prSet presAssocID="{5D521237-1267-47BA-A89B-C31D4659697C}" presName="spacer" presStyleCnt="0"/>
      <dgm:spPr/>
    </dgm:pt>
    <dgm:pt modelId="{E5930CE3-0BBE-41F5-BF14-4B42BE65011D}" type="pres">
      <dgm:prSet presAssocID="{67FD73A7-027A-42B1-85E0-457649E09157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5A22C860-772D-48F7-9440-63BD8D9861CD}" type="pres">
      <dgm:prSet presAssocID="{96088826-844B-40F8-BE55-B7DC9E6EEDE1}" presName="spacer" presStyleCnt="0"/>
      <dgm:spPr/>
    </dgm:pt>
    <dgm:pt modelId="{EE5FE98C-40E5-4D6F-8C80-11140FED0051}" type="pres">
      <dgm:prSet presAssocID="{8794CF5A-B3E4-40B6-B306-C771E54C3DE0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910A0069-E1EB-4C75-8DD0-76D2AD42BE07}" type="pres">
      <dgm:prSet presAssocID="{B1FF969E-9A54-4417-BE3B-F0A95980DA9A}" presName="spacer" presStyleCnt="0"/>
      <dgm:spPr/>
    </dgm:pt>
    <dgm:pt modelId="{0EC4F298-DB4D-4C71-B8AD-5601B351665C}" type="pres">
      <dgm:prSet presAssocID="{BBAF0613-9DB2-44FC-8608-5DF179AE166E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DB6EF53F-3916-4D7B-AD0F-3492BB384142}" type="pres">
      <dgm:prSet presAssocID="{0CABE0C3-315D-487A-8206-3FD8045096B1}" presName="spacer" presStyleCnt="0"/>
      <dgm:spPr/>
    </dgm:pt>
    <dgm:pt modelId="{3408EAA1-34ED-4FFD-AF9B-5E6FE3B19786}" type="pres">
      <dgm:prSet presAssocID="{D506F6E6-693D-41E2-A5F4-53A2AEE00574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466A5371-2707-44B4-BA42-9BA6958857B0}" srcId="{632EB0EF-1495-41E3-90A5-78120F6ECB60}" destId="{BA3A1B1E-42FC-473F-9799-AA87AFF93190}" srcOrd="0" destOrd="0" parTransId="{3BE826C2-6F68-4F42-AC97-5FEA6B7ED44F}" sibTransId="{5D521237-1267-47BA-A89B-C31D4659697C}"/>
    <dgm:cxn modelId="{371E567C-CCAA-4EB5-8FA4-DD7D28F2BB95}" srcId="{632EB0EF-1495-41E3-90A5-78120F6ECB60}" destId="{67FD73A7-027A-42B1-85E0-457649E09157}" srcOrd="1" destOrd="0" parTransId="{C01D9F09-7967-48EB-B121-221986A5AAA3}" sibTransId="{96088826-844B-40F8-BE55-B7DC9E6EEDE1}"/>
    <dgm:cxn modelId="{3F66D684-E60F-4470-8A02-F7DF650CD995}" type="presOf" srcId="{67FD73A7-027A-42B1-85E0-457649E09157}" destId="{E5930CE3-0BBE-41F5-BF14-4B42BE65011D}" srcOrd="0" destOrd="0" presId="urn:microsoft.com/office/officeart/2005/8/layout/vList2"/>
    <dgm:cxn modelId="{CF0236A3-6C77-4ED0-9546-753CA2D38D13}" type="presOf" srcId="{BA3A1B1E-42FC-473F-9799-AA87AFF93190}" destId="{14EF7424-8183-412C-A42F-2D3A09927116}" srcOrd="0" destOrd="0" presId="urn:microsoft.com/office/officeart/2005/8/layout/vList2"/>
    <dgm:cxn modelId="{788CF1C6-649F-4C8B-8F45-655476499A20}" srcId="{632EB0EF-1495-41E3-90A5-78120F6ECB60}" destId="{BBAF0613-9DB2-44FC-8608-5DF179AE166E}" srcOrd="3" destOrd="0" parTransId="{054D69CF-1B99-4770-9E2B-38AC9BA2608C}" sibTransId="{0CABE0C3-315D-487A-8206-3FD8045096B1}"/>
    <dgm:cxn modelId="{0784FCC6-2123-4A9B-A64C-8EC45F9EC3EA}" type="presOf" srcId="{8794CF5A-B3E4-40B6-B306-C771E54C3DE0}" destId="{EE5FE98C-40E5-4D6F-8C80-11140FED0051}" srcOrd="0" destOrd="0" presId="urn:microsoft.com/office/officeart/2005/8/layout/vList2"/>
    <dgm:cxn modelId="{F94BBECD-BE9A-4E87-8864-0040EB6BAF54}" type="presOf" srcId="{BBAF0613-9DB2-44FC-8608-5DF179AE166E}" destId="{0EC4F298-DB4D-4C71-B8AD-5601B351665C}" srcOrd="0" destOrd="0" presId="urn:microsoft.com/office/officeart/2005/8/layout/vList2"/>
    <dgm:cxn modelId="{B56B3CD9-CE3D-4C2D-8D31-D013370738E6}" srcId="{632EB0EF-1495-41E3-90A5-78120F6ECB60}" destId="{8794CF5A-B3E4-40B6-B306-C771E54C3DE0}" srcOrd="2" destOrd="0" parTransId="{12CF8226-9A70-4C25-ADCE-ED45B30849EF}" sibTransId="{B1FF969E-9A54-4417-BE3B-F0A95980DA9A}"/>
    <dgm:cxn modelId="{D3AC6FF1-B8D1-4A56-9CBB-DCFB092E74A4}" type="presOf" srcId="{632EB0EF-1495-41E3-90A5-78120F6ECB60}" destId="{C5515A28-900A-47F7-8C72-F33A7EC7EA6D}" srcOrd="0" destOrd="0" presId="urn:microsoft.com/office/officeart/2005/8/layout/vList2"/>
    <dgm:cxn modelId="{569F48F3-D8C8-4EA9-B3C6-D30D351729E0}" type="presOf" srcId="{D506F6E6-693D-41E2-A5F4-53A2AEE00574}" destId="{3408EAA1-34ED-4FFD-AF9B-5E6FE3B19786}" srcOrd="0" destOrd="0" presId="urn:microsoft.com/office/officeart/2005/8/layout/vList2"/>
    <dgm:cxn modelId="{17729BF5-12A3-48F2-93B2-A4DEFB5335F0}" srcId="{632EB0EF-1495-41E3-90A5-78120F6ECB60}" destId="{D506F6E6-693D-41E2-A5F4-53A2AEE00574}" srcOrd="4" destOrd="0" parTransId="{DF59A073-EF5D-4E66-970E-19F6D32E5610}" sibTransId="{0DBC3231-7AEC-4606-9F6F-51B78B4E9D95}"/>
    <dgm:cxn modelId="{821D7D6D-7F5B-481C-9BEA-840AA088C6AB}" type="presParOf" srcId="{C5515A28-900A-47F7-8C72-F33A7EC7EA6D}" destId="{14EF7424-8183-412C-A42F-2D3A09927116}" srcOrd="0" destOrd="0" presId="urn:microsoft.com/office/officeart/2005/8/layout/vList2"/>
    <dgm:cxn modelId="{E8C838E0-49B5-4A32-953D-C674E0C3957C}" type="presParOf" srcId="{C5515A28-900A-47F7-8C72-F33A7EC7EA6D}" destId="{F9FEB834-C1ED-4BE2-8456-B0AA6824E4B7}" srcOrd="1" destOrd="0" presId="urn:microsoft.com/office/officeart/2005/8/layout/vList2"/>
    <dgm:cxn modelId="{162D424A-082B-46D0-A2B0-9EED9CFB8793}" type="presParOf" srcId="{C5515A28-900A-47F7-8C72-F33A7EC7EA6D}" destId="{E5930CE3-0BBE-41F5-BF14-4B42BE65011D}" srcOrd="2" destOrd="0" presId="urn:microsoft.com/office/officeart/2005/8/layout/vList2"/>
    <dgm:cxn modelId="{E6956B9C-18CC-4AF7-8D38-B4777BF6789D}" type="presParOf" srcId="{C5515A28-900A-47F7-8C72-F33A7EC7EA6D}" destId="{5A22C860-772D-48F7-9440-63BD8D9861CD}" srcOrd="3" destOrd="0" presId="urn:microsoft.com/office/officeart/2005/8/layout/vList2"/>
    <dgm:cxn modelId="{AF2B9D56-9A2C-43DD-8B9E-F6C2AA8B3F16}" type="presParOf" srcId="{C5515A28-900A-47F7-8C72-F33A7EC7EA6D}" destId="{EE5FE98C-40E5-4D6F-8C80-11140FED0051}" srcOrd="4" destOrd="0" presId="urn:microsoft.com/office/officeart/2005/8/layout/vList2"/>
    <dgm:cxn modelId="{2EE488EB-7FEF-48B6-9E68-45BA8542387F}" type="presParOf" srcId="{C5515A28-900A-47F7-8C72-F33A7EC7EA6D}" destId="{910A0069-E1EB-4C75-8DD0-76D2AD42BE07}" srcOrd="5" destOrd="0" presId="urn:microsoft.com/office/officeart/2005/8/layout/vList2"/>
    <dgm:cxn modelId="{3DC8B64C-A1D3-4237-8A8A-C511C1F6A831}" type="presParOf" srcId="{C5515A28-900A-47F7-8C72-F33A7EC7EA6D}" destId="{0EC4F298-DB4D-4C71-B8AD-5601B351665C}" srcOrd="6" destOrd="0" presId="urn:microsoft.com/office/officeart/2005/8/layout/vList2"/>
    <dgm:cxn modelId="{CC5D9712-F8D5-4153-A115-2EC4DD26DFC9}" type="presParOf" srcId="{C5515A28-900A-47F7-8C72-F33A7EC7EA6D}" destId="{DB6EF53F-3916-4D7B-AD0F-3492BB384142}" srcOrd="7" destOrd="0" presId="urn:microsoft.com/office/officeart/2005/8/layout/vList2"/>
    <dgm:cxn modelId="{D435CBAB-0F09-47F1-9483-BEFAA4266204}" type="presParOf" srcId="{C5515A28-900A-47F7-8C72-F33A7EC7EA6D}" destId="{3408EAA1-34ED-4FFD-AF9B-5E6FE3B19786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61DDC7C-A083-4157-9FA5-9FEB1AAF0151}" type="doc">
      <dgm:prSet loTypeId="urn:microsoft.com/office/officeart/2005/8/layout/bProcess4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79BB497E-D73E-4759-9622-D1EBFA54D71D}">
      <dgm:prSet/>
      <dgm:spPr/>
      <dgm:t>
        <a:bodyPr/>
        <a:lstStyle/>
        <a:p>
          <a:r>
            <a:rPr lang="en-US" dirty="0"/>
            <a:t>Mediation doesn’t begin at 9:00 a.m. It begins well before that.</a:t>
          </a:r>
        </a:p>
      </dgm:t>
    </dgm:pt>
    <dgm:pt modelId="{FB999D0C-7F1B-48E1-BF88-336E05072AF5}" type="parTrans" cxnId="{7CDA4861-8CF4-46FF-AB07-F1EBAD20EC43}">
      <dgm:prSet/>
      <dgm:spPr/>
      <dgm:t>
        <a:bodyPr/>
        <a:lstStyle/>
        <a:p>
          <a:endParaRPr lang="en-US"/>
        </a:p>
      </dgm:t>
    </dgm:pt>
    <dgm:pt modelId="{0E80B5A7-30FE-4079-9962-5CC78F2D7F2F}" type="sibTrans" cxnId="{7CDA4861-8CF4-46FF-AB07-F1EBAD20EC43}">
      <dgm:prSet/>
      <dgm:spPr/>
      <dgm:t>
        <a:bodyPr/>
        <a:lstStyle/>
        <a:p>
          <a:endParaRPr lang="en-US"/>
        </a:p>
      </dgm:t>
    </dgm:pt>
    <dgm:pt modelId="{E4A2C61A-CF3E-4C5E-B39D-FDA78BF7F5DF}">
      <dgm:prSet/>
      <dgm:spPr/>
      <dgm:t>
        <a:bodyPr/>
        <a:lstStyle/>
        <a:p>
          <a:r>
            <a:rPr lang="en-US" dirty="0"/>
            <a:t>Pre-mediation statements help mediator enter the day with a roadmap.</a:t>
          </a:r>
        </a:p>
      </dgm:t>
    </dgm:pt>
    <dgm:pt modelId="{9B216B99-FD66-46C6-AFC4-35E5698E648D}" type="parTrans" cxnId="{751F961C-CF9E-4466-9812-46B0DC0FF515}">
      <dgm:prSet/>
      <dgm:spPr/>
      <dgm:t>
        <a:bodyPr/>
        <a:lstStyle/>
        <a:p>
          <a:endParaRPr lang="en-US"/>
        </a:p>
      </dgm:t>
    </dgm:pt>
    <dgm:pt modelId="{6FDC55A5-01FB-4510-BA79-EB3DD8C36E89}" type="sibTrans" cxnId="{751F961C-CF9E-4466-9812-46B0DC0FF515}">
      <dgm:prSet/>
      <dgm:spPr/>
      <dgm:t>
        <a:bodyPr/>
        <a:lstStyle/>
        <a:p>
          <a:endParaRPr lang="en-US"/>
        </a:p>
      </dgm:t>
    </dgm:pt>
    <dgm:pt modelId="{A5D580CA-80D8-42FD-85D0-0671D5FB6EBC}">
      <dgm:prSet/>
      <dgm:spPr/>
      <dgm:t>
        <a:bodyPr/>
        <a:lstStyle/>
        <a:p>
          <a:r>
            <a:rPr lang="en-US" dirty="0"/>
            <a:t>Strong statements contain:</a:t>
          </a:r>
        </a:p>
      </dgm:t>
    </dgm:pt>
    <dgm:pt modelId="{EA760544-EFF0-4130-BE8A-67A584E09D25}" type="parTrans" cxnId="{6A0741AD-C099-4B51-BF8B-ED706748776A}">
      <dgm:prSet/>
      <dgm:spPr/>
      <dgm:t>
        <a:bodyPr/>
        <a:lstStyle/>
        <a:p>
          <a:endParaRPr lang="en-US"/>
        </a:p>
      </dgm:t>
    </dgm:pt>
    <dgm:pt modelId="{2A57D1BC-992D-4C1C-8F5E-C236BB85B32F}" type="sibTrans" cxnId="{6A0741AD-C099-4B51-BF8B-ED706748776A}">
      <dgm:prSet/>
      <dgm:spPr/>
      <dgm:t>
        <a:bodyPr/>
        <a:lstStyle/>
        <a:p>
          <a:endParaRPr lang="en-US"/>
        </a:p>
      </dgm:t>
    </dgm:pt>
    <dgm:pt modelId="{84657EBC-3768-4E53-A52C-AA2F22A55AA1}">
      <dgm:prSet/>
      <dgm:spPr/>
      <dgm:t>
        <a:bodyPr/>
        <a:lstStyle/>
        <a:p>
          <a:r>
            <a:rPr lang="en-US" dirty="0"/>
            <a:t>Clear Factual background and timeline.</a:t>
          </a:r>
        </a:p>
      </dgm:t>
    </dgm:pt>
    <dgm:pt modelId="{C034412E-877A-4395-897A-4C861AF20113}" type="parTrans" cxnId="{08AEF6EA-F820-4D6C-824C-169B8499B8EF}">
      <dgm:prSet/>
      <dgm:spPr/>
      <dgm:t>
        <a:bodyPr/>
        <a:lstStyle/>
        <a:p>
          <a:endParaRPr lang="en-US"/>
        </a:p>
      </dgm:t>
    </dgm:pt>
    <dgm:pt modelId="{EE692BA9-7EBA-439D-8298-5C89D6AB0DB4}" type="sibTrans" cxnId="{08AEF6EA-F820-4D6C-824C-169B8499B8EF}">
      <dgm:prSet/>
      <dgm:spPr/>
      <dgm:t>
        <a:bodyPr/>
        <a:lstStyle/>
        <a:p>
          <a:endParaRPr lang="en-US"/>
        </a:p>
      </dgm:t>
    </dgm:pt>
    <dgm:pt modelId="{82416004-019A-421C-8DBE-0467B23B8FF4}">
      <dgm:prSet/>
      <dgm:spPr/>
      <dgm:t>
        <a:bodyPr/>
        <a:lstStyle/>
        <a:p>
          <a:r>
            <a:rPr lang="en-US" dirty="0"/>
            <a:t>Key disputed issues.</a:t>
          </a:r>
        </a:p>
      </dgm:t>
    </dgm:pt>
    <dgm:pt modelId="{60ECE18F-DE2F-4325-956C-14EA77CB2CA8}" type="parTrans" cxnId="{1718AE19-4DDB-4F56-A494-F7F606B2E424}">
      <dgm:prSet/>
      <dgm:spPr/>
      <dgm:t>
        <a:bodyPr/>
        <a:lstStyle/>
        <a:p>
          <a:endParaRPr lang="en-US"/>
        </a:p>
      </dgm:t>
    </dgm:pt>
    <dgm:pt modelId="{79A45303-5CE2-4282-8D18-46002E91C684}" type="sibTrans" cxnId="{1718AE19-4DDB-4F56-A494-F7F606B2E424}">
      <dgm:prSet/>
      <dgm:spPr/>
      <dgm:t>
        <a:bodyPr/>
        <a:lstStyle/>
        <a:p>
          <a:endParaRPr lang="en-US"/>
        </a:p>
      </dgm:t>
    </dgm:pt>
    <dgm:pt modelId="{35BB95BE-5EC9-4536-95B0-6ADD85CC146A}">
      <dgm:prSet/>
      <dgm:spPr/>
      <dgm:t>
        <a:bodyPr/>
        <a:lstStyle/>
        <a:p>
          <a:r>
            <a:rPr lang="en-US" dirty="0"/>
            <a:t>Any settlement discussions to date.</a:t>
          </a:r>
        </a:p>
      </dgm:t>
    </dgm:pt>
    <dgm:pt modelId="{11E6D837-2685-4A5F-803D-609510BED7A6}" type="parTrans" cxnId="{7AEDECAD-78E2-49F4-AC8B-3C99B03717A4}">
      <dgm:prSet/>
      <dgm:spPr/>
      <dgm:t>
        <a:bodyPr/>
        <a:lstStyle/>
        <a:p>
          <a:endParaRPr lang="en-US"/>
        </a:p>
      </dgm:t>
    </dgm:pt>
    <dgm:pt modelId="{6F6160B4-15B5-40A9-9148-0853605CDE55}" type="sibTrans" cxnId="{7AEDECAD-78E2-49F4-AC8B-3C99B03717A4}">
      <dgm:prSet/>
      <dgm:spPr/>
      <dgm:t>
        <a:bodyPr/>
        <a:lstStyle/>
        <a:p>
          <a:endParaRPr lang="en-US"/>
        </a:p>
      </dgm:t>
    </dgm:pt>
    <dgm:pt modelId="{7BDD3E9D-0919-4FAD-BEC7-86196E077A57}">
      <dgm:prSet/>
      <dgm:spPr/>
      <dgm:t>
        <a:bodyPr/>
        <a:lstStyle/>
        <a:p>
          <a:r>
            <a:rPr lang="en-US" dirty="0"/>
            <a:t>Client background and emotional temperature.</a:t>
          </a:r>
        </a:p>
      </dgm:t>
    </dgm:pt>
    <dgm:pt modelId="{DFDD1504-3917-44E2-9DEA-1375CF567765}" type="parTrans" cxnId="{7068FF1C-5B11-457B-9D65-722052AA772C}">
      <dgm:prSet/>
      <dgm:spPr/>
      <dgm:t>
        <a:bodyPr/>
        <a:lstStyle/>
        <a:p>
          <a:endParaRPr lang="en-US"/>
        </a:p>
      </dgm:t>
    </dgm:pt>
    <dgm:pt modelId="{08639985-EEA5-4F19-B4AE-E15A574464D2}" type="sibTrans" cxnId="{7068FF1C-5B11-457B-9D65-722052AA772C}">
      <dgm:prSet/>
      <dgm:spPr/>
      <dgm:t>
        <a:bodyPr/>
        <a:lstStyle/>
        <a:p>
          <a:endParaRPr lang="en-US"/>
        </a:p>
      </dgm:t>
    </dgm:pt>
    <dgm:pt modelId="{309D7CD6-0099-42D0-81C1-EA4125114F43}">
      <dgm:prSet/>
      <dgm:spPr/>
      <dgm:t>
        <a:bodyPr/>
        <a:lstStyle/>
        <a:p>
          <a:r>
            <a:rPr lang="en-US" dirty="0"/>
            <a:t>Known obstacles or needed information.</a:t>
          </a:r>
        </a:p>
      </dgm:t>
    </dgm:pt>
    <dgm:pt modelId="{55509A25-0672-4DF9-8FFF-0FAC3E84C502}" type="parTrans" cxnId="{B4724D41-6912-4B00-887B-160DE7D6B195}">
      <dgm:prSet/>
      <dgm:spPr/>
      <dgm:t>
        <a:bodyPr/>
        <a:lstStyle/>
        <a:p>
          <a:endParaRPr lang="en-US"/>
        </a:p>
      </dgm:t>
    </dgm:pt>
    <dgm:pt modelId="{C50FF809-EAD2-4113-A4C2-83917C541258}" type="sibTrans" cxnId="{B4724D41-6912-4B00-887B-160DE7D6B195}">
      <dgm:prSet/>
      <dgm:spPr/>
      <dgm:t>
        <a:bodyPr/>
        <a:lstStyle/>
        <a:p>
          <a:endParaRPr lang="en-US"/>
        </a:p>
      </dgm:t>
    </dgm:pt>
    <dgm:pt modelId="{138F4D4B-C1A4-4D5B-AB89-38E71E33E69E}">
      <dgm:prSet/>
      <dgm:spPr/>
      <dgm:t>
        <a:bodyPr/>
        <a:lstStyle/>
        <a:p>
          <a:r>
            <a:rPr lang="en-US" dirty="0"/>
            <a:t>Insight into opposing counsel.</a:t>
          </a:r>
        </a:p>
      </dgm:t>
    </dgm:pt>
    <dgm:pt modelId="{FA43F479-7167-4400-8184-5207649C52B4}" type="parTrans" cxnId="{51AA87B4-5A6D-4867-982D-25D2D8903BA5}">
      <dgm:prSet/>
      <dgm:spPr/>
      <dgm:t>
        <a:bodyPr/>
        <a:lstStyle/>
        <a:p>
          <a:endParaRPr lang="en-US"/>
        </a:p>
      </dgm:t>
    </dgm:pt>
    <dgm:pt modelId="{89374D78-6C08-4463-AAD5-BBD769CC512A}" type="sibTrans" cxnId="{51AA87B4-5A6D-4867-982D-25D2D8903BA5}">
      <dgm:prSet/>
      <dgm:spPr/>
      <dgm:t>
        <a:bodyPr/>
        <a:lstStyle/>
        <a:p>
          <a:endParaRPr lang="en-US"/>
        </a:p>
      </dgm:t>
    </dgm:pt>
    <dgm:pt modelId="{4233942F-CA13-4572-BFFB-FC0C2AE9F5AB}">
      <dgm:prSet/>
      <dgm:spPr/>
      <dgm:t>
        <a:bodyPr/>
        <a:lstStyle/>
        <a:p>
          <a:r>
            <a:rPr lang="en-US" dirty="0"/>
            <a:t>Pre-Mediation phone calls can be crucial – anything you want me to know that you don’t want in writing.</a:t>
          </a:r>
        </a:p>
      </dgm:t>
    </dgm:pt>
    <dgm:pt modelId="{B55D9D45-F789-4E3D-B74F-918B1016E174}" type="parTrans" cxnId="{8131A5C0-D7B4-455B-87A6-F4FEC75DACAA}">
      <dgm:prSet/>
      <dgm:spPr/>
      <dgm:t>
        <a:bodyPr/>
        <a:lstStyle/>
        <a:p>
          <a:endParaRPr lang="en-US"/>
        </a:p>
      </dgm:t>
    </dgm:pt>
    <dgm:pt modelId="{4EAE80DE-9AB2-4276-9B44-7270BB4ED4BA}" type="sibTrans" cxnId="{8131A5C0-D7B4-455B-87A6-F4FEC75DACAA}">
      <dgm:prSet/>
      <dgm:spPr/>
      <dgm:t>
        <a:bodyPr/>
        <a:lstStyle/>
        <a:p>
          <a:endParaRPr lang="en-US"/>
        </a:p>
      </dgm:t>
    </dgm:pt>
    <dgm:pt modelId="{17DB1F43-39D3-4324-9056-B2BFDE066E73}" type="pres">
      <dgm:prSet presAssocID="{361DDC7C-A083-4157-9FA5-9FEB1AAF0151}" presName="Name0" presStyleCnt="0">
        <dgm:presLayoutVars>
          <dgm:dir/>
          <dgm:resizeHandles/>
        </dgm:presLayoutVars>
      </dgm:prSet>
      <dgm:spPr/>
    </dgm:pt>
    <dgm:pt modelId="{1BDE208D-7204-473F-9E27-23BEBBFA5345}" type="pres">
      <dgm:prSet presAssocID="{79BB497E-D73E-4759-9622-D1EBFA54D71D}" presName="compNode" presStyleCnt="0"/>
      <dgm:spPr/>
    </dgm:pt>
    <dgm:pt modelId="{D95E7F20-BEFD-4EFF-B77B-9CDE94CC3830}" type="pres">
      <dgm:prSet presAssocID="{79BB497E-D73E-4759-9622-D1EBFA54D71D}" presName="dummyConnPt" presStyleCnt="0"/>
      <dgm:spPr/>
    </dgm:pt>
    <dgm:pt modelId="{827402B5-9E7F-45E0-A149-81F1A5B7477E}" type="pres">
      <dgm:prSet presAssocID="{79BB497E-D73E-4759-9622-D1EBFA54D71D}" presName="node" presStyleLbl="node1" presStyleIdx="0" presStyleCnt="4">
        <dgm:presLayoutVars>
          <dgm:bulletEnabled val="1"/>
        </dgm:presLayoutVars>
      </dgm:prSet>
      <dgm:spPr/>
    </dgm:pt>
    <dgm:pt modelId="{EA6A20D6-2772-435A-8DDE-B53F986DDD92}" type="pres">
      <dgm:prSet presAssocID="{0E80B5A7-30FE-4079-9962-5CC78F2D7F2F}" presName="sibTrans" presStyleLbl="bgSibTrans2D1" presStyleIdx="0" presStyleCnt="3"/>
      <dgm:spPr/>
    </dgm:pt>
    <dgm:pt modelId="{D7889EBD-85C9-4BCC-9CE5-9328200D0CAA}" type="pres">
      <dgm:prSet presAssocID="{E4A2C61A-CF3E-4C5E-B39D-FDA78BF7F5DF}" presName="compNode" presStyleCnt="0"/>
      <dgm:spPr/>
    </dgm:pt>
    <dgm:pt modelId="{1E0E98A1-B2CF-4104-9368-9A83793B93CE}" type="pres">
      <dgm:prSet presAssocID="{E4A2C61A-CF3E-4C5E-B39D-FDA78BF7F5DF}" presName="dummyConnPt" presStyleCnt="0"/>
      <dgm:spPr/>
    </dgm:pt>
    <dgm:pt modelId="{7F6F113E-A316-4E6C-A2D5-33BAB9AD458B}" type="pres">
      <dgm:prSet presAssocID="{E4A2C61A-CF3E-4C5E-B39D-FDA78BF7F5DF}" presName="node" presStyleLbl="node1" presStyleIdx="1" presStyleCnt="4">
        <dgm:presLayoutVars>
          <dgm:bulletEnabled val="1"/>
        </dgm:presLayoutVars>
      </dgm:prSet>
      <dgm:spPr/>
    </dgm:pt>
    <dgm:pt modelId="{3C539508-2063-49AA-9347-1C06B857985B}" type="pres">
      <dgm:prSet presAssocID="{6FDC55A5-01FB-4510-BA79-EB3DD8C36E89}" presName="sibTrans" presStyleLbl="bgSibTrans2D1" presStyleIdx="1" presStyleCnt="3"/>
      <dgm:spPr/>
    </dgm:pt>
    <dgm:pt modelId="{C7FE980E-47B4-4E0D-9728-32A264BFD86F}" type="pres">
      <dgm:prSet presAssocID="{A5D580CA-80D8-42FD-85D0-0671D5FB6EBC}" presName="compNode" presStyleCnt="0"/>
      <dgm:spPr/>
    </dgm:pt>
    <dgm:pt modelId="{D922CE99-41DA-49B4-BEE7-86E4BC4073C8}" type="pres">
      <dgm:prSet presAssocID="{A5D580CA-80D8-42FD-85D0-0671D5FB6EBC}" presName="dummyConnPt" presStyleCnt="0"/>
      <dgm:spPr/>
    </dgm:pt>
    <dgm:pt modelId="{25952AD5-B11A-49AC-92FF-54CD4DE4C26E}" type="pres">
      <dgm:prSet presAssocID="{A5D580CA-80D8-42FD-85D0-0671D5FB6EBC}" presName="node" presStyleLbl="node1" presStyleIdx="2" presStyleCnt="4">
        <dgm:presLayoutVars>
          <dgm:bulletEnabled val="1"/>
        </dgm:presLayoutVars>
      </dgm:prSet>
      <dgm:spPr/>
    </dgm:pt>
    <dgm:pt modelId="{FC589B1A-4CD2-4E10-9AD3-4F214C6CFB29}" type="pres">
      <dgm:prSet presAssocID="{2A57D1BC-992D-4C1C-8F5E-C236BB85B32F}" presName="sibTrans" presStyleLbl="bgSibTrans2D1" presStyleIdx="2" presStyleCnt="3"/>
      <dgm:spPr/>
    </dgm:pt>
    <dgm:pt modelId="{BACC4EE4-F4E2-4E23-B1F3-691D85DCE18F}" type="pres">
      <dgm:prSet presAssocID="{4233942F-CA13-4572-BFFB-FC0C2AE9F5AB}" presName="compNode" presStyleCnt="0"/>
      <dgm:spPr/>
    </dgm:pt>
    <dgm:pt modelId="{35F96B87-BBD3-4214-AF35-FD70D673277B}" type="pres">
      <dgm:prSet presAssocID="{4233942F-CA13-4572-BFFB-FC0C2AE9F5AB}" presName="dummyConnPt" presStyleCnt="0"/>
      <dgm:spPr/>
    </dgm:pt>
    <dgm:pt modelId="{F44E4CC7-52A6-4D5F-8D43-7BE27FA5BCD3}" type="pres">
      <dgm:prSet presAssocID="{4233942F-CA13-4572-BFFB-FC0C2AE9F5AB}" presName="node" presStyleLbl="node1" presStyleIdx="3" presStyleCnt="4">
        <dgm:presLayoutVars>
          <dgm:bulletEnabled val="1"/>
        </dgm:presLayoutVars>
      </dgm:prSet>
      <dgm:spPr/>
    </dgm:pt>
  </dgm:ptLst>
  <dgm:cxnLst>
    <dgm:cxn modelId="{180A180E-4CAF-4051-98F6-BEEBE4EBA27F}" type="presOf" srcId="{6FDC55A5-01FB-4510-BA79-EB3DD8C36E89}" destId="{3C539508-2063-49AA-9347-1C06B857985B}" srcOrd="0" destOrd="0" presId="urn:microsoft.com/office/officeart/2005/8/layout/bProcess4"/>
    <dgm:cxn modelId="{24E4E114-0568-4A02-914C-4433FC111833}" type="presOf" srcId="{0E80B5A7-30FE-4079-9962-5CC78F2D7F2F}" destId="{EA6A20D6-2772-435A-8DDE-B53F986DDD92}" srcOrd="0" destOrd="0" presId="urn:microsoft.com/office/officeart/2005/8/layout/bProcess4"/>
    <dgm:cxn modelId="{1718AE19-4DDB-4F56-A494-F7F606B2E424}" srcId="{A5D580CA-80D8-42FD-85D0-0671D5FB6EBC}" destId="{82416004-019A-421C-8DBE-0467B23B8FF4}" srcOrd="1" destOrd="0" parTransId="{60ECE18F-DE2F-4325-956C-14EA77CB2CA8}" sibTransId="{79A45303-5CE2-4282-8D18-46002E91C684}"/>
    <dgm:cxn modelId="{150BED1B-44F1-4497-AB43-DB7CF8B61EBF}" type="presOf" srcId="{79BB497E-D73E-4759-9622-D1EBFA54D71D}" destId="{827402B5-9E7F-45E0-A149-81F1A5B7477E}" srcOrd="0" destOrd="0" presId="urn:microsoft.com/office/officeart/2005/8/layout/bProcess4"/>
    <dgm:cxn modelId="{751F961C-CF9E-4466-9812-46B0DC0FF515}" srcId="{361DDC7C-A083-4157-9FA5-9FEB1AAF0151}" destId="{E4A2C61A-CF3E-4C5E-B39D-FDA78BF7F5DF}" srcOrd="1" destOrd="0" parTransId="{9B216B99-FD66-46C6-AFC4-35E5698E648D}" sibTransId="{6FDC55A5-01FB-4510-BA79-EB3DD8C36E89}"/>
    <dgm:cxn modelId="{7068FF1C-5B11-457B-9D65-722052AA772C}" srcId="{A5D580CA-80D8-42FD-85D0-0671D5FB6EBC}" destId="{7BDD3E9D-0919-4FAD-BEC7-86196E077A57}" srcOrd="3" destOrd="0" parTransId="{DFDD1504-3917-44E2-9DEA-1375CF567765}" sibTransId="{08639985-EEA5-4F19-B4AE-E15A574464D2}"/>
    <dgm:cxn modelId="{BC2C822B-359F-4E25-A62D-51331CF84BE7}" type="presOf" srcId="{7BDD3E9D-0919-4FAD-BEC7-86196E077A57}" destId="{25952AD5-B11A-49AC-92FF-54CD4DE4C26E}" srcOrd="0" destOrd="4" presId="urn:microsoft.com/office/officeart/2005/8/layout/bProcess4"/>
    <dgm:cxn modelId="{A7BD5833-D423-4133-B0A7-7D4C2C4CDBB4}" type="presOf" srcId="{4233942F-CA13-4572-BFFB-FC0C2AE9F5AB}" destId="{F44E4CC7-52A6-4D5F-8D43-7BE27FA5BCD3}" srcOrd="0" destOrd="0" presId="urn:microsoft.com/office/officeart/2005/8/layout/bProcess4"/>
    <dgm:cxn modelId="{886DE83D-3008-425E-89AC-D7A009FDDABC}" type="presOf" srcId="{82416004-019A-421C-8DBE-0467B23B8FF4}" destId="{25952AD5-B11A-49AC-92FF-54CD4DE4C26E}" srcOrd="0" destOrd="2" presId="urn:microsoft.com/office/officeart/2005/8/layout/bProcess4"/>
    <dgm:cxn modelId="{7CDA4861-8CF4-46FF-AB07-F1EBAD20EC43}" srcId="{361DDC7C-A083-4157-9FA5-9FEB1AAF0151}" destId="{79BB497E-D73E-4759-9622-D1EBFA54D71D}" srcOrd="0" destOrd="0" parTransId="{FB999D0C-7F1B-48E1-BF88-336E05072AF5}" sibTransId="{0E80B5A7-30FE-4079-9962-5CC78F2D7F2F}"/>
    <dgm:cxn modelId="{B4724D41-6912-4B00-887B-160DE7D6B195}" srcId="{A5D580CA-80D8-42FD-85D0-0671D5FB6EBC}" destId="{309D7CD6-0099-42D0-81C1-EA4125114F43}" srcOrd="4" destOrd="0" parTransId="{55509A25-0672-4DF9-8FFF-0FAC3E84C502}" sibTransId="{C50FF809-EAD2-4113-A4C2-83917C541258}"/>
    <dgm:cxn modelId="{6F76D27A-3684-40E5-B4B9-B24FAE59935C}" type="presOf" srcId="{309D7CD6-0099-42D0-81C1-EA4125114F43}" destId="{25952AD5-B11A-49AC-92FF-54CD4DE4C26E}" srcOrd="0" destOrd="5" presId="urn:microsoft.com/office/officeart/2005/8/layout/bProcess4"/>
    <dgm:cxn modelId="{F861E47F-89ED-4D8B-B278-8DAAABC25BDE}" type="presOf" srcId="{138F4D4B-C1A4-4D5B-AB89-38E71E33E69E}" destId="{25952AD5-B11A-49AC-92FF-54CD4DE4C26E}" srcOrd="0" destOrd="6" presId="urn:microsoft.com/office/officeart/2005/8/layout/bProcess4"/>
    <dgm:cxn modelId="{BE822B87-A916-4AFD-9FE6-50C5C65AE7C3}" type="presOf" srcId="{361DDC7C-A083-4157-9FA5-9FEB1AAF0151}" destId="{17DB1F43-39D3-4324-9056-B2BFDE066E73}" srcOrd="0" destOrd="0" presId="urn:microsoft.com/office/officeart/2005/8/layout/bProcess4"/>
    <dgm:cxn modelId="{6A0741AD-C099-4B51-BF8B-ED706748776A}" srcId="{361DDC7C-A083-4157-9FA5-9FEB1AAF0151}" destId="{A5D580CA-80D8-42FD-85D0-0671D5FB6EBC}" srcOrd="2" destOrd="0" parTransId="{EA760544-EFF0-4130-BE8A-67A584E09D25}" sibTransId="{2A57D1BC-992D-4C1C-8F5E-C236BB85B32F}"/>
    <dgm:cxn modelId="{7AEDECAD-78E2-49F4-AC8B-3C99B03717A4}" srcId="{A5D580CA-80D8-42FD-85D0-0671D5FB6EBC}" destId="{35BB95BE-5EC9-4536-95B0-6ADD85CC146A}" srcOrd="2" destOrd="0" parTransId="{11E6D837-2685-4A5F-803D-609510BED7A6}" sibTransId="{6F6160B4-15B5-40A9-9148-0853605CDE55}"/>
    <dgm:cxn modelId="{4C1787AE-8FBE-4D33-BF28-A1F68C505A07}" type="presOf" srcId="{E4A2C61A-CF3E-4C5E-B39D-FDA78BF7F5DF}" destId="{7F6F113E-A316-4E6C-A2D5-33BAB9AD458B}" srcOrd="0" destOrd="0" presId="urn:microsoft.com/office/officeart/2005/8/layout/bProcess4"/>
    <dgm:cxn modelId="{51AA87B4-5A6D-4867-982D-25D2D8903BA5}" srcId="{A5D580CA-80D8-42FD-85D0-0671D5FB6EBC}" destId="{138F4D4B-C1A4-4D5B-AB89-38E71E33E69E}" srcOrd="5" destOrd="0" parTransId="{FA43F479-7167-4400-8184-5207649C52B4}" sibTransId="{89374D78-6C08-4463-AAD5-BBD769CC512A}"/>
    <dgm:cxn modelId="{8131A5C0-D7B4-455B-87A6-F4FEC75DACAA}" srcId="{361DDC7C-A083-4157-9FA5-9FEB1AAF0151}" destId="{4233942F-CA13-4572-BFFB-FC0C2AE9F5AB}" srcOrd="3" destOrd="0" parTransId="{B55D9D45-F789-4E3D-B74F-918B1016E174}" sibTransId="{4EAE80DE-9AB2-4276-9B44-7270BB4ED4BA}"/>
    <dgm:cxn modelId="{CDBEB6C0-B0E9-4511-8A49-7906FBB06395}" type="presOf" srcId="{2A57D1BC-992D-4C1C-8F5E-C236BB85B32F}" destId="{FC589B1A-4CD2-4E10-9AD3-4F214C6CFB29}" srcOrd="0" destOrd="0" presId="urn:microsoft.com/office/officeart/2005/8/layout/bProcess4"/>
    <dgm:cxn modelId="{B93C9CD6-A91E-470E-9E08-826AC63E4F02}" type="presOf" srcId="{84657EBC-3768-4E53-A52C-AA2F22A55AA1}" destId="{25952AD5-B11A-49AC-92FF-54CD4DE4C26E}" srcOrd="0" destOrd="1" presId="urn:microsoft.com/office/officeart/2005/8/layout/bProcess4"/>
    <dgm:cxn modelId="{46CD68D9-BDBC-4174-8465-C7B26BA07F09}" type="presOf" srcId="{A5D580CA-80D8-42FD-85D0-0671D5FB6EBC}" destId="{25952AD5-B11A-49AC-92FF-54CD4DE4C26E}" srcOrd="0" destOrd="0" presId="urn:microsoft.com/office/officeart/2005/8/layout/bProcess4"/>
    <dgm:cxn modelId="{08AEF6EA-F820-4D6C-824C-169B8499B8EF}" srcId="{A5D580CA-80D8-42FD-85D0-0671D5FB6EBC}" destId="{84657EBC-3768-4E53-A52C-AA2F22A55AA1}" srcOrd="0" destOrd="0" parTransId="{C034412E-877A-4395-897A-4C861AF20113}" sibTransId="{EE692BA9-7EBA-439D-8298-5C89D6AB0DB4}"/>
    <dgm:cxn modelId="{4780FEF5-2E3D-440F-8439-370D777196F6}" type="presOf" srcId="{35BB95BE-5EC9-4536-95B0-6ADD85CC146A}" destId="{25952AD5-B11A-49AC-92FF-54CD4DE4C26E}" srcOrd="0" destOrd="3" presId="urn:microsoft.com/office/officeart/2005/8/layout/bProcess4"/>
    <dgm:cxn modelId="{68C06C35-DAE4-4F53-9F82-D8BD1DFB9BD4}" type="presParOf" srcId="{17DB1F43-39D3-4324-9056-B2BFDE066E73}" destId="{1BDE208D-7204-473F-9E27-23BEBBFA5345}" srcOrd="0" destOrd="0" presId="urn:microsoft.com/office/officeart/2005/8/layout/bProcess4"/>
    <dgm:cxn modelId="{990521BB-1793-4FF1-A225-B6CCC49166DD}" type="presParOf" srcId="{1BDE208D-7204-473F-9E27-23BEBBFA5345}" destId="{D95E7F20-BEFD-4EFF-B77B-9CDE94CC3830}" srcOrd="0" destOrd="0" presId="urn:microsoft.com/office/officeart/2005/8/layout/bProcess4"/>
    <dgm:cxn modelId="{A32D3EC8-A5CB-4C0C-B8D1-F2FFE78C41CE}" type="presParOf" srcId="{1BDE208D-7204-473F-9E27-23BEBBFA5345}" destId="{827402B5-9E7F-45E0-A149-81F1A5B7477E}" srcOrd="1" destOrd="0" presId="urn:microsoft.com/office/officeart/2005/8/layout/bProcess4"/>
    <dgm:cxn modelId="{C5E5CE79-DC43-4D24-A208-1485E6665AA6}" type="presParOf" srcId="{17DB1F43-39D3-4324-9056-B2BFDE066E73}" destId="{EA6A20D6-2772-435A-8DDE-B53F986DDD92}" srcOrd="1" destOrd="0" presId="urn:microsoft.com/office/officeart/2005/8/layout/bProcess4"/>
    <dgm:cxn modelId="{1B6AFF50-791A-4D30-8219-ECC63DF1B093}" type="presParOf" srcId="{17DB1F43-39D3-4324-9056-B2BFDE066E73}" destId="{D7889EBD-85C9-4BCC-9CE5-9328200D0CAA}" srcOrd="2" destOrd="0" presId="urn:microsoft.com/office/officeart/2005/8/layout/bProcess4"/>
    <dgm:cxn modelId="{FD9CEDB4-19D0-47BD-B551-899DB672C9D6}" type="presParOf" srcId="{D7889EBD-85C9-4BCC-9CE5-9328200D0CAA}" destId="{1E0E98A1-B2CF-4104-9368-9A83793B93CE}" srcOrd="0" destOrd="0" presId="urn:microsoft.com/office/officeart/2005/8/layout/bProcess4"/>
    <dgm:cxn modelId="{13836251-0D8D-4706-B2F9-D64F4FC4571F}" type="presParOf" srcId="{D7889EBD-85C9-4BCC-9CE5-9328200D0CAA}" destId="{7F6F113E-A316-4E6C-A2D5-33BAB9AD458B}" srcOrd="1" destOrd="0" presId="urn:microsoft.com/office/officeart/2005/8/layout/bProcess4"/>
    <dgm:cxn modelId="{67403668-DD11-4C9A-A235-04EC4FFC17BA}" type="presParOf" srcId="{17DB1F43-39D3-4324-9056-B2BFDE066E73}" destId="{3C539508-2063-49AA-9347-1C06B857985B}" srcOrd="3" destOrd="0" presId="urn:microsoft.com/office/officeart/2005/8/layout/bProcess4"/>
    <dgm:cxn modelId="{51491128-2050-4C59-B82A-0C5232D6BA4F}" type="presParOf" srcId="{17DB1F43-39D3-4324-9056-B2BFDE066E73}" destId="{C7FE980E-47B4-4E0D-9728-32A264BFD86F}" srcOrd="4" destOrd="0" presId="urn:microsoft.com/office/officeart/2005/8/layout/bProcess4"/>
    <dgm:cxn modelId="{1627BB14-CCFD-47C2-B847-F4221B827615}" type="presParOf" srcId="{C7FE980E-47B4-4E0D-9728-32A264BFD86F}" destId="{D922CE99-41DA-49B4-BEE7-86E4BC4073C8}" srcOrd="0" destOrd="0" presId="urn:microsoft.com/office/officeart/2005/8/layout/bProcess4"/>
    <dgm:cxn modelId="{0176A815-69DC-49D6-9E86-6486F62360A2}" type="presParOf" srcId="{C7FE980E-47B4-4E0D-9728-32A264BFD86F}" destId="{25952AD5-B11A-49AC-92FF-54CD4DE4C26E}" srcOrd="1" destOrd="0" presId="urn:microsoft.com/office/officeart/2005/8/layout/bProcess4"/>
    <dgm:cxn modelId="{E98F8380-8A6E-4EDB-A2A0-3B3EC3BE29A4}" type="presParOf" srcId="{17DB1F43-39D3-4324-9056-B2BFDE066E73}" destId="{FC589B1A-4CD2-4E10-9AD3-4F214C6CFB29}" srcOrd="5" destOrd="0" presId="urn:microsoft.com/office/officeart/2005/8/layout/bProcess4"/>
    <dgm:cxn modelId="{441C30BE-D3FA-4AE5-8DEE-A373B107D757}" type="presParOf" srcId="{17DB1F43-39D3-4324-9056-B2BFDE066E73}" destId="{BACC4EE4-F4E2-4E23-B1F3-691D85DCE18F}" srcOrd="6" destOrd="0" presId="urn:microsoft.com/office/officeart/2005/8/layout/bProcess4"/>
    <dgm:cxn modelId="{13825843-D411-4D22-815E-A2DFF64DDCBF}" type="presParOf" srcId="{BACC4EE4-F4E2-4E23-B1F3-691D85DCE18F}" destId="{35F96B87-BBD3-4214-AF35-FD70D673277B}" srcOrd="0" destOrd="0" presId="urn:microsoft.com/office/officeart/2005/8/layout/bProcess4"/>
    <dgm:cxn modelId="{4A6B768E-7FC1-4801-A396-094B0F88C174}" type="presParOf" srcId="{BACC4EE4-F4E2-4E23-B1F3-691D85DCE18F}" destId="{F44E4CC7-52A6-4D5F-8D43-7BE27FA5BCD3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E172738-6C6D-4EAE-B52D-CCB2EE296822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659BEDD-9D78-4856-ABE0-4AEFAA98B468}">
      <dgm:prSet/>
      <dgm:spPr/>
      <dgm:t>
        <a:bodyPr/>
        <a:lstStyle/>
        <a:p>
          <a:r>
            <a:rPr lang="en-US" dirty="0"/>
            <a:t>In certain cases – especially wrongful death or severe injury – it may make sense to ask to briefly greet the Plaintiff to acknowledge the loss or difficulty that brought everyone to the table.</a:t>
          </a:r>
        </a:p>
      </dgm:t>
    </dgm:pt>
    <dgm:pt modelId="{0AAF6609-E7C1-4DC7-A1D3-3FC02D582665}" type="parTrans" cxnId="{F9BAADE7-6E28-44CB-BD78-AEFB1574B74F}">
      <dgm:prSet/>
      <dgm:spPr/>
      <dgm:t>
        <a:bodyPr/>
        <a:lstStyle/>
        <a:p>
          <a:endParaRPr lang="en-US"/>
        </a:p>
      </dgm:t>
    </dgm:pt>
    <dgm:pt modelId="{6A084DF7-0CC3-4F3D-8433-67248EB68D51}" type="sibTrans" cxnId="{F9BAADE7-6E28-44CB-BD78-AEFB1574B74F}">
      <dgm:prSet/>
      <dgm:spPr/>
      <dgm:t>
        <a:bodyPr/>
        <a:lstStyle/>
        <a:p>
          <a:endParaRPr lang="en-US"/>
        </a:p>
      </dgm:t>
    </dgm:pt>
    <dgm:pt modelId="{99F7267D-FE50-4C74-8D1A-8D037473E800}">
      <dgm:prSet/>
      <dgm:spPr/>
      <dgm:t>
        <a:bodyPr/>
        <a:lstStyle/>
        <a:p>
          <a:r>
            <a:rPr lang="en-US" dirty="0"/>
            <a:t>If that’s something you are considering, talk to me. I can feel it out with the plaintiff and their counsel.</a:t>
          </a:r>
        </a:p>
      </dgm:t>
    </dgm:pt>
    <dgm:pt modelId="{9E58F667-F5FF-4CC3-91F3-6A8612924CA6}" type="parTrans" cxnId="{644DD33F-51EF-4093-B11C-2848BB68C56A}">
      <dgm:prSet/>
      <dgm:spPr/>
      <dgm:t>
        <a:bodyPr/>
        <a:lstStyle/>
        <a:p>
          <a:endParaRPr lang="en-US"/>
        </a:p>
      </dgm:t>
    </dgm:pt>
    <dgm:pt modelId="{8A5FC109-2EF2-4F5D-9164-88BB65DD549B}" type="sibTrans" cxnId="{644DD33F-51EF-4093-B11C-2848BB68C56A}">
      <dgm:prSet/>
      <dgm:spPr/>
      <dgm:t>
        <a:bodyPr/>
        <a:lstStyle/>
        <a:p>
          <a:endParaRPr lang="en-US"/>
        </a:p>
      </dgm:t>
    </dgm:pt>
    <dgm:pt modelId="{C1323CFC-5232-4954-9882-7B6C5A662252}">
      <dgm:prSet/>
      <dgm:spPr/>
      <dgm:t>
        <a:bodyPr/>
        <a:lstStyle/>
        <a:p>
          <a:r>
            <a:rPr lang="en-US" dirty="0"/>
            <a:t>A simple acknowledgment from the defense side can set a tome of respect.</a:t>
          </a:r>
        </a:p>
      </dgm:t>
    </dgm:pt>
    <dgm:pt modelId="{98333EB8-F449-4655-93FB-2307BD5FE5A7}" type="parTrans" cxnId="{3B7B27A2-7C25-42BE-BDEA-8F3A9E4E40CD}">
      <dgm:prSet/>
      <dgm:spPr/>
      <dgm:t>
        <a:bodyPr/>
        <a:lstStyle/>
        <a:p>
          <a:endParaRPr lang="en-US"/>
        </a:p>
      </dgm:t>
    </dgm:pt>
    <dgm:pt modelId="{C1ABFC96-651F-48EE-B79F-FD8E3B5EDD33}" type="sibTrans" cxnId="{3B7B27A2-7C25-42BE-BDEA-8F3A9E4E40CD}">
      <dgm:prSet/>
      <dgm:spPr/>
      <dgm:t>
        <a:bodyPr/>
        <a:lstStyle/>
        <a:p>
          <a:endParaRPr lang="en-US"/>
        </a:p>
      </dgm:t>
    </dgm:pt>
    <dgm:pt modelId="{0E33A3CB-02CE-428E-9523-C7D4C8660823}">
      <dgm:prSet/>
      <dgm:spPr/>
      <dgm:t>
        <a:bodyPr/>
        <a:lstStyle/>
        <a:p>
          <a:r>
            <a:rPr lang="en-US" dirty="0"/>
            <a:t>It doesn’t cost anything – but can yield a great deal in goodwill and openness.</a:t>
          </a:r>
        </a:p>
      </dgm:t>
    </dgm:pt>
    <dgm:pt modelId="{0CD2D0B4-2420-4823-99B5-D1B88E316D1B}" type="parTrans" cxnId="{579F6A6B-02B5-454A-8574-C0EB78B37D45}">
      <dgm:prSet/>
      <dgm:spPr/>
      <dgm:t>
        <a:bodyPr/>
        <a:lstStyle/>
        <a:p>
          <a:endParaRPr lang="en-US"/>
        </a:p>
      </dgm:t>
    </dgm:pt>
    <dgm:pt modelId="{E98CDB63-B609-4DB3-B043-24A78973DF0E}" type="sibTrans" cxnId="{579F6A6B-02B5-454A-8574-C0EB78B37D45}">
      <dgm:prSet/>
      <dgm:spPr/>
      <dgm:t>
        <a:bodyPr/>
        <a:lstStyle/>
        <a:p>
          <a:endParaRPr lang="en-US"/>
        </a:p>
      </dgm:t>
    </dgm:pt>
    <dgm:pt modelId="{ABF7A50F-E495-470D-AF29-60F6186CA140}" type="pres">
      <dgm:prSet presAssocID="{CE172738-6C6D-4EAE-B52D-CCB2EE296822}" presName="linear" presStyleCnt="0">
        <dgm:presLayoutVars>
          <dgm:animLvl val="lvl"/>
          <dgm:resizeHandles val="exact"/>
        </dgm:presLayoutVars>
      </dgm:prSet>
      <dgm:spPr/>
    </dgm:pt>
    <dgm:pt modelId="{3CA930ED-9FEF-4029-9ABE-EF5830417A1E}" type="pres">
      <dgm:prSet presAssocID="{C659BEDD-9D78-4856-ABE0-4AEFAA98B468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6532DD4E-CBD5-40EA-A626-0BEF647B1624}" type="pres">
      <dgm:prSet presAssocID="{6A084DF7-0CC3-4F3D-8433-67248EB68D51}" presName="spacer" presStyleCnt="0"/>
      <dgm:spPr/>
    </dgm:pt>
    <dgm:pt modelId="{AE44CAEC-5BD3-4821-A8E0-EC62D6814CB6}" type="pres">
      <dgm:prSet presAssocID="{99F7267D-FE50-4C74-8D1A-8D037473E80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1AA1E80-97B0-4BDF-82EC-C75E3FA3114D}" type="pres">
      <dgm:prSet presAssocID="{8A5FC109-2EF2-4F5D-9164-88BB65DD549B}" presName="spacer" presStyleCnt="0"/>
      <dgm:spPr/>
    </dgm:pt>
    <dgm:pt modelId="{2C627528-EC5F-4F20-A814-DAC25C357FF9}" type="pres">
      <dgm:prSet presAssocID="{C1323CFC-5232-4954-9882-7B6C5A66225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89F6470-C66E-4DD8-AF78-C929B3408DDA}" type="pres">
      <dgm:prSet presAssocID="{C1ABFC96-651F-48EE-B79F-FD8E3B5EDD33}" presName="spacer" presStyleCnt="0"/>
      <dgm:spPr/>
    </dgm:pt>
    <dgm:pt modelId="{CEC58209-762F-4BF2-8D52-67576A662B78}" type="pres">
      <dgm:prSet presAssocID="{0E33A3CB-02CE-428E-9523-C7D4C8660823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78AC9117-C039-461C-B6BF-593AD3A1AA0C}" type="presOf" srcId="{99F7267D-FE50-4C74-8D1A-8D037473E800}" destId="{AE44CAEC-5BD3-4821-A8E0-EC62D6814CB6}" srcOrd="0" destOrd="0" presId="urn:microsoft.com/office/officeart/2005/8/layout/vList2"/>
    <dgm:cxn modelId="{AA59C233-D712-44A1-A9E4-82AB81DEA32B}" type="presOf" srcId="{CE172738-6C6D-4EAE-B52D-CCB2EE296822}" destId="{ABF7A50F-E495-470D-AF29-60F6186CA140}" srcOrd="0" destOrd="0" presId="urn:microsoft.com/office/officeart/2005/8/layout/vList2"/>
    <dgm:cxn modelId="{644DD33F-51EF-4093-B11C-2848BB68C56A}" srcId="{CE172738-6C6D-4EAE-B52D-CCB2EE296822}" destId="{99F7267D-FE50-4C74-8D1A-8D037473E800}" srcOrd="1" destOrd="0" parTransId="{9E58F667-F5FF-4CC3-91F3-6A8612924CA6}" sibTransId="{8A5FC109-2EF2-4F5D-9164-88BB65DD549B}"/>
    <dgm:cxn modelId="{579F6A6B-02B5-454A-8574-C0EB78B37D45}" srcId="{CE172738-6C6D-4EAE-B52D-CCB2EE296822}" destId="{0E33A3CB-02CE-428E-9523-C7D4C8660823}" srcOrd="3" destOrd="0" parTransId="{0CD2D0B4-2420-4823-99B5-D1B88E316D1B}" sibTransId="{E98CDB63-B609-4DB3-B043-24A78973DF0E}"/>
    <dgm:cxn modelId="{64A79353-05D5-4CA7-95EE-FF260F3A8941}" type="presOf" srcId="{C1323CFC-5232-4954-9882-7B6C5A662252}" destId="{2C627528-EC5F-4F20-A814-DAC25C357FF9}" srcOrd="0" destOrd="0" presId="urn:microsoft.com/office/officeart/2005/8/layout/vList2"/>
    <dgm:cxn modelId="{B8E8E673-B2D4-410A-8C25-AB580E90949E}" type="presOf" srcId="{C659BEDD-9D78-4856-ABE0-4AEFAA98B468}" destId="{3CA930ED-9FEF-4029-9ABE-EF5830417A1E}" srcOrd="0" destOrd="0" presId="urn:microsoft.com/office/officeart/2005/8/layout/vList2"/>
    <dgm:cxn modelId="{7706277D-342D-4133-9D51-DB9B0967B162}" type="presOf" srcId="{0E33A3CB-02CE-428E-9523-C7D4C8660823}" destId="{CEC58209-762F-4BF2-8D52-67576A662B78}" srcOrd="0" destOrd="0" presId="urn:microsoft.com/office/officeart/2005/8/layout/vList2"/>
    <dgm:cxn modelId="{3B7B27A2-7C25-42BE-BDEA-8F3A9E4E40CD}" srcId="{CE172738-6C6D-4EAE-B52D-CCB2EE296822}" destId="{C1323CFC-5232-4954-9882-7B6C5A662252}" srcOrd="2" destOrd="0" parTransId="{98333EB8-F449-4655-93FB-2307BD5FE5A7}" sibTransId="{C1ABFC96-651F-48EE-B79F-FD8E3B5EDD33}"/>
    <dgm:cxn modelId="{F9BAADE7-6E28-44CB-BD78-AEFB1574B74F}" srcId="{CE172738-6C6D-4EAE-B52D-CCB2EE296822}" destId="{C659BEDD-9D78-4856-ABE0-4AEFAA98B468}" srcOrd="0" destOrd="0" parTransId="{0AAF6609-E7C1-4DC7-A1D3-3FC02D582665}" sibTransId="{6A084DF7-0CC3-4F3D-8433-67248EB68D51}"/>
    <dgm:cxn modelId="{5325EBFA-9D87-41D9-BFEC-08E26F55FE3C}" type="presParOf" srcId="{ABF7A50F-E495-470D-AF29-60F6186CA140}" destId="{3CA930ED-9FEF-4029-9ABE-EF5830417A1E}" srcOrd="0" destOrd="0" presId="urn:microsoft.com/office/officeart/2005/8/layout/vList2"/>
    <dgm:cxn modelId="{38D8A2CA-2DC0-4455-BE86-111DD6F0F067}" type="presParOf" srcId="{ABF7A50F-E495-470D-AF29-60F6186CA140}" destId="{6532DD4E-CBD5-40EA-A626-0BEF647B1624}" srcOrd="1" destOrd="0" presId="urn:microsoft.com/office/officeart/2005/8/layout/vList2"/>
    <dgm:cxn modelId="{31F1D04C-2DBF-43C3-81AB-D25545C27702}" type="presParOf" srcId="{ABF7A50F-E495-470D-AF29-60F6186CA140}" destId="{AE44CAEC-5BD3-4821-A8E0-EC62D6814CB6}" srcOrd="2" destOrd="0" presId="urn:microsoft.com/office/officeart/2005/8/layout/vList2"/>
    <dgm:cxn modelId="{1C4790F5-9D90-4C28-A9F3-F566BABC5116}" type="presParOf" srcId="{ABF7A50F-E495-470D-AF29-60F6186CA140}" destId="{D1AA1E80-97B0-4BDF-82EC-C75E3FA3114D}" srcOrd="3" destOrd="0" presId="urn:microsoft.com/office/officeart/2005/8/layout/vList2"/>
    <dgm:cxn modelId="{89B91F51-8750-4963-9E12-2161F11FDD8F}" type="presParOf" srcId="{ABF7A50F-E495-470D-AF29-60F6186CA140}" destId="{2C627528-EC5F-4F20-A814-DAC25C357FF9}" srcOrd="4" destOrd="0" presId="urn:microsoft.com/office/officeart/2005/8/layout/vList2"/>
    <dgm:cxn modelId="{DDDEDE50-00E6-44A5-B327-16F53655E352}" type="presParOf" srcId="{ABF7A50F-E495-470D-AF29-60F6186CA140}" destId="{D89F6470-C66E-4DD8-AF78-C929B3408DDA}" srcOrd="5" destOrd="0" presId="urn:microsoft.com/office/officeart/2005/8/layout/vList2"/>
    <dgm:cxn modelId="{738A9D1F-BE7A-4818-87D7-75C767B2A51D}" type="presParOf" srcId="{ABF7A50F-E495-470D-AF29-60F6186CA140}" destId="{CEC58209-762F-4BF2-8D52-67576A662B7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AF3F89A3-5C9B-49BA-B05D-3ED9F55E32C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58B72AB-999A-4CAF-927E-99F1C8111228}">
      <dgm:prSet/>
      <dgm:spPr/>
      <dgm:t>
        <a:bodyPr/>
        <a:lstStyle/>
        <a:p>
          <a:r>
            <a:rPr lang="en-US" dirty="0"/>
            <a:t>Mediators are often improvisors.</a:t>
          </a:r>
        </a:p>
      </dgm:t>
    </dgm:pt>
    <dgm:pt modelId="{4EA4C0C6-24D3-4BC8-9CD2-86926C9B2958}" type="parTrans" cxnId="{CBE7FD62-3938-47D2-A086-F2876EB8CCD7}">
      <dgm:prSet/>
      <dgm:spPr/>
      <dgm:t>
        <a:bodyPr/>
        <a:lstStyle/>
        <a:p>
          <a:endParaRPr lang="en-US"/>
        </a:p>
      </dgm:t>
    </dgm:pt>
    <dgm:pt modelId="{44532845-4824-47CC-A968-BCF5F15D3220}" type="sibTrans" cxnId="{CBE7FD62-3938-47D2-A086-F2876EB8CCD7}">
      <dgm:prSet/>
      <dgm:spPr/>
      <dgm:t>
        <a:bodyPr/>
        <a:lstStyle/>
        <a:p>
          <a:endParaRPr lang="en-US"/>
        </a:p>
      </dgm:t>
    </dgm:pt>
    <dgm:pt modelId="{C8B40008-36F8-4E7B-A69F-ED3B28537B5F}">
      <dgm:prSet/>
      <dgm:spPr/>
      <dgm:t>
        <a:bodyPr/>
        <a:lstStyle/>
        <a:p>
          <a:r>
            <a:rPr lang="en-US" dirty="0"/>
            <a:t>Tools I use to help close the gap include:</a:t>
          </a:r>
        </a:p>
      </dgm:t>
    </dgm:pt>
    <dgm:pt modelId="{2BCF4591-61A9-432B-9E5B-F6123B96FBA7}" type="parTrans" cxnId="{D16643E8-6183-4D25-B642-7053F5D95AF7}">
      <dgm:prSet/>
      <dgm:spPr/>
      <dgm:t>
        <a:bodyPr/>
        <a:lstStyle/>
        <a:p>
          <a:endParaRPr lang="en-US"/>
        </a:p>
      </dgm:t>
    </dgm:pt>
    <dgm:pt modelId="{43728F22-E79E-41D4-BEB6-177D7E690EF5}" type="sibTrans" cxnId="{D16643E8-6183-4D25-B642-7053F5D95AF7}">
      <dgm:prSet/>
      <dgm:spPr/>
      <dgm:t>
        <a:bodyPr/>
        <a:lstStyle/>
        <a:p>
          <a:endParaRPr lang="en-US"/>
        </a:p>
      </dgm:t>
    </dgm:pt>
    <dgm:pt modelId="{CFA57EAB-AF28-4A99-B622-05CA2C226846}">
      <dgm:prSet/>
      <dgm:spPr/>
      <dgm:t>
        <a:bodyPr/>
        <a:lstStyle/>
        <a:p>
          <a:r>
            <a:rPr lang="en-US" dirty="0"/>
            <a:t>Reframing offers as milestones, not ultimatums.</a:t>
          </a:r>
        </a:p>
      </dgm:t>
    </dgm:pt>
    <dgm:pt modelId="{0B1FDE87-E44D-4D32-9C7C-234582BD7DAF}" type="parTrans" cxnId="{A28F5E65-3230-4B80-8D9D-50885C180347}">
      <dgm:prSet/>
      <dgm:spPr/>
      <dgm:t>
        <a:bodyPr/>
        <a:lstStyle/>
        <a:p>
          <a:endParaRPr lang="en-US"/>
        </a:p>
      </dgm:t>
    </dgm:pt>
    <dgm:pt modelId="{12161D45-99ED-4C31-9C75-75E37D9D1E87}" type="sibTrans" cxnId="{A28F5E65-3230-4B80-8D9D-50885C180347}">
      <dgm:prSet/>
      <dgm:spPr/>
      <dgm:t>
        <a:bodyPr/>
        <a:lstStyle/>
        <a:p>
          <a:endParaRPr lang="en-US"/>
        </a:p>
      </dgm:t>
    </dgm:pt>
    <dgm:pt modelId="{16D92A32-33AB-42B5-A05F-D5F6E37E5943}">
      <dgm:prSet/>
      <dgm:spPr/>
      <dgm:t>
        <a:bodyPr/>
        <a:lstStyle/>
        <a:p>
          <a:r>
            <a:rPr lang="en-US" dirty="0"/>
            <a:t>Creating a reset moment – briefly pause, re-evaluate, or even take a walk without attorney.</a:t>
          </a:r>
        </a:p>
      </dgm:t>
    </dgm:pt>
    <dgm:pt modelId="{E67ECA93-48F5-4952-883B-D82A3CB4BD7E}" type="parTrans" cxnId="{C687DC7E-7032-40E6-AD97-6AD0412E78BE}">
      <dgm:prSet/>
      <dgm:spPr/>
      <dgm:t>
        <a:bodyPr/>
        <a:lstStyle/>
        <a:p>
          <a:endParaRPr lang="en-US"/>
        </a:p>
      </dgm:t>
    </dgm:pt>
    <dgm:pt modelId="{9E398A60-04B7-4104-91E3-3AF0FBF584D5}" type="sibTrans" cxnId="{C687DC7E-7032-40E6-AD97-6AD0412E78BE}">
      <dgm:prSet/>
      <dgm:spPr/>
      <dgm:t>
        <a:bodyPr/>
        <a:lstStyle/>
        <a:p>
          <a:endParaRPr lang="en-US"/>
        </a:p>
      </dgm:t>
    </dgm:pt>
    <dgm:pt modelId="{FB325ACD-37A2-4434-9DD2-0E969C548DBD}">
      <dgm:prSet/>
      <dgm:spPr/>
      <dgm:t>
        <a:bodyPr/>
        <a:lstStyle/>
        <a:p>
          <a:r>
            <a:rPr lang="en-US" dirty="0"/>
            <a:t>Slowing down when emotional fatigue sets in.</a:t>
          </a:r>
        </a:p>
      </dgm:t>
    </dgm:pt>
    <dgm:pt modelId="{4F5285FD-12EA-4900-83B8-2ED93CBE7355}" type="parTrans" cxnId="{8F90EF6B-F200-4665-9E00-B7E35DE313E7}">
      <dgm:prSet/>
      <dgm:spPr/>
      <dgm:t>
        <a:bodyPr/>
        <a:lstStyle/>
        <a:p>
          <a:endParaRPr lang="en-US"/>
        </a:p>
      </dgm:t>
    </dgm:pt>
    <dgm:pt modelId="{1BFF06B0-ADCC-4134-906D-A33ABEC54715}" type="sibTrans" cxnId="{8F90EF6B-F200-4665-9E00-B7E35DE313E7}">
      <dgm:prSet/>
      <dgm:spPr/>
      <dgm:t>
        <a:bodyPr/>
        <a:lstStyle/>
        <a:p>
          <a:endParaRPr lang="en-US"/>
        </a:p>
      </dgm:t>
    </dgm:pt>
    <dgm:pt modelId="{7C141800-24BC-4DD2-9B07-EE6629A2F274}">
      <dgm:prSet/>
      <dgm:spPr/>
      <dgm:t>
        <a:bodyPr/>
        <a:lstStyle/>
        <a:p>
          <a:r>
            <a:rPr lang="en-US" dirty="0"/>
            <a:t>Highlighting shared discomfort: reminding parties that if neither is thrilled, a reasonable deal is near.</a:t>
          </a:r>
        </a:p>
      </dgm:t>
    </dgm:pt>
    <dgm:pt modelId="{46DF0124-FA20-46DD-A845-11CFE0A0F2AA}" type="parTrans" cxnId="{8B2D54AB-9669-48F1-87F6-EB4E55D92AC5}">
      <dgm:prSet/>
      <dgm:spPr/>
      <dgm:t>
        <a:bodyPr/>
        <a:lstStyle/>
        <a:p>
          <a:endParaRPr lang="en-US"/>
        </a:p>
      </dgm:t>
    </dgm:pt>
    <dgm:pt modelId="{93B81CCE-2A73-49FE-B05B-D9B1D6F09E8F}" type="sibTrans" cxnId="{8B2D54AB-9669-48F1-87F6-EB4E55D92AC5}">
      <dgm:prSet/>
      <dgm:spPr/>
      <dgm:t>
        <a:bodyPr/>
        <a:lstStyle/>
        <a:p>
          <a:endParaRPr lang="en-US"/>
        </a:p>
      </dgm:t>
    </dgm:pt>
    <dgm:pt modelId="{590C3AEE-F8F1-43FC-A619-F58275863C3B}">
      <dgm:prSet/>
      <dgm:spPr/>
      <dgm:t>
        <a:bodyPr/>
        <a:lstStyle/>
        <a:p>
          <a:r>
            <a:rPr lang="en-US" dirty="0"/>
            <a:t>Letting silence do its quiet work.</a:t>
          </a:r>
        </a:p>
      </dgm:t>
    </dgm:pt>
    <dgm:pt modelId="{522F77B7-10D9-4F44-8E38-897B3FB8470E}" type="parTrans" cxnId="{36188D1D-B182-4395-9450-A46A6C57C4EB}">
      <dgm:prSet/>
      <dgm:spPr/>
      <dgm:t>
        <a:bodyPr/>
        <a:lstStyle/>
        <a:p>
          <a:endParaRPr lang="en-US"/>
        </a:p>
      </dgm:t>
    </dgm:pt>
    <dgm:pt modelId="{5217E4B6-BFFF-433D-B488-97E5F15D70A6}" type="sibTrans" cxnId="{36188D1D-B182-4395-9450-A46A6C57C4EB}">
      <dgm:prSet/>
      <dgm:spPr/>
      <dgm:t>
        <a:bodyPr/>
        <a:lstStyle/>
        <a:p>
          <a:endParaRPr lang="en-US"/>
        </a:p>
      </dgm:t>
    </dgm:pt>
    <dgm:pt modelId="{FBEAF1D4-A3E0-43AF-BA6E-FD84CCDC409D}">
      <dgm:prSet/>
      <dgm:spPr/>
      <dgm:t>
        <a:bodyPr/>
        <a:lstStyle/>
        <a:p>
          <a:r>
            <a:rPr lang="en-US" dirty="0"/>
            <a:t>Provide a sample closing argument that opposing counsel may give at trial.</a:t>
          </a:r>
        </a:p>
      </dgm:t>
    </dgm:pt>
    <dgm:pt modelId="{C80530BF-8304-4337-84F4-9845DFA205FB}" type="parTrans" cxnId="{929306BB-1843-465A-9850-77E031156F83}">
      <dgm:prSet/>
      <dgm:spPr/>
      <dgm:t>
        <a:bodyPr/>
        <a:lstStyle/>
        <a:p>
          <a:endParaRPr lang="en-US"/>
        </a:p>
      </dgm:t>
    </dgm:pt>
    <dgm:pt modelId="{3E18568A-4A40-401F-976B-2A5D508147A4}" type="sibTrans" cxnId="{929306BB-1843-465A-9850-77E031156F83}">
      <dgm:prSet/>
      <dgm:spPr/>
      <dgm:t>
        <a:bodyPr/>
        <a:lstStyle/>
        <a:p>
          <a:endParaRPr lang="en-US"/>
        </a:p>
      </dgm:t>
    </dgm:pt>
    <dgm:pt modelId="{A70858F2-BCC4-48B5-A565-8D0A9F38B49C}">
      <dgm:prSet/>
      <dgm:spPr/>
      <dgm:t>
        <a:bodyPr/>
        <a:lstStyle/>
        <a:p>
          <a:r>
            <a:rPr lang="en-US" dirty="0"/>
            <a:t>Sometimes all it takes is a moment of clarity. Most closes are not pressure-filled.</a:t>
          </a:r>
        </a:p>
      </dgm:t>
    </dgm:pt>
    <dgm:pt modelId="{D0248134-93DD-4D97-95A9-EAA0673E437C}" type="parTrans" cxnId="{7BA80D72-C02C-4B62-AC95-2556AD226D9D}">
      <dgm:prSet/>
      <dgm:spPr/>
      <dgm:t>
        <a:bodyPr/>
        <a:lstStyle/>
        <a:p>
          <a:endParaRPr lang="en-US"/>
        </a:p>
      </dgm:t>
    </dgm:pt>
    <dgm:pt modelId="{698C7D93-9596-4696-BC04-4D774C556A79}" type="sibTrans" cxnId="{7BA80D72-C02C-4B62-AC95-2556AD226D9D}">
      <dgm:prSet/>
      <dgm:spPr/>
      <dgm:t>
        <a:bodyPr/>
        <a:lstStyle/>
        <a:p>
          <a:endParaRPr lang="en-US"/>
        </a:p>
      </dgm:t>
    </dgm:pt>
    <dgm:pt modelId="{62442550-0530-44DE-830A-3799E8FF6EC1}" type="pres">
      <dgm:prSet presAssocID="{AF3F89A3-5C9B-49BA-B05D-3ED9F55E32C5}" presName="linear" presStyleCnt="0">
        <dgm:presLayoutVars>
          <dgm:animLvl val="lvl"/>
          <dgm:resizeHandles val="exact"/>
        </dgm:presLayoutVars>
      </dgm:prSet>
      <dgm:spPr/>
    </dgm:pt>
    <dgm:pt modelId="{3CAE0C68-6521-4D68-84E6-A35A6FBCFA36}" type="pres">
      <dgm:prSet presAssocID="{958B72AB-999A-4CAF-927E-99F1C811122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816D24C-BF3B-495B-8950-DD2327DBF5D2}" type="pres">
      <dgm:prSet presAssocID="{44532845-4824-47CC-A968-BCF5F15D3220}" presName="spacer" presStyleCnt="0"/>
      <dgm:spPr/>
    </dgm:pt>
    <dgm:pt modelId="{C21D7576-7701-4E81-9203-A84EC560EA03}" type="pres">
      <dgm:prSet presAssocID="{C8B40008-36F8-4E7B-A69F-ED3B28537B5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AF966DA-9764-45E9-AEEC-7D0F2697163E}" type="pres">
      <dgm:prSet presAssocID="{C8B40008-36F8-4E7B-A69F-ED3B28537B5F}" presName="childText" presStyleLbl="revTx" presStyleIdx="0" presStyleCnt="1">
        <dgm:presLayoutVars>
          <dgm:bulletEnabled val="1"/>
        </dgm:presLayoutVars>
      </dgm:prSet>
      <dgm:spPr/>
    </dgm:pt>
    <dgm:pt modelId="{F2E122C7-AB04-4F27-B73E-82FCF798ED82}" type="pres">
      <dgm:prSet presAssocID="{A70858F2-BCC4-48B5-A565-8D0A9F38B49C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36188D1D-B182-4395-9450-A46A6C57C4EB}" srcId="{C8B40008-36F8-4E7B-A69F-ED3B28537B5F}" destId="{590C3AEE-F8F1-43FC-A619-F58275863C3B}" srcOrd="4" destOrd="0" parTransId="{522F77B7-10D9-4F44-8E38-897B3FB8470E}" sibTransId="{5217E4B6-BFFF-433D-B488-97E5F15D70A6}"/>
    <dgm:cxn modelId="{24A12D2B-A5D7-4704-9754-1569C9D95AA0}" type="presOf" srcId="{590C3AEE-F8F1-43FC-A619-F58275863C3B}" destId="{8AF966DA-9764-45E9-AEEC-7D0F2697163E}" srcOrd="0" destOrd="4" presId="urn:microsoft.com/office/officeart/2005/8/layout/vList2"/>
    <dgm:cxn modelId="{ABF4AF34-26D4-44AE-A88E-E4DEDEE80DAE}" type="presOf" srcId="{16D92A32-33AB-42B5-A05F-D5F6E37E5943}" destId="{8AF966DA-9764-45E9-AEEC-7D0F2697163E}" srcOrd="0" destOrd="1" presId="urn:microsoft.com/office/officeart/2005/8/layout/vList2"/>
    <dgm:cxn modelId="{A98C3A5C-F2A6-4B46-B6B3-062A79467FAC}" type="presOf" srcId="{A70858F2-BCC4-48B5-A565-8D0A9F38B49C}" destId="{F2E122C7-AB04-4F27-B73E-82FCF798ED82}" srcOrd="0" destOrd="0" presId="urn:microsoft.com/office/officeart/2005/8/layout/vList2"/>
    <dgm:cxn modelId="{CBE7FD62-3938-47D2-A086-F2876EB8CCD7}" srcId="{AF3F89A3-5C9B-49BA-B05D-3ED9F55E32C5}" destId="{958B72AB-999A-4CAF-927E-99F1C8111228}" srcOrd="0" destOrd="0" parTransId="{4EA4C0C6-24D3-4BC8-9CD2-86926C9B2958}" sibTransId="{44532845-4824-47CC-A968-BCF5F15D3220}"/>
    <dgm:cxn modelId="{A28F5E65-3230-4B80-8D9D-50885C180347}" srcId="{C8B40008-36F8-4E7B-A69F-ED3B28537B5F}" destId="{CFA57EAB-AF28-4A99-B622-05CA2C226846}" srcOrd="0" destOrd="0" parTransId="{0B1FDE87-E44D-4D32-9C7C-234582BD7DAF}" sibTransId="{12161D45-99ED-4C31-9C75-75E37D9D1E87}"/>
    <dgm:cxn modelId="{B0825468-2884-44C2-AE80-47ABFB81A2C2}" type="presOf" srcId="{7C141800-24BC-4DD2-9B07-EE6629A2F274}" destId="{8AF966DA-9764-45E9-AEEC-7D0F2697163E}" srcOrd="0" destOrd="3" presId="urn:microsoft.com/office/officeart/2005/8/layout/vList2"/>
    <dgm:cxn modelId="{8F90EF6B-F200-4665-9E00-B7E35DE313E7}" srcId="{C8B40008-36F8-4E7B-A69F-ED3B28537B5F}" destId="{FB325ACD-37A2-4434-9DD2-0E969C548DBD}" srcOrd="2" destOrd="0" parTransId="{4F5285FD-12EA-4900-83B8-2ED93CBE7355}" sibTransId="{1BFF06B0-ADCC-4134-906D-A33ABEC54715}"/>
    <dgm:cxn modelId="{7BA80D72-C02C-4B62-AC95-2556AD226D9D}" srcId="{AF3F89A3-5C9B-49BA-B05D-3ED9F55E32C5}" destId="{A70858F2-BCC4-48B5-A565-8D0A9F38B49C}" srcOrd="2" destOrd="0" parTransId="{D0248134-93DD-4D97-95A9-EAA0673E437C}" sibTransId="{698C7D93-9596-4696-BC04-4D774C556A79}"/>
    <dgm:cxn modelId="{C687DC7E-7032-40E6-AD97-6AD0412E78BE}" srcId="{C8B40008-36F8-4E7B-A69F-ED3B28537B5F}" destId="{16D92A32-33AB-42B5-A05F-D5F6E37E5943}" srcOrd="1" destOrd="0" parTransId="{E67ECA93-48F5-4952-883B-D82A3CB4BD7E}" sibTransId="{9E398A60-04B7-4104-91E3-3AF0FBF584D5}"/>
    <dgm:cxn modelId="{8B2D54AB-9669-48F1-87F6-EB4E55D92AC5}" srcId="{C8B40008-36F8-4E7B-A69F-ED3B28537B5F}" destId="{7C141800-24BC-4DD2-9B07-EE6629A2F274}" srcOrd="3" destOrd="0" parTransId="{46DF0124-FA20-46DD-A845-11CFE0A0F2AA}" sibTransId="{93B81CCE-2A73-49FE-B05B-D9B1D6F09E8F}"/>
    <dgm:cxn modelId="{929306BB-1843-465A-9850-77E031156F83}" srcId="{C8B40008-36F8-4E7B-A69F-ED3B28537B5F}" destId="{FBEAF1D4-A3E0-43AF-BA6E-FD84CCDC409D}" srcOrd="5" destOrd="0" parTransId="{C80530BF-8304-4337-84F4-9845DFA205FB}" sibTransId="{3E18568A-4A40-401F-976B-2A5D508147A4}"/>
    <dgm:cxn modelId="{4B53F1BB-9E50-4257-AB30-B17ED768DB60}" type="presOf" srcId="{FBEAF1D4-A3E0-43AF-BA6E-FD84CCDC409D}" destId="{8AF966DA-9764-45E9-AEEC-7D0F2697163E}" srcOrd="0" destOrd="5" presId="urn:microsoft.com/office/officeart/2005/8/layout/vList2"/>
    <dgm:cxn modelId="{1E2E30C7-4E3D-4069-8F09-4530AAB3FB3D}" type="presOf" srcId="{FB325ACD-37A2-4434-9DD2-0E969C548DBD}" destId="{8AF966DA-9764-45E9-AEEC-7D0F2697163E}" srcOrd="0" destOrd="2" presId="urn:microsoft.com/office/officeart/2005/8/layout/vList2"/>
    <dgm:cxn modelId="{3A4F2DDC-A917-4C60-8CF6-064A307AE859}" type="presOf" srcId="{958B72AB-999A-4CAF-927E-99F1C8111228}" destId="{3CAE0C68-6521-4D68-84E6-A35A6FBCFA36}" srcOrd="0" destOrd="0" presId="urn:microsoft.com/office/officeart/2005/8/layout/vList2"/>
    <dgm:cxn modelId="{354E45E5-CFCF-48CE-92F6-E8980DA28FB0}" type="presOf" srcId="{AF3F89A3-5C9B-49BA-B05D-3ED9F55E32C5}" destId="{62442550-0530-44DE-830A-3799E8FF6EC1}" srcOrd="0" destOrd="0" presId="urn:microsoft.com/office/officeart/2005/8/layout/vList2"/>
    <dgm:cxn modelId="{D16643E8-6183-4D25-B642-7053F5D95AF7}" srcId="{AF3F89A3-5C9B-49BA-B05D-3ED9F55E32C5}" destId="{C8B40008-36F8-4E7B-A69F-ED3B28537B5F}" srcOrd="1" destOrd="0" parTransId="{2BCF4591-61A9-432B-9E5B-F6123B96FBA7}" sibTransId="{43728F22-E79E-41D4-BEB6-177D7E690EF5}"/>
    <dgm:cxn modelId="{E07E10F3-7131-4841-941C-49FD65954AC3}" type="presOf" srcId="{CFA57EAB-AF28-4A99-B622-05CA2C226846}" destId="{8AF966DA-9764-45E9-AEEC-7D0F2697163E}" srcOrd="0" destOrd="0" presId="urn:microsoft.com/office/officeart/2005/8/layout/vList2"/>
    <dgm:cxn modelId="{0D1B42F5-5CD0-43E2-9468-ED990632B42E}" type="presOf" srcId="{C8B40008-36F8-4E7B-A69F-ED3B28537B5F}" destId="{C21D7576-7701-4E81-9203-A84EC560EA03}" srcOrd="0" destOrd="0" presId="urn:microsoft.com/office/officeart/2005/8/layout/vList2"/>
    <dgm:cxn modelId="{7145A1F3-A9EE-46D7-AF07-346BB43E2E81}" type="presParOf" srcId="{62442550-0530-44DE-830A-3799E8FF6EC1}" destId="{3CAE0C68-6521-4D68-84E6-A35A6FBCFA36}" srcOrd="0" destOrd="0" presId="urn:microsoft.com/office/officeart/2005/8/layout/vList2"/>
    <dgm:cxn modelId="{CE714F48-555C-4063-8ECF-B6C64FC16EC1}" type="presParOf" srcId="{62442550-0530-44DE-830A-3799E8FF6EC1}" destId="{4816D24C-BF3B-495B-8950-DD2327DBF5D2}" srcOrd="1" destOrd="0" presId="urn:microsoft.com/office/officeart/2005/8/layout/vList2"/>
    <dgm:cxn modelId="{6CF91466-B043-4692-8008-98FE27B9BD80}" type="presParOf" srcId="{62442550-0530-44DE-830A-3799E8FF6EC1}" destId="{C21D7576-7701-4E81-9203-A84EC560EA03}" srcOrd="2" destOrd="0" presId="urn:microsoft.com/office/officeart/2005/8/layout/vList2"/>
    <dgm:cxn modelId="{02B45430-355C-40C6-8DDF-21DDBA251028}" type="presParOf" srcId="{62442550-0530-44DE-830A-3799E8FF6EC1}" destId="{8AF966DA-9764-45E9-AEEC-7D0F2697163E}" srcOrd="3" destOrd="0" presId="urn:microsoft.com/office/officeart/2005/8/layout/vList2"/>
    <dgm:cxn modelId="{25034585-2FCC-4490-90CD-9F6FD130269D}" type="presParOf" srcId="{62442550-0530-44DE-830A-3799E8FF6EC1}" destId="{F2E122C7-AB04-4F27-B73E-82FCF798ED8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96D953CD-397F-4952-8F6E-1C1E11B5927A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101B4D1-7C4E-450F-8AD5-73BA44BAD758}">
      <dgm:prSet/>
      <dgm:spPr/>
      <dgm:t>
        <a:bodyPr/>
        <a:lstStyle/>
        <a:p>
          <a:r>
            <a:rPr lang="en-US" dirty="0"/>
            <a:t>Becoming a mediator has been a humbling and affirming shift.</a:t>
          </a:r>
        </a:p>
      </dgm:t>
    </dgm:pt>
    <dgm:pt modelId="{19D24DFD-3676-4147-B8CF-8E60EACCA4A9}" type="parTrans" cxnId="{9C5B2976-EE49-4790-8540-317AD75DE31B}">
      <dgm:prSet/>
      <dgm:spPr/>
      <dgm:t>
        <a:bodyPr/>
        <a:lstStyle/>
        <a:p>
          <a:endParaRPr lang="en-US"/>
        </a:p>
      </dgm:t>
    </dgm:pt>
    <dgm:pt modelId="{2B80FE60-C8B5-449B-962C-15FFDEED4C24}" type="sibTrans" cxnId="{9C5B2976-EE49-4790-8540-317AD75DE31B}">
      <dgm:prSet/>
      <dgm:spPr/>
      <dgm:t>
        <a:bodyPr/>
        <a:lstStyle/>
        <a:p>
          <a:endParaRPr lang="en-US"/>
        </a:p>
      </dgm:t>
    </dgm:pt>
    <dgm:pt modelId="{E135080D-9A9D-4833-AC11-E6DA32088AA0}">
      <dgm:prSet/>
      <dgm:spPr/>
      <dgm:t>
        <a:bodyPr/>
        <a:lstStyle/>
        <a:p>
          <a:r>
            <a:rPr lang="en-US" dirty="0"/>
            <a:t>As a trial lawyer, I thrived on preparation, persuasion and positioning.</a:t>
          </a:r>
        </a:p>
      </dgm:t>
    </dgm:pt>
    <dgm:pt modelId="{788E829F-D43A-4BCB-94D9-7B19BA7EF391}" type="parTrans" cxnId="{64CEC165-A53B-434F-B694-56CA05922839}">
      <dgm:prSet/>
      <dgm:spPr/>
      <dgm:t>
        <a:bodyPr/>
        <a:lstStyle/>
        <a:p>
          <a:endParaRPr lang="en-US"/>
        </a:p>
      </dgm:t>
    </dgm:pt>
    <dgm:pt modelId="{6D814189-C13C-48D5-B7D3-ABD88610FB7D}" type="sibTrans" cxnId="{64CEC165-A53B-434F-B694-56CA05922839}">
      <dgm:prSet/>
      <dgm:spPr/>
      <dgm:t>
        <a:bodyPr/>
        <a:lstStyle/>
        <a:p>
          <a:endParaRPr lang="en-US"/>
        </a:p>
      </dgm:t>
    </dgm:pt>
    <dgm:pt modelId="{5CCD2A95-554A-4243-B9F4-683528D6F501}">
      <dgm:prSet/>
      <dgm:spPr/>
      <dgm:t>
        <a:bodyPr/>
        <a:lstStyle/>
        <a:p>
          <a:r>
            <a:rPr lang="en-US" dirty="0"/>
            <a:t>As a mediator, I live in patience, perception, and presence.</a:t>
          </a:r>
        </a:p>
      </dgm:t>
    </dgm:pt>
    <dgm:pt modelId="{663EBE60-2290-4DA3-85A6-5B817223EB88}" type="parTrans" cxnId="{186F4077-39D7-493D-B051-2CC196450485}">
      <dgm:prSet/>
      <dgm:spPr/>
      <dgm:t>
        <a:bodyPr/>
        <a:lstStyle/>
        <a:p>
          <a:endParaRPr lang="en-US"/>
        </a:p>
      </dgm:t>
    </dgm:pt>
    <dgm:pt modelId="{F4ED4969-72DC-45B1-B75E-23D071906FA3}" type="sibTrans" cxnId="{186F4077-39D7-493D-B051-2CC196450485}">
      <dgm:prSet/>
      <dgm:spPr/>
      <dgm:t>
        <a:bodyPr/>
        <a:lstStyle/>
        <a:p>
          <a:endParaRPr lang="en-US"/>
        </a:p>
      </dgm:t>
    </dgm:pt>
    <dgm:pt modelId="{AA09C37E-0AC5-4FEC-AB96-92240DCB2496}" type="pres">
      <dgm:prSet presAssocID="{96D953CD-397F-4952-8F6E-1C1E11B5927A}" presName="linear" presStyleCnt="0">
        <dgm:presLayoutVars>
          <dgm:animLvl val="lvl"/>
          <dgm:resizeHandles val="exact"/>
        </dgm:presLayoutVars>
      </dgm:prSet>
      <dgm:spPr/>
    </dgm:pt>
    <dgm:pt modelId="{D19DD35E-6CF7-44CB-BA52-D2E8E560D823}" type="pres">
      <dgm:prSet presAssocID="{6101B4D1-7C4E-450F-8AD5-73BA44BAD75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345DAE5-A84F-4D9C-BAA8-3AB7D3812874}" type="pres">
      <dgm:prSet presAssocID="{2B80FE60-C8B5-449B-962C-15FFDEED4C24}" presName="spacer" presStyleCnt="0"/>
      <dgm:spPr/>
    </dgm:pt>
    <dgm:pt modelId="{977ECF50-AEEC-4F87-AA0E-A7EFF7BCA104}" type="pres">
      <dgm:prSet presAssocID="{E135080D-9A9D-4833-AC11-E6DA32088AA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FFA21A4-ED3D-4BF6-90AF-9847E5A760B0}" type="pres">
      <dgm:prSet presAssocID="{6D814189-C13C-48D5-B7D3-ABD88610FB7D}" presName="spacer" presStyleCnt="0"/>
      <dgm:spPr/>
    </dgm:pt>
    <dgm:pt modelId="{D33658E2-D173-42F2-978F-48FD5D9504B3}" type="pres">
      <dgm:prSet presAssocID="{5CCD2A95-554A-4243-B9F4-683528D6F501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AEDDCC06-90D8-4D0A-BFDD-B82B272A0AB4}" type="presOf" srcId="{E135080D-9A9D-4833-AC11-E6DA32088AA0}" destId="{977ECF50-AEEC-4F87-AA0E-A7EFF7BCA104}" srcOrd="0" destOrd="0" presId="urn:microsoft.com/office/officeart/2005/8/layout/vList2"/>
    <dgm:cxn modelId="{B05C4141-1AD8-4090-B6C5-ACD210EBC3FD}" type="presOf" srcId="{5CCD2A95-554A-4243-B9F4-683528D6F501}" destId="{D33658E2-D173-42F2-978F-48FD5D9504B3}" srcOrd="0" destOrd="0" presId="urn:microsoft.com/office/officeart/2005/8/layout/vList2"/>
    <dgm:cxn modelId="{64CEC165-A53B-434F-B694-56CA05922839}" srcId="{96D953CD-397F-4952-8F6E-1C1E11B5927A}" destId="{E135080D-9A9D-4833-AC11-E6DA32088AA0}" srcOrd="1" destOrd="0" parTransId="{788E829F-D43A-4BCB-94D9-7B19BA7EF391}" sibTransId="{6D814189-C13C-48D5-B7D3-ABD88610FB7D}"/>
    <dgm:cxn modelId="{9C5B2976-EE49-4790-8540-317AD75DE31B}" srcId="{96D953CD-397F-4952-8F6E-1C1E11B5927A}" destId="{6101B4D1-7C4E-450F-8AD5-73BA44BAD758}" srcOrd="0" destOrd="0" parTransId="{19D24DFD-3676-4147-B8CF-8E60EACCA4A9}" sibTransId="{2B80FE60-C8B5-449B-962C-15FFDEED4C24}"/>
    <dgm:cxn modelId="{186F4077-39D7-493D-B051-2CC196450485}" srcId="{96D953CD-397F-4952-8F6E-1C1E11B5927A}" destId="{5CCD2A95-554A-4243-B9F4-683528D6F501}" srcOrd="2" destOrd="0" parTransId="{663EBE60-2290-4DA3-85A6-5B817223EB88}" sibTransId="{F4ED4969-72DC-45B1-B75E-23D071906FA3}"/>
    <dgm:cxn modelId="{6AB8D689-D7E3-4E5A-B5B2-CAD9C1E896E3}" type="presOf" srcId="{96D953CD-397F-4952-8F6E-1C1E11B5927A}" destId="{AA09C37E-0AC5-4FEC-AB96-92240DCB2496}" srcOrd="0" destOrd="0" presId="urn:microsoft.com/office/officeart/2005/8/layout/vList2"/>
    <dgm:cxn modelId="{65FE24A9-A41C-4AE6-A3AB-9D446233C61E}" type="presOf" srcId="{6101B4D1-7C4E-450F-8AD5-73BA44BAD758}" destId="{D19DD35E-6CF7-44CB-BA52-D2E8E560D823}" srcOrd="0" destOrd="0" presId="urn:microsoft.com/office/officeart/2005/8/layout/vList2"/>
    <dgm:cxn modelId="{C1D32D0B-0D80-4D57-A284-EF9E155AC155}" type="presParOf" srcId="{AA09C37E-0AC5-4FEC-AB96-92240DCB2496}" destId="{D19DD35E-6CF7-44CB-BA52-D2E8E560D823}" srcOrd="0" destOrd="0" presId="urn:microsoft.com/office/officeart/2005/8/layout/vList2"/>
    <dgm:cxn modelId="{610DB177-8BAA-48A9-9AFE-3FA54C56B900}" type="presParOf" srcId="{AA09C37E-0AC5-4FEC-AB96-92240DCB2496}" destId="{3345DAE5-A84F-4D9C-BAA8-3AB7D3812874}" srcOrd="1" destOrd="0" presId="urn:microsoft.com/office/officeart/2005/8/layout/vList2"/>
    <dgm:cxn modelId="{46B5EE2A-3EBB-4165-AE05-2B2BE519B8A4}" type="presParOf" srcId="{AA09C37E-0AC5-4FEC-AB96-92240DCB2496}" destId="{977ECF50-AEEC-4F87-AA0E-A7EFF7BCA104}" srcOrd="2" destOrd="0" presId="urn:microsoft.com/office/officeart/2005/8/layout/vList2"/>
    <dgm:cxn modelId="{E257C746-0F62-4BB3-8FA7-9BA52A976097}" type="presParOf" srcId="{AA09C37E-0AC5-4FEC-AB96-92240DCB2496}" destId="{0FFA21A4-ED3D-4BF6-90AF-9847E5A760B0}" srcOrd="3" destOrd="0" presId="urn:microsoft.com/office/officeart/2005/8/layout/vList2"/>
    <dgm:cxn modelId="{1D11443E-E4D9-4628-A2A7-AF397E92AF40}" type="presParOf" srcId="{AA09C37E-0AC5-4FEC-AB96-92240DCB2496}" destId="{D33658E2-D173-42F2-978F-48FD5D9504B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CF20CD09-BF5E-480C-ACD1-5B7B0398E6E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A08F75D-D310-441E-B641-1151CE8E7F33}">
      <dgm:prSet/>
      <dgm:spPr/>
      <dgm:t>
        <a:bodyPr/>
        <a:lstStyle/>
        <a:p>
          <a:r>
            <a:rPr lang="en-US" dirty="0"/>
            <a:t>What I have learned, most of all, is that people want to be heard more than they want to be argued with.</a:t>
          </a:r>
        </a:p>
      </dgm:t>
    </dgm:pt>
    <dgm:pt modelId="{CDDA0067-67F2-4BF5-9F96-59B73491902A}" type="parTrans" cxnId="{6A9C5AA7-0B07-43FF-8E87-07EA20ED391D}">
      <dgm:prSet/>
      <dgm:spPr/>
      <dgm:t>
        <a:bodyPr/>
        <a:lstStyle/>
        <a:p>
          <a:endParaRPr lang="en-US"/>
        </a:p>
      </dgm:t>
    </dgm:pt>
    <dgm:pt modelId="{099996E9-1228-4B79-AAA3-2778A109D851}" type="sibTrans" cxnId="{6A9C5AA7-0B07-43FF-8E87-07EA20ED391D}">
      <dgm:prSet/>
      <dgm:spPr/>
      <dgm:t>
        <a:bodyPr/>
        <a:lstStyle/>
        <a:p>
          <a:endParaRPr lang="en-US"/>
        </a:p>
      </dgm:t>
    </dgm:pt>
    <dgm:pt modelId="{5488C890-872A-4458-8874-5D8E65D13D3B}">
      <dgm:prSet/>
      <dgm:spPr/>
      <dgm:t>
        <a:bodyPr/>
        <a:lstStyle/>
        <a:p>
          <a:r>
            <a:rPr lang="en-US" dirty="0"/>
            <a:t>When plaintiffs – especially in personal injury or wrongful death cases – have the chance to speak and feel listened to, the need to “win” often softens. That moment of being heard can move the conversation more than any demand or counter.</a:t>
          </a:r>
        </a:p>
      </dgm:t>
    </dgm:pt>
    <dgm:pt modelId="{B8D86561-8146-4F61-B096-CFF38BD7E163}" type="parTrans" cxnId="{2433C7E6-1113-432F-8F65-328DFF1BFC61}">
      <dgm:prSet/>
      <dgm:spPr/>
      <dgm:t>
        <a:bodyPr/>
        <a:lstStyle/>
        <a:p>
          <a:endParaRPr lang="en-US"/>
        </a:p>
      </dgm:t>
    </dgm:pt>
    <dgm:pt modelId="{BA6A6FB1-565F-4C4D-A085-382FC1B12DBA}" type="sibTrans" cxnId="{2433C7E6-1113-432F-8F65-328DFF1BFC61}">
      <dgm:prSet/>
      <dgm:spPr/>
      <dgm:t>
        <a:bodyPr/>
        <a:lstStyle/>
        <a:p>
          <a:endParaRPr lang="en-US"/>
        </a:p>
      </dgm:t>
    </dgm:pt>
    <dgm:pt modelId="{08EB70D0-3B59-4574-9878-8BB8214214F7}" type="pres">
      <dgm:prSet presAssocID="{CF20CD09-BF5E-480C-ACD1-5B7B0398E6E4}" presName="linear" presStyleCnt="0">
        <dgm:presLayoutVars>
          <dgm:animLvl val="lvl"/>
          <dgm:resizeHandles val="exact"/>
        </dgm:presLayoutVars>
      </dgm:prSet>
      <dgm:spPr/>
    </dgm:pt>
    <dgm:pt modelId="{1903390D-FBA3-4490-8360-3D94D7D62B64}" type="pres">
      <dgm:prSet presAssocID="{4A08F75D-D310-441E-B641-1151CE8E7F3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9D652A2-9676-47FA-B6C5-F73DEAE456E3}" type="pres">
      <dgm:prSet presAssocID="{099996E9-1228-4B79-AAA3-2778A109D851}" presName="spacer" presStyleCnt="0"/>
      <dgm:spPr/>
    </dgm:pt>
    <dgm:pt modelId="{D92E4BA0-13BB-4379-9996-76CD0D5E6E35}" type="pres">
      <dgm:prSet presAssocID="{5488C890-872A-4458-8874-5D8E65D13D3B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68A98C10-58EA-4848-9460-33B59532FD51}" type="presOf" srcId="{CF20CD09-BF5E-480C-ACD1-5B7B0398E6E4}" destId="{08EB70D0-3B59-4574-9878-8BB8214214F7}" srcOrd="0" destOrd="0" presId="urn:microsoft.com/office/officeart/2005/8/layout/vList2"/>
    <dgm:cxn modelId="{6D0FBE24-A6D8-4490-BDF1-68EDCF942089}" type="presOf" srcId="{4A08F75D-D310-441E-B641-1151CE8E7F33}" destId="{1903390D-FBA3-4490-8360-3D94D7D62B64}" srcOrd="0" destOrd="0" presId="urn:microsoft.com/office/officeart/2005/8/layout/vList2"/>
    <dgm:cxn modelId="{6A9C5AA7-0B07-43FF-8E87-07EA20ED391D}" srcId="{CF20CD09-BF5E-480C-ACD1-5B7B0398E6E4}" destId="{4A08F75D-D310-441E-B641-1151CE8E7F33}" srcOrd="0" destOrd="0" parTransId="{CDDA0067-67F2-4BF5-9F96-59B73491902A}" sibTransId="{099996E9-1228-4B79-AAA3-2778A109D851}"/>
    <dgm:cxn modelId="{C2AB1CE0-8864-44D4-B3B5-9EE6B5BFE2BA}" type="presOf" srcId="{5488C890-872A-4458-8874-5D8E65D13D3B}" destId="{D92E4BA0-13BB-4379-9996-76CD0D5E6E35}" srcOrd="0" destOrd="0" presId="urn:microsoft.com/office/officeart/2005/8/layout/vList2"/>
    <dgm:cxn modelId="{2433C7E6-1113-432F-8F65-328DFF1BFC61}" srcId="{CF20CD09-BF5E-480C-ACD1-5B7B0398E6E4}" destId="{5488C890-872A-4458-8874-5D8E65D13D3B}" srcOrd="1" destOrd="0" parTransId="{B8D86561-8146-4F61-B096-CFF38BD7E163}" sibTransId="{BA6A6FB1-565F-4C4D-A085-382FC1B12DBA}"/>
    <dgm:cxn modelId="{2C9AD14D-090D-4955-AE3B-24E329830C5E}" type="presParOf" srcId="{08EB70D0-3B59-4574-9878-8BB8214214F7}" destId="{1903390D-FBA3-4490-8360-3D94D7D62B64}" srcOrd="0" destOrd="0" presId="urn:microsoft.com/office/officeart/2005/8/layout/vList2"/>
    <dgm:cxn modelId="{233F4F70-3EB7-42C2-BF4C-88257414A563}" type="presParOf" srcId="{08EB70D0-3B59-4574-9878-8BB8214214F7}" destId="{99D652A2-9676-47FA-B6C5-F73DEAE456E3}" srcOrd="1" destOrd="0" presId="urn:microsoft.com/office/officeart/2005/8/layout/vList2"/>
    <dgm:cxn modelId="{6D9599EA-F3E5-4BAE-8993-022DABAA48FA}" type="presParOf" srcId="{08EB70D0-3B59-4574-9878-8BB8214214F7}" destId="{D92E4BA0-13BB-4379-9996-76CD0D5E6E3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EC6EB095-8804-4648-87FE-CF629BE23B20}" type="doc">
      <dgm:prSet loTypeId="urn:microsoft.com/office/officeart/2005/8/layout/process4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079D7C66-1A71-45E7-83BA-531532880548}">
      <dgm:prSet/>
      <dgm:spPr/>
      <dgm:t>
        <a:bodyPr/>
        <a:lstStyle/>
        <a:p>
          <a:r>
            <a:rPr lang="en-US" dirty="0"/>
            <a:t>I have seen how defense counsel can serve as anchors of reality and empathy.</a:t>
          </a:r>
        </a:p>
      </dgm:t>
    </dgm:pt>
    <dgm:pt modelId="{5CE2549F-6DCE-47B5-B9C5-CC24EDFAB62F}" type="parTrans" cxnId="{6DB15E7B-E768-4ADC-AE69-5E816BBC8840}">
      <dgm:prSet/>
      <dgm:spPr/>
      <dgm:t>
        <a:bodyPr/>
        <a:lstStyle/>
        <a:p>
          <a:endParaRPr lang="en-US"/>
        </a:p>
      </dgm:t>
    </dgm:pt>
    <dgm:pt modelId="{3509B51E-F5E3-4E88-B39E-9FB8C2310A85}" type="sibTrans" cxnId="{6DB15E7B-E768-4ADC-AE69-5E816BBC8840}">
      <dgm:prSet/>
      <dgm:spPr/>
      <dgm:t>
        <a:bodyPr/>
        <a:lstStyle/>
        <a:p>
          <a:endParaRPr lang="en-US"/>
        </a:p>
      </dgm:t>
    </dgm:pt>
    <dgm:pt modelId="{999C7AB7-305A-4C36-BA02-5D85B80DA33F}">
      <dgm:prSet/>
      <dgm:spPr/>
      <dgm:t>
        <a:bodyPr/>
        <a:lstStyle/>
        <a:p>
          <a:r>
            <a:rPr lang="en-US" dirty="0"/>
            <a:t>Walking the tightrope of protecting institutional interests while honoring the human dimension of resolution.</a:t>
          </a:r>
        </a:p>
      </dgm:t>
    </dgm:pt>
    <dgm:pt modelId="{32141DA2-F864-4755-B698-FD2B8EE06B60}" type="parTrans" cxnId="{AF34A42E-7BF5-48DD-9A9F-6E986192EC56}">
      <dgm:prSet/>
      <dgm:spPr/>
      <dgm:t>
        <a:bodyPr/>
        <a:lstStyle/>
        <a:p>
          <a:endParaRPr lang="en-US"/>
        </a:p>
      </dgm:t>
    </dgm:pt>
    <dgm:pt modelId="{1A0A8240-4B30-47A7-B6F4-743FAC937C9F}" type="sibTrans" cxnId="{AF34A42E-7BF5-48DD-9A9F-6E986192EC56}">
      <dgm:prSet/>
      <dgm:spPr/>
      <dgm:t>
        <a:bodyPr/>
        <a:lstStyle/>
        <a:p>
          <a:endParaRPr lang="en-US"/>
        </a:p>
      </dgm:t>
    </dgm:pt>
    <dgm:pt modelId="{C41CA032-6452-4EC0-8B93-57E3A290286A}" type="pres">
      <dgm:prSet presAssocID="{EC6EB095-8804-4648-87FE-CF629BE23B20}" presName="Name0" presStyleCnt="0">
        <dgm:presLayoutVars>
          <dgm:dir/>
          <dgm:animLvl val="lvl"/>
          <dgm:resizeHandles val="exact"/>
        </dgm:presLayoutVars>
      </dgm:prSet>
      <dgm:spPr/>
    </dgm:pt>
    <dgm:pt modelId="{7B3AFCE6-C658-4CFF-906F-258F25DB4E8A}" type="pres">
      <dgm:prSet presAssocID="{999C7AB7-305A-4C36-BA02-5D85B80DA33F}" presName="boxAndChildren" presStyleCnt="0"/>
      <dgm:spPr/>
    </dgm:pt>
    <dgm:pt modelId="{F4FEF858-716C-4485-834C-2034EFCA774F}" type="pres">
      <dgm:prSet presAssocID="{999C7AB7-305A-4C36-BA02-5D85B80DA33F}" presName="parentTextBox" presStyleLbl="node1" presStyleIdx="0" presStyleCnt="2"/>
      <dgm:spPr/>
    </dgm:pt>
    <dgm:pt modelId="{FB918E41-3C4C-44F5-B50F-671E9E930C90}" type="pres">
      <dgm:prSet presAssocID="{3509B51E-F5E3-4E88-B39E-9FB8C2310A85}" presName="sp" presStyleCnt="0"/>
      <dgm:spPr/>
    </dgm:pt>
    <dgm:pt modelId="{4934B23C-7A49-43B1-9BE0-3F4A39147D74}" type="pres">
      <dgm:prSet presAssocID="{079D7C66-1A71-45E7-83BA-531532880548}" presName="arrowAndChildren" presStyleCnt="0"/>
      <dgm:spPr/>
    </dgm:pt>
    <dgm:pt modelId="{5DD458D3-9F80-4603-BE76-BF697C9C947F}" type="pres">
      <dgm:prSet presAssocID="{079D7C66-1A71-45E7-83BA-531532880548}" presName="parentTextArrow" presStyleLbl="node1" presStyleIdx="1" presStyleCnt="2"/>
      <dgm:spPr/>
    </dgm:pt>
  </dgm:ptLst>
  <dgm:cxnLst>
    <dgm:cxn modelId="{AF34A42E-7BF5-48DD-9A9F-6E986192EC56}" srcId="{EC6EB095-8804-4648-87FE-CF629BE23B20}" destId="{999C7AB7-305A-4C36-BA02-5D85B80DA33F}" srcOrd="1" destOrd="0" parTransId="{32141DA2-F864-4755-B698-FD2B8EE06B60}" sibTransId="{1A0A8240-4B30-47A7-B6F4-743FAC937C9F}"/>
    <dgm:cxn modelId="{8EA88C67-7FAF-4E98-9313-5C0F19D215F7}" type="presOf" srcId="{079D7C66-1A71-45E7-83BA-531532880548}" destId="{5DD458D3-9F80-4603-BE76-BF697C9C947F}" srcOrd="0" destOrd="0" presId="urn:microsoft.com/office/officeart/2005/8/layout/process4"/>
    <dgm:cxn modelId="{6DB15E7B-E768-4ADC-AE69-5E816BBC8840}" srcId="{EC6EB095-8804-4648-87FE-CF629BE23B20}" destId="{079D7C66-1A71-45E7-83BA-531532880548}" srcOrd="0" destOrd="0" parTransId="{5CE2549F-6DCE-47B5-B9C5-CC24EDFAB62F}" sibTransId="{3509B51E-F5E3-4E88-B39E-9FB8C2310A85}"/>
    <dgm:cxn modelId="{73C5ACA9-932C-4188-80F1-BB4CA392A052}" type="presOf" srcId="{EC6EB095-8804-4648-87FE-CF629BE23B20}" destId="{C41CA032-6452-4EC0-8B93-57E3A290286A}" srcOrd="0" destOrd="0" presId="urn:microsoft.com/office/officeart/2005/8/layout/process4"/>
    <dgm:cxn modelId="{277CCFD0-D498-41A6-B167-2202AE982B40}" type="presOf" srcId="{999C7AB7-305A-4C36-BA02-5D85B80DA33F}" destId="{F4FEF858-716C-4485-834C-2034EFCA774F}" srcOrd="0" destOrd="0" presId="urn:microsoft.com/office/officeart/2005/8/layout/process4"/>
    <dgm:cxn modelId="{62ED7306-774A-4175-B282-0E3ACED53E2C}" type="presParOf" srcId="{C41CA032-6452-4EC0-8B93-57E3A290286A}" destId="{7B3AFCE6-C658-4CFF-906F-258F25DB4E8A}" srcOrd="0" destOrd="0" presId="urn:microsoft.com/office/officeart/2005/8/layout/process4"/>
    <dgm:cxn modelId="{13913C03-1156-4DE9-96E5-73A306C6DA15}" type="presParOf" srcId="{7B3AFCE6-C658-4CFF-906F-258F25DB4E8A}" destId="{F4FEF858-716C-4485-834C-2034EFCA774F}" srcOrd="0" destOrd="0" presId="urn:microsoft.com/office/officeart/2005/8/layout/process4"/>
    <dgm:cxn modelId="{136673E0-714C-4474-BEC8-1FC9A932B443}" type="presParOf" srcId="{C41CA032-6452-4EC0-8B93-57E3A290286A}" destId="{FB918E41-3C4C-44F5-B50F-671E9E930C90}" srcOrd="1" destOrd="0" presId="urn:microsoft.com/office/officeart/2005/8/layout/process4"/>
    <dgm:cxn modelId="{0174383A-E7D1-48C2-A0D6-923C6452B319}" type="presParOf" srcId="{C41CA032-6452-4EC0-8B93-57E3A290286A}" destId="{4934B23C-7A49-43B1-9BE0-3F4A39147D74}" srcOrd="2" destOrd="0" presId="urn:microsoft.com/office/officeart/2005/8/layout/process4"/>
    <dgm:cxn modelId="{C5B26DF4-9C30-4BE5-992F-2C4C9EE5DB1C}" type="presParOf" srcId="{4934B23C-7A49-43B1-9BE0-3F4A39147D74}" destId="{5DD458D3-9F80-4603-BE76-BF697C9C947F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29C36BE-E5DD-4256-9637-F7AA96D9CB59}" type="doc">
      <dgm:prSet loTypeId="urn:microsoft.com/office/officeart/2005/8/layout/process4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2D8876B9-0B79-42BE-98A6-217B7C8E481B}">
      <dgm:prSet/>
      <dgm:spPr/>
      <dgm:t>
        <a:bodyPr/>
        <a:lstStyle/>
        <a:p>
          <a:r>
            <a:rPr lang="en-US" dirty="0"/>
            <a:t>In the end, I believe resolution is not about compromise alone – it’s about dignity. </a:t>
          </a:r>
        </a:p>
      </dgm:t>
    </dgm:pt>
    <dgm:pt modelId="{C9FB8478-632B-489E-A6A9-5F0EB79CDAD0}" type="parTrans" cxnId="{8C7CE9F0-361A-41B6-A7E1-9F9D44AEF1BD}">
      <dgm:prSet/>
      <dgm:spPr/>
      <dgm:t>
        <a:bodyPr/>
        <a:lstStyle/>
        <a:p>
          <a:endParaRPr lang="en-US"/>
        </a:p>
      </dgm:t>
    </dgm:pt>
    <dgm:pt modelId="{EF6228E4-0939-40A8-98A0-BE5FA7D269FB}" type="sibTrans" cxnId="{8C7CE9F0-361A-41B6-A7E1-9F9D44AEF1BD}">
      <dgm:prSet/>
      <dgm:spPr/>
      <dgm:t>
        <a:bodyPr/>
        <a:lstStyle/>
        <a:p>
          <a:endParaRPr lang="en-US"/>
        </a:p>
      </dgm:t>
    </dgm:pt>
    <dgm:pt modelId="{7A5C2C36-CE1B-4C2F-A6FF-7143B7EF3DD2}">
      <dgm:prSet/>
      <dgm:spPr/>
      <dgm:t>
        <a:bodyPr/>
        <a:lstStyle/>
        <a:p>
          <a:r>
            <a:rPr lang="en-US" dirty="0"/>
            <a:t>It is about helping people find a path forward that feels less heavy than what they carried into the room.</a:t>
          </a:r>
        </a:p>
      </dgm:t>
    </dgm:pt>
    <dgm:pt modelId="{E45EA80B-EC48-4790-B036-8F43BE92BC05}" type="parTrans" cxnId="{4A4049A5-6E12-40B0-9A90-D967630C25F4}">
      <dgm:prSet/>
      <dgm:spPr/>
      <dgm:t>
        <a:bodyPr/>
        <a:lstStyle/>
        <a:p>
          <a:endParaRPr lang="en-US"/>
        </a:p>
      </dgm:t>
    </dgm:pt>
    <dgm:pt modelId="{95340838-C699-455A-9C24-ABDFCA9C6412}" type="sibTrans" cxnId="{4A4049A5-6E12-40B0-9A90-D967630C25F4}">
      <dgm:prSet/>
      <dgm:spPr/>
      <dgm:t>
        <a:bodyPr/>
        <a:lstStyle/>
        <a:p>
          <a:endParaRPr lang="en-US"/>
        </a:p>
      </dgm:t>
    </dgm:pt>
    <dgm:pt modelId="{D6426FAD-0D25-438E-9F8C-93F3A67E20A3}" type="pres">
      <dgm:prSet presAssocID="{529C36BE-E5DD-4256-9637-F7AA96D9CB59}" presName="Name0" presStyleCnt="0">
        <dgm:presLayoutVars>
          <dgm:dir/>
          <dgm:animLvl val="lvl"/>
          <dgm:resizeHandles val="exact"/>
        </dgm:presLayoutVars>
      </dgm:prSet>
      <dgm:spPr/>
    </dgm:pt>
    <dgm:pt modelId="{64D352D3-A6A5-4D2C-B4DF-033305626D87}" type="pres">
      <dgm:prSet presAssocID="{7A5C2C36-CE1B-4C2F-A6FF-7143B7EF3DD2}" presName="boxAndChildren" presStyleCnt="0"/>
      <dgm:spPr/>
    </dgm:pt>
    <dgm:pt modelId="{A5E9F88C-96F6-4FB9-93DD-9513A2C46206}" type="pres">
      <dgm:prSet presAssocID="{7A5C2C36-CE1B-4C2F-A6FF-7143B7EF3DD2}" presName="parentTextBox" presStyleLbl="node1" presStyleIdx="0" presStyleCnt="2"/>
      <dgm:spPr/>
    </dgm:pt>
    <dgm:pt modelId="{89071DFA-77E9-4C08-9390-C227C45A7343}" type="pres">
      <dgm:prSet presAssocID="{EF6228E4-0939-40A8-98A0-BE5FA7D269FB}" presName="sp" presStyleCnt="0"/>
      <dgm:spPr/>
    </dgm:pt>
    <dgm:pt modelId="{396D973C-CF71-42ED-B9B8-57B482E22E9D}" type="pres">
      <dgm:prSet presAssocID="{2D8876B9-0B79-42BE-98A6-217B7C8E481B}" presName="arrowAndChildren" presStyleCnt="0"/>
      <dgm:spPr/>
    </dgm:pt>
    <dgm:pt modelId="{9BECFC49-2D95-41B6-B892-1C3168A653CB}" type="pres">
      <dgm:prSet presAssocID="{2D8876B9-0B79-42BE-98A6-217B7C8E481B}" presName="parentTextArrow" presStyleLbl="node1" presStyleIdx="1" presStyleCnt="2"/>
      <dgm:spPr/>
    </dgm:pt>
  </dgm:ptLst>
  <dgm:cxnLst>
    <dgm:cxn modelId="{14CD9046-36EC-4A78-8ABC-A4B8F62E4003}" type="presOf" srcId="{2D8876B9-0B79-42BE-98A6-217B7C8E481B}" destId="{9BECFC49-2D95-41B6-B892-1C3168A653CB}" srcOrd="0" destOrd="0" presId="urn:microsoft.com/office/officeart/2005/8/layout/process4"/>
    <dgm:cxn modelId="{E388938C-014F-4D5B-A52B-76A25DFC7324}" type="presOf" srcId="{529C36BE-E5DD-4256-9637-F7AA96D9CB59}" destId="{D6426FAD-0D25-438E-9F8C-93F3A67E20A3}" srcOrd="0" destOrd="0" presId="urn:microsoft.com/office/officeart/2005/8/layout/process4"/>
    <dgm:cxn modelId="{4A4049A5-6E12-40B0-9A90-D967630C25F4}" srcId="{529C36BE-E5DD-4256-9637-F7AA96D9CB59}" destId="{7A5C2C36-CE1B-4C2F-A6FF-7143B7EF3DD2}" srcOrd="1" destOrd="0" parTransId="{E45EA80B-EC48-4790-B036-8F43BE92BC05}" sibTransId="{95340838-C699-455A-9C24-ABDFCA9C6412}"/>
    <dgm:cxn modelId="{791936D8-BD5F-4735-9327-0C3FFA9D196E}" type="presOf" srcId="{7A5C2C36-CE1B-4C2F-A6FF-7143B7EF3DD2}" destId="{A5E9F88C-96F6-4FB9-93DD-9513A2C46206}" srcOrd="0" destOrd="0" presId="urn:microsoft.com/office/officeart/2005/8/layout/process4"/>
    <dgm:cxn modelId="{8C7CE9F0-361A-41B6-A7E1-9F9D44AEF1BD}" srcId="{529C36BE-E5DD-4256-9637-F7AA96D9CB59}" destId="{2D8876B9-0B79-42BE-98A6-217B7C8E481B}" srcOrd="0" destOrd="0" parTransId="{C9FB8478-632B-489E-A6A9-5F0EB79CDAD0}" sibTransId="{EF6228E4-0939-40A8-98A0-BE5FA7D269FB}"/>
    <dgm:cxn modelId="{F30D7E20-B763-4C6E-8CCE-EC04D1BEA4C5}" type="presParOf" srcId="{D6426FAD-0D25-438E-9F8C-93F3A67E20A3}" destId="{64D352D3-A6A5-4D2C-B4DF-033305626D87}" srcOrd="0" destOrd="0" presId="urn:microsoft.com/office/officeart/2005/8/layout/process4"/>
    <dgm:cxn modelId="{8DEF70AD-9F95-4DA8-B36F-7D2A8CB6F037}" type="presParOf" srcId="{64D352D3-A6A5-4D2C-B4DF-033305626D87}" destId="{A5E9F88C-96F6-4FB9-93DD-9513A2C46206}" srcOrd="0" destOrd="0" presId="urn:microsoft.com/office/officeart/2005/8/layout/process4"/>
    <dgm:cxn modelId="{DB615079-A900-468E-9E61-BA6BC8B6ABEF}" type="presParOf" srcId="{D6426FAD-0D25-438E-9F8C-93F3A67E20A3}" destId="{89071DFA-77E9-4C08-9390-C227C45A7343}" srcOrd="1" destOrd="0" presId="urn:microsoft.com/office/officeart/2005/8/layout/process4"/>
    <dgm:cxn modelId="{C6A9BAB4-F7CB-4D47-9255-78ECB2581F92}" type="presParOf" srcId="{D6426FAD-0D25-438E-9F8C-93F3A67E20A3}" destId="{396D973C-CF71-42ED-B9B8-57B482E22E9D}" srcOrd="2" destOrd="0" presId="urn:microsoft.com/office/officeart/2005/8/layout/process4"/>
    <dgm:cxn modelId="{A8CF6340-DCE9-44FC-ADCA-92BEC60483B4}" type="presParOf" srcId="{396D973C-CF71-42ED-B9B8-57B482E22E9D}" destId="{9BECFC49-2D95-41B6-B892-1C3168A653CB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19A875A-BDAE-4976-81FC-BF628F37762D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6F1BE7F-A83A-48CE-BF44-1CE11BDC350A}">
      <dgm:prSet/>
      <dgm:spPr/>
      <dgm:t>
        <a:bodyPr/>
        <a:lstStyle/>
        <a:p>
          <a:r>
            <a:rPr lang="en-US" dirty="0"/>
            <a:t>Patience</a:t>
          </a:r>
        </a:p>
      </dgm:t>
    </dgm:pt>
    <dgm:pt modelId="{21F785CF-621B-4FAF-B903-D6E81185B4E4}" type="parTrans" cxnId="{C8895A7D-5C9A-48F0-8CDD-082117984E03}">
      <dgm:prSet/>
      <dgm:spPr/>
      <dgm:t>
        <a:bodyPr/>
        <a:lstStyle/>
        <a:p>
          <a:endParaRPr lang="en-US"/>
        </a:p>
      </dgm:t>
    </dgm:pt>
    <dgm:pt modelId="{337BB21F-95B9-4710-A5C2-ABFD742E1500}" type="sibTrans" cxnId="{C8895A7D-5C9A-48F0-8CDD-082117984E03}">
      <dgm:prSet/>
      <dgm:spPr/>
      <dgm:t>
        <a:bodyPr/>
        <a:lstStyle/>
        <a:p>
          <a:endParaRPr lang="en-US"/>
        </a:p>
      </dgm:t>
    </dgm:pt>
    <dgm:pt modelId="{7407D0DF-F194-45D5-B5E9-82CB7E784540}">
      <dgm:prSet/>
      <dgm:spPr/>
      <dgm:t>
        <a:bodyPr/>
        <a:lstStyle/>
        <a:p>
          <a:r>
            <a:rPr lang="en-US" dirty="0"/>
            <a:t>Listening</a:t>
          </a:r>
        </a:p>
      </dgm:t>
    </dgm:pt>
    <dgm:pt modelId="{438115BD-B58C-4406-8F4D-BC1EAC728F2C}" type="parTrans" cxnId="{A2E3D0FC-544D-4270-8FFB-D78DE49BE9F0}">
      <dgm:prSet/>
      <dgm:spPr/>
      <dgm:t>
        <a:bodyPr/>
        <a:lstStyle/>
        <a:p>
          <a:endParaRPr lang="en-US"/>
        </a:p>
      </dgm:t>
    </dgm:pt>
    <dgm:pt modelId="{2E9DD2D9-C336-421C-8D56-9B4343B049FE}" type="sibTrans" cxnId="{A2E3D0FC-544D-4270-8FFB-D78DE49BE9F0}">
      <dgm:prSet/>
      <dgm:spPr/>
      <dgm:t>
        <a:bodyPr/>
        <a:lstStyle/>
        <a:p>
          <a:endParaRPr lang="en-US"/>
        </a:p>
      </dgm:t>
    </dgm:pt>
    <dgm:pt modelId="{3A100CE7-01F3-4B77-AD81-3BFAEBCF5727}">
      <dgm:prSet/>
      <dgm:spPr/>
      <dgm:t>
        <a:bodyPr/>
        <a:lstStyle/>
        <a:p>
          <a:r>
            <a:rPr lang="en-US" dirty="0"/>
            <a:t>Building rapport</a:t>
          </a:r>
        </a:p>
      </dgm:t>
    </dgm:pt>
    <dgm:pt modelId="{EB9CE781-FBF0-41FD-A29D-5EE991B15B6A}" type="parTrans" cxnId="{8AE3D9E8-AEA9-499F-9183-9360E3D7CCFD}">
      <dgm:prSet/>
      <dgm:spPr/>
      <dgm:t>
        <a:bodyPr/>
        <a:lstStyle/>
        <a:p>
          <a:endParaRPr lang="en-US"/>
        </a:p>
      </dgm:t>
    </dgm:pt>
    <dgm:pt modelId="{AEBC2988-31FA-4078-8300-5E979E0A9A99}" type="sibTrans" cxnId="{8AE3D9E8-AEA9-499F-9183-9360E3D7CCFD}">
      <dgm:prSet/>
      <dgm:spPr/>
      <dgm:t>
        <a:bodyPr/>
        <a:lstStyle/>
        <a:p>
          <a:endParaRPr lang="en-US"/>
        </a:p>
      </dgm:t>
    </dgm:pt>
    <dgm:pt modelId="{42AF25CA-A796-41EA-A811-729A4565D2C4}">
      <dgm:prSet/>
      <dgm:spPr/>
      <dgm:t>
        <a:bodyPr/>
        <a:lstStyle/>
        <a:p>
          <a:r>
            <a:rPr lang="en-US" dirty="0"/>
            <a:t>Asking questions</a:t>
          </a:r>
        </a:p>
      </dgm:t>
    </dgm:pt>
    <dgm:pt modelId="{8611DD33-C918-4937-94AF-A1CB9BB6DFA7}" type="parTrans" cxnId="{5618609B-36F2-43D3-8A90-8FB37B0CD606}">
      <dgm:prSet/>
      <dgm:spPr/>
      <dgm:t>
        <a:bodyPr/>
        <a:lstStyle/>
        <a:p>
          <a:endParaRPr lang="en-US"/>
        </a:p>
      </dgm:t>
    </dgm:pt>
    <dgm:pt modelId="{CF65AECE-3B6E-4F3C-9BF3-6AD59567BF77}" type="sibTrans" cxnId="{5618609B-36F2-43D3-8A90-8FB37B0CD606}">
      <dgm:prSet/>
      <dgm:spPr/>
      <dgm:t>
        <a:bodyPr/>
        <a:lstStyle/>
        <a:p>
          <a:endParaRPr lang="en-US"/>
        </a:p>
      </dgm:t>
    </dgm:pt>
    <dgm:pt modelId="{C6707FBF-CBB2-4CBB-8EC5-9DB4AB34E685}">
      <dgm:prSet/>
      <dgm:spPr/>
      <dgm:t>
        <a:bodyPr/>
        <a:lstStyle/>
        <a:p>
          <a:r>
            <a:rPr lang="en-US" dirty="0"/>
            <a:t>Being curious</a:t>
          </a:r>
        </a:p>
      </dgm:t>
    </dgm:pt>
    <dgm:pt modelId="{2DDB1B92-DE7F-4066-9E9B-5216E5D88833}" type="parTrans" cxnId="{BB028AEB-9615-4D9B-A2F9-300DC359A26D}">
      <dgm:prSet/>
      <dgm:spPr/>
    </dgm:pt>
    <dgm:pt modelId="{821D32A4-A5CC-46DF-BF2B-9AA757948C55}" type="sibTrans" cxnId="{BB028AEB-9615-4D9B-A2F9-300DC359A26D}">
      <dgm:prSet/>
      <dgm:spPr/>
      <dgm:t>
        <a:bodyPr/>
        <a:lstStyle/>
        <a:p>
          <a:endParaRPr lang="en-US"/>
        </a:p>
      </dgm:t>
    </dgm:pt>
    <dgm:pt modelId="{5224E1CE-84A2-4AF1-BE6C-51E7DD746607}" type="pres">
      <dgm:prSet presAssocID="{819A875A-BDAE-4976-81FC-BF628F37762D}" presName="diagram" presStyleCnt="0">
        <dgm:presLayoutVars>
          <dgm:dir/>
          <dgm:resizeHandles val="exact"/>
        </dgm:presLayoutVars>
      </dgm:prSet>
      <dgm:spPr/>
    </dgm:pt>
    <dgm:pt modelId="{30A31366-3EFB-4F56-8F8B-A1C57F4EE4E6}" type="pres">
      <dgm:prSet presAssocID="{06F1BE7F-A83A-48CE-BF44-1CE11BDC350A}" presName="node" presStyleLbl="node1" presStyleIdx="0" presStyleCnt="5">
        <dgm:presLayoutVars>
          <dgm:bulletEnabled val="1"/>
        </dgm:presLayoutVars>
      </dgm:prSet>
      <dgm:spPr/>
    </dgm:pt>
    <dgm:pt modelId="{E35ED222-F5ED-4674-BD4A-C26B2C0BE248}" type="pres">
      <dgm:prSet presAssocID="{337BB21F-95B9-4710-A5C2-ABFD742E1500}" presName="sibTrans" presStyleCnt="0"/>
      <dgm:spPr/>
    </dgm:pt>
    <dgm:pt modelId="{D1C85136-A9DB-4512-A5CB-93C2DDD8D4DB}" type="pres">
      <dgm:prSet presAssocID="{7407D0DF-F194-45D5-B5E9-82CB7E784540}" presName="node" presStyleLbl="node1" presStyleIdx="1" presStyleCnt="5">
        <dgm:presLayoutVars>
          <dgm:bulletEnabled val="1"/>
        </dgm:presLayoutVars>
      </dgm:prSet>
      <dgm:spPr/>
    </dgm:pt>
    <dgm:pt modelId="{D777636D-E19A-4EC9-A7D3-2E9E6BBB395E}" type="pres">
      <dgm:prSet presAssocID="{2E9DD2D9-C336-421C-8D56-9B4343B049FE}" presName="sibTrans" presStyleCnt="0"/>
      <dgm:spPr/>
    </dgm:pt>
    <dgm:pt modelId="{8F5FFE5A-7466-4ECE-BA00-37641E0D90A7}" type="pres">
      <dgm:prSet presAssocID="{3A100CE7-01F3-4B77-AD81-3BFAEBCF5727}" presName="node" presStyleLbl="node1" presStyleIdx="2" presStyleCnt="5">
        <dgm:presLayoutVars>
          <dgm:bulletEnabled val="1"/>
        </dgm:presLayoutVars>
      </dgm:prSet>
      <dgm:spPr/>
    </dgm:pt>
    <dgm:pt modelId="{5C0B4891-CA1E-443A-94EC-7943E4649781}" type="pres">
      <dgm:prSet presAssocID="{AEBC2988-31FA-4078-8300-5E979E0A9A99}" presName="sibTrans" presStyleCnt="0"/>
      <dgm:spPr/>
    </dgm:pt>
    <dgm:pt modelId="{32EDC6E3-0947-4EC2-BD7A-C257A631D78C}" type="pres">
      <dgm:prSet presAssocID="{42AF25CA-A796-41EA-A811-729A4565D2C4}" presName="node" presStyleLbl="node1" presStyleIdx="3" presStyleCnt="5">
        <dgm:presLayoutVars>
          <dgm:bulletEnabled val="1"/>
        </dgm:presLayoutVars>
      </dgm:prSet>
      <dgm:spPr/>
    </dgm:pt>
    <dgm:pt modelId="{CB1EABE5-5562-405F-AE65-E22BE0835F06}" type="pres">
      <dgm:prSet presAssocID="{CF65AECE-3B6E-4F3C-9BF3-6AD59567BF77}" presName="sibTrans" presStyleCnt="0"/>
      <dgm:spPr/>
    </dgm:pt>
    <dgm:pt modelId="{D056B6FB-6EE9-445C-9757-5DBE05CD7496}" type="pres">
      <dgm:prSet presAssocID="{C6707FBF-CBB2-4CBB-8EC5-9DB4AB34E685}" presName="node" presStyleLbl="node1" presStyleIdx="4" presStyleCnt="5">
        <dgm:presLayoutVars>
          <dgm:bulletEnabled val="1"/>
        </dgm:presLayoutVars>
      </dgm:prSet>
      <dgm:spPr/>
    </dgm:pt>
  </dgm:ptLst>
  <dgm:cxnLst>
    <dgm:cxn modelId="{EF26E818-DA66-4BE8-B0AC-B28B24AD5255}" type="presOf" srcId="{06F1BE7F-A83A-48CE-BF44-1CE11BDC350A}" destId="{30A31366-3EFB-4F56-8F8B-A1C57F4EE4E6}" srcOrd="0" destOrd="0" presId="urn:microsoft.com/office/officeart/2005/8/layout/default"/>
    <dgm:cxn modelId="{30B7BA3F-B1B3-4B06-93C5-4886A82D3889}" type="presOf" srcId="{819A875A-BDAE-4976-81FC-BF628F37762D}" destId="{5224E1CE-84A2-4AF1-BE6C-51E7DD746607}" srcOrd="0" destOrd="0" presId="urn:microsoft.com/office/officeart/2005/8/layout/default"/>
    <dgm:cxn modelId="{823D3540-CB09-4BFB-9766-9636C0B9F65F}" type="presOf" srcId="{3A100CE7-01F3-4B77-AD81-3BFAEBCF5727}" destId="{8F5FFE5A-7466-4ECE-BA00-37641E0D90A7}" srcOrd="0" destOrd="0" presId="urn:microsoft.com/office/officeart/2005/8/layout/default"/>
    <dgm:cxn modelId="{C8895A7D-5C9A-48F0-8CDD-082117984E03}" srcId="{819A875A-BDAE-4976-81FC-BF628F37762D}" destId="{06F1BE7F-A83A-48CE-BF44-1CE11BDC350A}" srcOrd="0" destOrd="0" parTransId="{21F785CF-621B-4FAF-B903-D6E81185B4E4}" sibTransId="{337BB21F-95B9-4710-A5C2-ABFD742E1500}"/>
    <dgm:cxn modelId="{9ECCA792-641D-420F-80F1-82783D7D1F06}" type="presOf" srcId="{C6707FBF-CBB2-4CBB-8EC5-9DB4AB34E685}" destId="{D056B6FB-6EE9-445C-9757-5DBE05CD7496}" srcOrd="0" destOrd="0" presId="urn:microsoft.com/office/officeart/2005/8/layout/default"/>
    <dgm:cxn modelId="{5618609B-36F2-43D3-8A90-8FB37B0CD606}" srcId="{819A875A-BDAE-4976-81FC-BF628F37762D}" destId="{42AF25CA-A796-41EA-A811-729A4565D2C4}" srcOrd="3" destOrd="0" parTransId="{8611DD33-C918-4937-94AF-A1CB9BB6DFA7}" sibTransId="{CF65AECE-3B6E-4F3C-9BF3-6AD59567BF77}"/>
    <dgm:cxn modelId="{453607A9-613A-4881-87FC-253862106784}" type="presOf" srcId="{42AF25CA-A796-41EA-A811-729A4565D2C4}" destId="{32EDC6E3-0947-4EC2-BD7A-C257A631D78C}" srcOrd="0" destOrd="0" presId="urn:microsoft.com/office/officeart/2005/8/layout/default"/>
    <dgm:cxn modelId="{408EC2B3-0AE7-4045-A3DA-51DB75B51068}" type="presOf" srcId="{7407D0DF-F194-45D5-B5E9-82CB7E784540}" destId="{D1C85136-A9DB-4512-A5CB-93C2DDD8D4DB}" srcOrd="0" destOrd="0" presId="urn:microsoft.com/office/officeart/2005/8/layout/default"/>
    <dgm:cxn modelId="{8AE3D9E8-AEA9-499F-9183-9360E3D7CCFD}" srcId="{819A875A-BDAE-4976-81FC-BF628F37762D}" destId="{3A100CE7-01F3-4B77-AD81-3BFAEBCF5727}" srcOrd="2" destOrd="0" parTransId="{EB9CE781-FBF0-41FD-A29D-5EE991B15B6A}" sibTransId="{AEBC2988-31FA-4078-8300-5E979E0A9A99}"/>
    <dgm:cxn modelId="{BB028AEB-9615-4D9B-A2F9-300DC359A26D}" srcId="{819A875A-BDAE-4976-81FC-BF628F37762D}" destId="{C6707FBF-CBB2-4CBB-8EC5-9DB4AB34E685}" srcOrd="4" destOrd="0" parTransId="{2DDB1B92-DE7F-4066-9E9B-5216E5D88833}" sibTransId="{821D32A4-A5CC-46DF-BF2B-9AA757948C55}"/>
    <dgm:cxn modelId="{A2E3D0FC-544D-4270-8FFB-D78DE49BE9F0}" srcId="{819A875A-BDAE-4976-81FC-BF628F37762D}" destId="{7407D0DF-F194-45D5-B5E9-82CB7E784540}" srcOrd="1" destOrd="0" parTransId="{438115BD-B58C-4406-8F4D-BC1EAC728F2C}" sibTransId="{2E9DD2D9-C336-421C-8D56-9B4343B049FE}"/>
    <dgm:cxn modelId="{46494533-1F98-42C7-B811-CCE4A4DA8FD0}" type="presParOf" srcId="{5224E1CE-84A2-4AF1-BE6C-51E7DD746607}" destId="{30A31366-3EFB-4F56-8F8B-A1C57F4EE4E6}" srcOrd="0" destOrd="0" presId="urn:microsoft.com/office/officeart/2005/8/layout/default"/>
    <dgm:cxn modelId="{F0C3E8B5-8FDD-4081-9E03-AD97D2AA0F5A}" type="presParOf" srcId="{5224E1CE-84A2-4AF1-BE6C-51E7DD746607}" destId="{E35ED222-F5ED-4674-BD4A-C26B2C0BE248}" srcOrd="1" destOrd="0" presId="urn:microsoft.com/office/officeart/2005/8/layout/default"/>
    <dgm:cxn modelId="{6DB44853-06A9-44A2-8D1F-6E26DA253AF1}" type="presParOf" srcId="{5224E1CE-84A2-4AF1-BE6C-51E7DD746607}" destId="{D1C85136-A9DB-4512-A5CB-93C2DDD8D4DB}" srcOrd="2" destOrd="0" presId="urn:microsoft.com/office/officeart/2005/8/layout/default"/>
    <dgm:cxn modelId="{34DA9CCA-F50C-42CB-A07E-38831D1B75D9}" type="presParOf" srcId="{5224E1CE-84A2-4AF1-BE6C-51E7DD746607}" destId="{D777636D-E19A-4EC9-A7D3-2E9E6BBB395E}" srcOrd="3" destOrd="0" presId="urn:microsoft.com/office/officeart/2005/8/layout/default"/>
    <dgm:cxn modelId="{CEA71FD8-5D08-45E0-840E-81CA8DA3D265}" type="presParOf" srcId="{5224E1CE-84A2-4AF1-BE6C-51E7DD746607}" destId="{8F5FFE5A-7466-4ECE-BA00-37641E0D90A7}" srcOrd="4" destOrd="0" presId="urn:microsoft.com/office/officeart/2005/8/layout/default"/>
    <dgm:cxn modelId="{F3751A92-214F-439A-84DD-E386CDB16E20}" type="presParOf" srcId="{5224E1CE-84A2-4AF1-BE6C-51E7DD746607}" destId="{5C0B4891-CA1E-443A-94EC-7943E4649781}" srcOrd="5" destOrd="0" presId="urn:microsoft.com/office/officeart/2005/8/layout/default"/>
    <dgm:cxn modelId="{6ED1F120-5D45-4A0C-B75F-7A69670EE614}" type="presParOf" srcId="{5224E1CE-84A2-4AF1-BE6C-51E7DD746607}" destId="{32EDC6E3-0947-4EC2-BD7A-C257A631D78C}" srcOrd="6" destOrd="0" presId="urn:microsoft.com/office/officeart/2005/8/layout/default"/>
    <dgm:cxn modelId="{60B0A3C0-5CDF-4A07-92C3-9633747B2FA9}" type="presParOf" srcId="{5224E1CE-84A2-4AF1-BE6C-51E7DD746607}" destId="{CB1EABE5-5562-405F-AE65-E22BE0835F06}" srcOrd="7" destOrd="0" presId="urn:microsoft.com/office/officeart/2005/8/layout/default"/>
    <dgm:cxn modelId="{E3639DD3-BEB1-4ECE-979C-1DBE4D389ED5}" type="presParOf" srcId="{5224E1CE-84A2-4AF1-BE6C-51E7DD746607}" destId="{D056B6FB-6EE9-445C-9757-5DBE05CD7496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5C2BAFE-3B07-496B-B9A9-11C6CE0BA9D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D1494E2-88E5-48BE-8EEB-32E20594B658}">
      <dgm:prSet/>
      <dgm:spPr/>
      <dgm:t>
        <a:bodyPr/>
        <a:lstStyle/>
        <a:p>
          <a:r>
            <a:rPr lang="en-US"/>
            <a:t>My neutrality – Defense lawyer identity</a:t>
          </a:r>
        </a:p>
      </dgm:t>
    </dgm:pt>
    <dgm:pt modelId="{7A75ABDB-0ABD-4B3B-8FF7-C59CE612BE3C}" type="parTrans" cxnId="{45EC0ECA-C289-41E3-BDD4-C7DEFAAC9DA7}">
      <dgm:prSet/>
      <dgm:spPr/>
      <dgm:t>
        <a:bodyPr/>
        <a:lstStyle/>
        <a:p>
          <a:endParaRPr lang="en-US"/>
        </a:p>
      </dgm:t>
    </dgm:pt>
    <dgm:pt modelId="{0EBE442A-6860-492E-9515-3C62BA671ADE}" type="sibTrans" cxnId="{45EC0ECA-C289-41E3-BDD4-C7DEFAAC9DA7}">
      <dgm:prSet/>
      <dgm:spPr/>
      <dgm:t>
        <a:bodyPr/>
        <a:lstStyle/>
        <a:p>
          <a:endParaRPr lang="en-US"/>
        </a:p>
      </dgm:t>
    </dgm:pt>
    <dgm:pt modelId="{8A178FAA-9197-438F-85B4-3E814959890B}">
      <dgm:prSet/>
      <dgm:spPr/>
      <dgm:t>
        <a:bodyPr/>
        <a:lstStyle/>
        <a:p>
          <a:r>
            <a:rPr lang="en-US"/>
            <a:t>Knowing when to move beyond hand-holding (speak candidly)</a:t>
          </a:r>
        </a:p>
      </dgm:t>
    </dgm:pt>
    <dgm:pt modelId="{B19D31C5-BDDC-4132-8119-43057C7F1005}" type="parTrans" cxnId="{B6C7DF13-4710-41D2-9966-D455B564E018}">
      <dgm:prSet/>
      <dgm:spPr/>
      <dgm:t>
        <a:bodyPr/>
        <a:lstStyle/>
        <a:p>
          <a:endParaRPr lang="en-US"/>
        </a:p>
      </dgm:t>
    </dgm:pt>
    <dgm:pt modelId="{5295DE23-8519-45B2-9B62-BFC7788A5F4C}" type="sibTrans" cxnId="{B6C7DF13-4710-41D2-9966-D455B564E018}">
      <dgm:prSet/>
      <dgm:spPr/>
      <dgm:t>
        <a:bodyPr/>
        <a:lstStyle/>
        <a:p>
          <a:endParaRPr lang="en-US"/>
        </a:p>
      </dgm:t>
    </dgm:pt>
    <dgm:pt modelId="{5823099B-12DF-4152-B02D-B6ADA685FAEF}">
      <dgm:prSet/>
      <dgm:spPr/>
      <dgm:t>
        <a:bodyPr/>
        <a:lstStyle/>
        <a:p>
          <a:r>
            <a:rPr lang="en-US"/>
            <a:t>When to push, when to hold back, and when to let silence do the work</a:t>
          </a:r>
        </a:p>
      </dgm:t>
    </dgm:pt>
    <dgm:pt modelId="{D9EA61E3-001B-4494-A8FF-EC8E689B9CEF}" type="parTrans" cxnId="{DC08292F-15DF-4B67-A457-A9E7198A370C}">
      <dgm:prSet/>
      <dgm:spPr/>
      <dgm:t>
        <a:bodyPr/>
        <a:lstStyle/>
        <a:p>
          <a:endParaRPr lang="en-US"/>
        </a:p>
      </dgm:t>
    </dgm:pt>
    <dgm:pt modelId="{6104D671-B0F2-4182-B21A-9E195DDF2DC8}" type="sibTrans" cxnId="{DC08292F-15DF-4B67-A457-A9E7198A370C}">
      <dgm:prSet/>
      <dgm:spPr/>
      <dgm:t>
        <a:bodyPr/>
        <a:lstStyle/>
        <a:p>
          <a:endParaRPr lang="en-US"/>
        </a:p>
      </dgm:t>
    </dgm:pt>
    <dgm:pt modelId="{2E3213AC-821E-4D80-B39F-6428453FE1CF}">
      <dgm:prSet/>
      <dgm:spPr/>
      <dgm:t>
        <a:bodyPr/>
        <a:lstStyle/>
        <a:p>
          <a:r>
            <a:rPr lang="en-US"/>
            <a:t>The close – getting parties across finish line</a:t>
          </a:r>
        </a:p>
      </dgm:t>
    </dgm:pt>
    <dgm:pt modelId="{F2362463-6C8F-47E0-9BFB-9BAED24AB8E5}" type="parTrans" cxnId="{C40555B4-D3AB-488C-AFB4-F44313693DC3}">
      <dgm:prSet/>
      <dgm:spPr/>
      <dgm:t>
        <a:bodyPr/>
        <a:lstStyle/>
        <a:p>
          <a:endParaRPr lang="en-US"/>
        </a:p>
      </dgm:t>
    </dgm:pt>
    <dgm:pt modelId="{DF454D28-5F8F-4627-8450-75C4E8E91FC8}" type="sibTrans" cxnId="{C40555B4-D3AB-488C-AFB4-F44313693DC3}">
      <dgm:prSet/>
      <dgm:spPr/>
      <dgm:t>
        <a:bodyPr/>
        <a:lstStyle/>
        <a:p>
          <a:endParaRPr lang="en-US"/>
        </a:p>
      </dgm:t>
    </dgm:pt>
    <dgm:pt modelId="{BCEC0E7D-A93D-48F2-88CE-253BF4A36628}" type="pres">
      <dgm:prSet presAssocID="{C5C2BAFE-3B07-496B-B9A9-11C6CE0BA9D4}" presName="linear" presStyleCnt="0">
        <dgm:presLayoutVars>
          <dgm:animLvl val="lvl"/>
          <dgm:resizeHandles val="exact"/>
        </dgm:presLayoutVars>
      </dgm:prSet>
      <dgm:spPr/>
    </dgm:pt>
    <dgm:pt modelId="{52C7E126-5E2F-46C2-B923-887D86403117}" type="pres">
      <dgm:prSet presAssocID="{AD1494E2-88E5-48BE-8EEB-32E20594B658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F60A10A-C6EC-481C-8006-12D7116AD110}" type="pres">
      <dgm:prSet presAssocID="{0EBE442A-6860-492E-9515-3C62BA671ADE}" presName="spacer" presStyleCnt="0"/>
      <dgm:spPr/>
    </dgm:pt>
    <dgm:pt modelId="{BEAF470D-215D-4112-B67E-A8E75E46587D}" type="pres">
      <dgm:prSet presAssocID="{8A178FAA-9197-438F-85B4-3E814959890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1F2AC256-1136-484A-B06F-014AE4F5B953}" type="pres">
      <dgm:prSet presAssocID="{5295DE23-8519-45B2-9B62-BFC7788A5F4C}" presName="spacer" presStyleCnt="0"/>
      <dgm:spPr/>
    </dgm:pt>
    <dgm:pt modelId="{5462C528-FA81-479C-BD9B-0B84E1DE1BF9}" type="pres">
      <dgm:prSet presAssocID="{5823099B-12DF-4152-B02D-B6ADA685FAE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33E5B90-10AC-4A9B-AA32-FF9C4909CDED}" type="pres">
      <dgm:prSet presAssocID="{6104D671-B0F2-4182-B21A-9E195DDF2DC8}" presName="spacer" presStyleCnt="0"/>
      <dgm:spPr/>
    </dgm:pt>
    <dgm:pt modelId="{F2C49FDB-4375-4874-B47D-5F4554A4298D}" type="pres">
      <dgm:prSet presAssocID="{2E3213AC-821E-4D80-B39F-6428453FE1CF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B6C7DF13-4710-41D2-9966-D455B564E018}" srcId="{C5C2BAFE-3B07-496B-B9A9-11C6CE0BA9D4}" destId="{8A178FAA-9197-438F-85B4-3E814959890B}" srcOrd="1" destOrd="0" parTransId="{B19D31C5-BDDC-4132-8119-43057C7F1005}" sibTransId="{5295DE23-8519-45B2-9B62-BFC7788A5F4C}"/>
    <dgm:cxn modelId="{DC08292F-15DF-4B67-A457-A9E7198A370C}" srcId="{C5C2BAFE-3B07-496B-B9A9-11C6CE0BA9D4}" destId="{5823099B-12DF-4152-B02D-B6ADA685FAEF}" srcOrd="2" destOrd="0" parTransId="{D9EA61E3-001B-4494-A8FF-EC8E689B9CEF}" sibTransId="{6104D671-B0F2-4182-B21A-9E195DDF2DC8}"/>
    <dgm:cxn modelId="{86101649-5023-4455-995C-8FEF13C6CBD1}" type="presOf" srcId="{AD1494E2-88E5-48BE-8EEB-32E20594B658}" destId="{52C7E126-5E2F-46C2-B923-887D86403117}" srcOrd="0" destOrd="0" presId="urn:microsoft.com/office/officeart/2005/8/layout/vList2"/>
    <dgm:cxn modelId="{37652E84-3622-4C01-9F2D-D670DF415AC9}" type="presOf" srcId="{C5C2BAFE-3B07-496B-B9A9-11C6CE0BA9D4}" destId="{BCEC0E7D-A93D-48F2-88CE-253BF4A36628}" srcOrd="0" destOrd="0" presId="urn:microsoft.com/office/officeart/2005/8/layout/vList2"/>
    <dgm:cxn modelId="{EF454B84-1FA7-4AF5-B893-D268FFEF53F4}" type="presOf" srcId="{8A178FAA-9197-438F-85B4-3E814959890B}" destId="{BEAF470D-215D-4112-B67E-A8E75E46587D}" srcOrd="0" destOrd="0" presId="urn:microsoft.com/office/officeart/2005/8/layout/vList2"/>
    <dgm:cxn modelId="{C40555B4-D3AB-488C-AFB4-F44313693DC3}" srcId="{C5C2BAFE-3B07-496B-B9A9-11C6CE0BA9D4}" destId="{2E3213AC-821E-4D80-B39F-6428453FE1CF}" srcOrd="3" destOrd="0" parTransId="{F2362463-6C8F-47E0-9BFB-9BAED24AB8E5}" sibTransId="{DF454D28-5F8F-4627-8450-75C4E8E91FC8}"/>
    <dgm:cxn modelId="{45EC0ECA-C289-41E3-BDD4-C7DEFAAC9DA7}" srcId="{C5C2BAFE-3B07-496B-B9A9-11C6CE0BA9D4}" destId="{AD1494E2-88E5-48BE-8EEB-32E20594B658}" srcOrd="0" destOrd="0" parTransId="{7A75ABDB-0ABD-4B3B-8FF7-C59CE612BE3C}" sibTransId="{0EBE442A-6860-492E-9515-3C62BA671ADE}"/>
    <dgm:cxn modelId="{19F053E6-584E-45D8-B5B2-19C3CE0C62E7}" type="presOf" srcId="{5823099B-12DF-4152-B02D-B6ADA685FAEF}" destId="{5462C528-FA81-479C-BD9B-0B84E1DE1BF9}" srcOrd="0" destOrd="0" presId="urn:microsoft.com/office/officeart/2005/8/layout/vList2"/>
    <dgm:cxn modelId="{CF04A9F3-93D2-469D-9074-BAC9954F5643}" type="presOf" srcId="{2E3213AC-821E-4D80-B39F-6428453FE1CF}" destId="{F2C49FDB-4375-4874-B47D-5F4554A4298D}" srcOrd="0" destOrd="0" presId="urn:microsoft.com/office/officeart/2005/8/layout/vList2"/>
    <dgm:cxn modelId="{147271EE-545C-4D6B-BCAA-68FF228257E3}" type="presParOf" srcId="{BCEC0E7D-A93D-48F2-88CE-253BF4A36628}" destId="{52C7E126-5E2F-46C2-B923-887D86403117}" srcOrd="0" destOrd="0" presId="urn:microsoft.com/office/officeart/2005/8/layout/vList2"/>
    <dgm:cxn modelId="{3983A04E-9BB6-4037-8796-2192F8712A5A}" type="presParOf" srcId="{BCEC0E7D-A93D-48F2-88CE-253BF4A36628}" destId="{9F60A10A-C6EC-481C-8006-12D7116AD110}" srcOrd="1" destOrd="0" presId="urn:microsoft.com/office/officeart/2005/8/layout/vList2"/>
    <dgm:cxn modelId="{F97D1E95-2A93-4381-9EA5-6F08745A7B5C}" type="presParOf" srcId="{BCEC0E7D-A93D-48F2-88CE-253BF4A36628}" destId="{BEAF470D-215D-4112-B67E-A8E75E46587D}" srcOrd="2" destOrd="0" presId="urn:microsoft.com/office/officeart/2005/8/layout/vList2"/>
    <dgm:cxn modelId="{5024BA20-ED86-4FF4-BDFC-658A03C5CFD2}" type="presParOf" srcId="{BCEC0E7D-A93D-48F2-88CE-253BF4A36628}" destId="{1F2AC256-1136-484A-B06F-014AE4F5B953}" srcOrd="3" destOrd="0" presId="urn:microsoft.com/office/officeart/2005/8/layout/vList2"/>
    <dgm:cxn modelId="{2A13AFF5-C1EE-4FA5-AD98-6455543F5782}" type="presParOf" srcId="{BCEC0E7D-A93D-48F2-88CE-253BF4A36628}" destId="{5462C528-FA81-479C-BD9B-0B84E1DE1BF9}" srcOrd="4" destOrd="0" presId="urn:microsoft.com/office/officeart/2005/8/layout/vList2"/>
    <dgm:cxn modelId="{5CFA0D22-2570-4A6B-8E42-E8715686D13B}" type="presParOf" srcId="{BCEC0E7D-A93D-48F2-88CE-253BF4A36628}" destId="{E33E5B90-10AC-4A9B-AA32-FF9C4909CDED}" srcOrd="5" destOrd="0" presId="urn:microsoft.com/office/officeart/2005/8/layout/vList2"/>
    <dgm:cxn modelId="{61352600-73B9-4956-9042-1BF015A85FD0}" type="presParOf" srcId="{BCEC0E7D-A93D-48F2-88CE-253BF4A36628}" destId="{F2C49FDB-4375-4874-B47D-5F4554A4298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441E2CF-DB62-4989-B06B-CD5AC6E3EB22}" type="doc">
      <dgm:prSet loTypeId="urn:microsoft.com/office/officeart/2005/8/layout/hierarchy3" loCatId="hierarchy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2D573A52-0228-4DCD-846C-4AD1AF8FEA6A}">
      <dgm:prSet/>
      <dgm:spPr/>
      <dgm:t>
        <a:bodyPr/>
        <a:lstStyle/>
        <a:p>
          <a:r>
            <a:rPr lang="en-US" dirty="0"/>
            <a:t>Thoughts about what works and doesn’t work in mediation</a:t>
          </a:r>
        </a:p>
      </dgm:t>
    </dgm:pt>
    <dgm:pt modelId="{3D0A4228-1C48-4AD8-9130-0A14899B773E}" type="parTrans" cxnId="{B0B6DDD9-BEB4-4131-A643-C903A737CFB1}">
      <dgm:prSet/>
      <dgm:spPr/>
      <dgm:t>
        <a:bodyPr/>
        <a:lstStyle/>
        <a:p>
          <a:endParaRPr lang="en-US"/>
        </a:p>
      </dgm:t>
    </dgm:pt>
    <dgm:pt modelId="{7C25379D-5373-41A5-B832-C78181AFDCFA}" type="sibTrans" cxnId="{B0B6DDD9-BEB4-4131-A643-C903A737CFB1}">
      <dgm:prSet/>
      <dgm:spPr/>
      <dgm:t>
        <a:bodyPr/>
        <a:lstStyle/>
        <a:p>
          <a:endParaRPr lang="en-US"/>
        </a:p>
      </dgm:t>
    </dgm:pt>
    <dgm:pt modelId="{B9D38EC1-A1E5-4657-8017-A2F4BD8B98AE}">
      <dgm:prSet/>
      <dgm:spPr/>
      <dgm:t>
        <a:bodyPr/>
        <a:lstStyle/>
        <a:p>
          <a:r>
            <a:rPr lang="en-US" dirty="0"/>
            <a:t>May be of some use – what lawyers can do to help the process </a:t>
          </a:r>
        </a:p>
      </dgm:t>
    </dgm:pt>
    <dgm:pt modelId="{8DE7A050-761A-429A-AF6C-3CC5A1DC4234}" type="parTrans" cxnId="{4D0F688F-EA0E-4A92-9210-3B9D47AC38BA}">
      <dgm:prSet/>
      <dgm:spPr/>
      <dgm:t>
        <a:bodyPr/>
        <a:lstStyle/>
        <a:p>
          <a:endParaRPr lang="en-US"/>
        </a:p>
      </dgm:t>
    </dgm:pt>
    <dgm:pt modelId="{0083C48C-D7AA-460C-8CF5-3259851A1AFF}" type="sibTrans" cxnId="{4D0F688F-EA0E-4A92-9210-3B9D47AC38BA}">
      <dgm:prSet/>
      <dgm:spPr/>
      <dgm:t>
        <a:bodyPr/>
        <a:lstStyle/>
        <a:p>
          <a:endParaRPr lang="en-US"/>
        </a:p>
      </dgm:t>
    </dgm:pt>
    <dgm:pt modelId="{172A4305-CF83-42DA-BCAF-2AEC5561ECAE}" type="pres">
      <dgm:prSet presAssocID="{E441E2CF-DB62-4989-B06B-CD5AC6E3EB2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8D8056F-6282-4E5B-A889-AE24E49B6CEA}" type="pres">
      <dgm:prSet presAssocID="{2D573A52-0228-4DCD-846C-4AD1AF8FEA6A}" presName="root" presStyleCnt="0"/>
      <dgm:spPr/>
    </dgm:pt>
    <dgm:pt modelId="{0374056D-FF4B-4C12-B964-7801BD10051A}" type="pres">
      <dgm:prSet presAssocID="{2D573A52-0228-4DCD-846C-4AD1AF8FEA6A}" presName="rootComposite" presStyleCnt="0"/>
      <dgm:spPr/>
    </dgm:pt>
    <dgm:pt modelId="{A466F000-7367-4C96-936D-7C9D182B8FD6}" type="pres">
      <dgm:prSet presAssocID="{2D573A52-0228-4DCD-846C-4AD1AF8FEA6A}" presName="rootText" presStyleLbl="node1" presStyleIdx="0" presStyleCnt="2"/>
      <dgm:spPr/>
    </dgm:pt>
    <dgm:pt modelId="{F6A04EBE-4651-4684-9CCB-63544F4B5224}" type="pres">
      <dgm:prSet presAssocID="{2D573A52-0228-4DCD-846C-4AD1AF8FEA6A}" presName="rootConnector" presStyleLbl="node1" presStyleIdx="0" presStyleCnt="2"/>
      <dgm:spPr/>
    </dgm:pt>
    <dgm:pt modelId="{FC6B59E0-1976-4084-BB33-2883EFF4B23B}" type="pres">
      <dgm:prSet presAssocID="{2D573A52-0228-4DCD-846C-4AD1AF8FEA6A}" presName="childShape" presStyleCnt="0"/>
      <dgm:spPr/>
    </dgm:pt>
    <dgm:pt modelId="{1A12FE4F-B7EE-4EEE-9F9E-11A9DC63C6FD}" type="pres">
      <dgm:prSet presAssocID="{B9D38EC1-A1E5-4657-8017-A2F4BD8B98AE}" presName="root" presStyleCnt="0"/>
      <dgm:spPr/>
    </dgm:pt>
    <dgm:pt modelId="{2732AACA-C8B9-4D97-839D-8430249495B7}" type="pres">
      <dgm:prSet presAssocID="{B9D38EC1-A1E5-4657-8017-A2F4BD8B98AE}" presName="rootComposite" presStyleCnt="0"/>
      <dgm:spPr/>
    </dgm:pt>
    <dgm:pt modelId="{2D6B9AEF-8DD1-43D0-AB92-6F2A8507CDE6}" type="pres">
      <dgm:prSet presAssocID="{B9D38EC1-A1E5-4657-8017-A2F4BD8B98AE}" presName="rootText" presStyleLbl="node1" presStyleIdx="1" presStyleCnt="2"/>
      <dgm:spPr/>
    </dgm:pt>
    <dgm:pt modelId="{542B1BBA-3E45-4EBE-BE1C-6B3002497E1E}" type="pres">
      <dgm:prSet presAssocID="{B9D38EC1-A1E5-4657-8017-A2F4BD8B98AE}" presName="rootConnector" presStyleLbl="node1" presStyleIdx="1" presStyleCnt="2"/>
      <dgm:spPr/>
    </dgm:pt>
    <dgm:pt modelId="{A4E8CE7D-CC15-4609-B282-561DA6C7BC98}" type="pres">
      <dgm:prSet presAssocID="{B9D38EC1-A1E5-4657-8017-A2F4BD8B98AE}" presName="childShape" presStyleCnt="0"/>
      <dgm:spPr/>
    </dgm:pt>
  </dgm:ptLst>
  <dgm:cxnLst>
    <dgm:cxn modelId="{6479502C-3B48-4EC9-A23C-16862040EA75}" type="presOf" srcId="{E441E2CF-DB62-4989-B06B-CD5AC6E3EB22}" destId="{172A4305-CF83-42DA-BCAF-2AEC5561ECAE}" srcOrd="0" destOrd="0" presId="urn:microsoft.com/office/officeart/2005/8/layout/hierarchy3"/>
    <dgm:cxn modelId="{94B40B32-B2BC-4FB3-AAD6-2855509A2C8F}" type="presOf" srcId="{B9D38EC1-A1E5-4657-8017-A2F4BD8B98AE}" destId="{542B1BBA-3E45-4EBE-BE1C-6B3002497E1E}" srcOrd="1" destOrd="0" presId="urn:microsoft.com/office/officeart/2005/8/layout/hierarchy3"/>
    <dgm:cxn modelId="{DFD94B52-D896-4C84-9C55-7AB4B0343D47}" type="presOf" srcId="{2D573A52-0228-4DCD-846C-4AD1AF8FEA6A}" destId="{A466F000-7367-4C96-936D-7C9D182B8FD6}" srcOrd="0" destOrd="0" presId="urn:microsoft.com/office/officeart/2005/8/layout/hierarchy3"/>
    <dgm:cxn modelId="{1938AC76-5E9B-462A-911E-0F78627F3FD5}" type="presOf" srcId="{B9D38EC1-A1E5-4657-8017-A2F4BD8B98AE}" destId="{2D6B9AEF-8DD1-43D0-AB92-6F2A8507CDE6}" srcOrd="0" destOrd="0" presId="urn:microsoft.com/office/officeart/2005/8/layout/hierarchy3"/>
    <dgm:cxn modelId="{4D0F688F-EA0E-4A92-9210-3B9D47AC38BA}" srcId="{E441E2CF-DB62-4989-B06B-CD5AC6E3EB22}" destId="{B9D38EC1-A1E5-4657-8017-A2F4BD8B98AE}" srcOrd="1" destOrd="0" parTransId="{8DE7A050-761A-429A-AF6C-3CC5A1DC4234}" sibTransId="{0083C48C-D7AA-460C-8CF5-3259851A1AFF}"/>
    <dgm:cxn modelId="{B0B6DDD9-BEB4-4131-A643-C903A737CFB1}" srcId="{E441E2CF-DB62-4989-B06B-CD5AC6E3EB22}" destId="{2D573A52-0228-4DCD-846C-4AD1AF8FEA6A}" srcOrd="0" destOrd="0" parTransId="{3D0A4228-1C48-4AD8-9130-0A14899B773E}" sibTransId="{7C25379D-5373-41A5-B832-C78181AFDCFA}"/>
    <dgm:cxn modelId="{8C1AFCE9-CAB3-4E01-8A17-B1A460B1200E}" type="presOf" srcId="{2D573A52-0228-4DCD-846C-4AD1AF8FEA6A}" destId="{F6A04EBE-4651-4684-9CCB-63544F4B5224}" srcOrd="1" destOrd="0" presId="urn:microsoft.com/office/officeart/2005/8/layout/hierarchy3"/>
    <dgm:cxn modelId="{E58E7071-29D3-46FB-A1B6-749C0B0B5717}" type="presParOf" srcId="{172A4305-CF83-42DA-BCAF-2AEC5561ECAE}" destId="{68D8056F-6282-4E5B-A889-AE24E49B6CEA}" srcOrd="0" destOrd="0" presId="urn:microsoft.com/office/officeart/2005/8/layout/hierarchy3"/>
    <dgm:cxn modelId="{91FE0D9A-01E4-4632-A78F-650BBE69F847}" type="presParOf" srcId="{68D8056F-6282-4E5B-A889-AE24E49B6CEA}" destId="{0374056D-FF4B-4C12-B964-7801BD10051A}" srcOrd="0" destOrd="0" presId="urn:microsoft.com/office/officeart/2005/8/layout/hierarchy3"/>
    <dgm:cxn modelId="{AECCA757-3100-4856-9FBA-16E8D4AB7C54}" type="presParOf" srcId="{0374056D-FF4B-4C12-B964-7801BD10051A}" destId="{A466F000-7367-4C96-936D-7C9D182B8FD6}" srcOrd="0" destOrd="0" presId="urn:microsoft.com/office/officeart/2005/8/layout/hierarchy3"/>
    <dgm:cxn modelId="{1DF577D4-BA3C-4B42-8ABB-27794B8DE052}" type="presParOf" srcId="{0374056D-FF4B-4C12-B964-7801BD10051A}" destId="{F6A04EBE-4651-4684-9CCB-63544F4B5224}" srcOrd="1" destOrd="0" presId="urn:microsoft.com/office/officeart/2005/8/layout/hierarchy3"/>
    <dgm:cxn modelId="{A80213A3-AC17-4709-8BBE-718E02460B80}" type="presParOf" srcId="{68D8056F-6282-4E5B-A889-AE24E49B6CEA}" destId="{FC6B59E0-1976-4084-BB33-2883EFF4B23B}" srcOrd="1" destOrd="0" presId="urn:microsoft.com/office/officeart/2005/8/layout/hierarchy3"/>
    <dgm:cxn modelId="{6665675A-D251-42CC-8F66-F9BC2FE2CA31}" type="presParOf" srcId="{172A4305-CF83-42DA-BCAF-2AEC5561ECAE}" destId="{1A12FE4F-B7EE-4EEE-9F9E-11A9DC63C6FD}" srcOrd="1" destOrd="0" presId="urn:microsoft.com/office/officeart/2005/8/layout/hierarchy3"/>
    <dgm:cxn modelId="{90894849-52FD-4FAC-B3F8-E5F4C5034077}" type="presParOf" srcId="{1A12FE4F-B7EE-4EEE-9F9E-11A9DC63C6FD}" destId="{2732AACA-C8B9-4D97-839D-8430249495B7}" srcOrd="0" destOrd="0" presId="urn:microsoft.com/office/officeart/2005/8/layout/hierarchy3"/>
    <dgm:cxn modelId="{3B879F60-9E97-4ED1-84BE-88C347D35B52}" type="presParOf" srcId="{2732AACA-C8B9-4D97-839D-8430249495B7}" destId="{2D6B9AEF-8DD1-43D0-AB92-6F2A8507CDE6}" srcOrd="0" destOrd="0" presId="urn:microsoft.com/office/officeart/2005/8/layout/hierarchy3"/>
    <dgm:cxn modelId="{9389D838-88B3-4BF4-B356-977C26963BB6}" type="presParOf" srcId="{2732AACA-C8B9-4D97-839D-8430249495B7}" destId="{542B1BBA-3E45-4EBE-BE1C-6B3002497E1E}" srcOrd="1" destOrd="0" presId="urn:microsoft.com/office/officeart/2005/8/layout/hierarchy3"/>
    <dgm:cxn modelId="{CAB829ED-245E-4CF3-9344-F22DED4D8AD7}" type="presParOf" srcId="{1A12FE4F-B7EE-4EEE-9F9E-11A9DC63C6FD}" destId="{A4E8CE7D-CC15-4609-B282-561DA6C7BC98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592BAE9-98C8-4580-AF74-0FF0AD334F7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4518AA1-6199-4290-80D0-2CE895D9D042}">
      <dgm:prSet/>
      <dgm:spPr/>
      <dgm:t>
        <a:bodyPr/>
        <a:lstStyle/>
        <a:p>
          <a:r>
            <a:rPr lang="en-US" dirty="0"/>
            <a:t>Mediation advocacy is not trial advocacy with volume turned down</a:t>
          </a:r>
        </a:p>
      </dgm:t>
    </dgm:pt>
    <dgm:pt modelId="{00C7CD21-DF7C-4FF7-A94B-AB00D8A32CF5}" type="parTrans" cxnId="{276E987A-0095-48CF-A984-EF65869C607C}">
      <dgm:prSet/>
      <dgm:spPr/>
      <dgm:t>
        <a:bodyPr/>
        <a:lstStyle/>
        <a:p>
          <a:endParaRPr lang="en-US"/>
        </a:p>
      </dgm:t>
    </dgm:pt>
    <dgm:pt modelId="{86661619-DEA1-427B-85B0-E794DAE4D616}" type="sibTrans" cxnId="{276E987A-0095-48CF-A984-EF65869C607C}">
      <dgm:prSet/>
      <dgm:spPr/>
      <dgm:t>
        <a:bodyPr/>
        <a:lstStyle/>
        <a:p>
          <a:endParaRPr lang="en-US"/>
        </a:p>
      </dgm:t>
    </dgm:pt>
    <dgm:pt modelId="{17B6F25A-0FC8-4BC8-A87E-6907042DC579}">
      <dgm:prSet/>
      <dgm:spPr/>
      <dgm:t>
        <a:bodyPr/>
        <a:lstStyle/>
        <a:p>
          <a:r>
            <a:rPr lang="en-US" dirty="0"/>
            <a:t>Something altogether different</a:t>
          </a:r>
        </a:p>
      </dgm:t>
    </dgm:pt>
    <dgm:pt modelId="{C863A5D2-F8C4-460A-91C0-647BE9675D2B}" type="parTrans" cxnId="{EE54ABF9-6304-4258-AB9F-96055AC003FD}">
      <dgm:prSet/>
      <dgm:spPr/>
      <dgm:t>
        <a:bodyPr/>
        <a:lstStyle/>
        <a:p>
          <a:endParaRPr lang="en-US"/>
        </a:p>
      </dgm:t>
    </dgm:pt>
    <dgm:pt modelId="{C24F104C-8B7A-4324-B676-84DFDC3CD0A4}" type="sibTrans" cxnId="{EE54ABF9-6304-4258-AB9F-96055AC003FD}">
      <dgm:prSet/>
      <dgm:spPr/>
      <dgm:t>
        <a:bodyPr/>
        <a:lstStyle/>
        <a:p>
          <a:endParaRPr lang="en-US"/>
        </a:p>
      </dgm:t>
    </dgm:pt>
    <dgm:pt modelId="{B5B28790-F8F5-451F-A686-0DFDF9C1D491}">
      <dgm:prSet/>
      <dgm:spPr/>
      <dgm:t>
        <a:bodyPr/>
        <a:lstStyle/>
        <a:p>
          <a:r>
            <a:rPr lang="en-US" dirty="0"/>
            <a:t>Effective mediation advocacy requires not just persuasion but flexibility, realism, and emotional calibration</a:t>
          </a:r>
        </a:p>
      </dgm:t>
    </dgm:pt>
    <dgm:pt modelId="{C8311D39-8253-496C-AB3F-66FFFAE456A2}" type="parTrans" cxnId="{07371E1F-F5B1-4E84-A901-FDE1D72096D6}">
      <dgm:prSet/>
      <dgm:spPr/>
      <dgm:t>
        <a:bodyPr/>
        <a:lstStyle/>
        <a:p>
          <a:endParaRPr lang="en-US"/>
        </a:p>
      </dgm:t>
    </dgm:pt>
    <dgm:pt modelId="{A50853A2-BA90-4C02-A49A-DF04ABB80828}" type="sibTrans" cxnId="{07371E1F-F5B1-4E84-A901-FDE1D72096D6}">
      <dgm:prSet/>
      <dgm:spPr/>
      <dgm:t>
        <a:bodyPr/>
        <a:lstStyle/>
        <a:p>
          <a:endParaRPr lang="en-US"/>
        </a:p>
      </dgm:t>
    </dgm:pt>
    <dgm:pt modelId="{BB73ABBB-49C3-47CC-8D83-D971D972FE8B}">
      <dgm:prSet/>
      <dgm:spPr/>
      <dgm:t>
        <a:bodyPr/>
        <a:lstStyle/>
        <a:p>
          <a:r>
            <a:rPr lang="en-US" dirty="0"/>
            <a:t>The goal is not to win – it’s to move</a:t>
          </a:r>
        </a:p>
      </dgm:t>
    </dgm:pt>
    <dgm:pt modelId="{B173C52C-95FE-4506-9781-BB52CF5839F6}" type="parTrans" cxnId="{C70F5438-BE5F-4CF5-9E65-7CFD3CDBCEE8}">
      <dgm:prSet/>
      <dgm:spPr/>
      <dgm:t>
        <a:bodyPr/>
        <a:lstStyle/>
        <a:p>
          <a:endParaRPr lang="en-US"/>
        </a:p>
      </dgm:t>
    </dgm:pt>
    <dgm:pt modelId="{221D8E6A-4DF3-415E-96AF-FF56F696E138}" type="sibTrans" cxnId="{C70F5438-BE5F-4CF5-9E65-7CFD3CDBCEE8}">
      <dgm:prSet/>
      <dgm:spPr/>
      <dgm:t>
        <a:bodyPr/>
        <a:lstStyle/>
        <a:p>
          <a:endParaRPr lang="en-US"/>
        </a:p>
      </dgm:t>
    </dgm:pt>
    <dgm:pt modelId="{B5D79DA3-8CA6-44D1-AB70-C4F6FBF89888}" type="pres">
      <dgm:prSet presAssocID="{F592BAE9-98C8-4580-AF74-0FF0AD334F78}" presName="linear" presStyleCnt="0">
        <dgm:presLayoutVars>
          <dgm:animLvl val="lvl"/>
          <dgm:resizeHandles val="exact"/>
        </dgm:presLayoutVars>
      </dgm:prSet>
      <dgm:spPr/>
    </dgm:pt>
    <dgm:pt modelId="{2216F8AB-D661-4772-B80B-B44DCAE91B63}" type="pres">
      <dgm:prSet presAssocID="{84518AA1-6199-4290-80D0-2CE895D9D04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E9404E2-6663-4853-B65B-8887E7909AD9}" type="pres">
      <dgm:prSet presAssocID="{86661619-DEA1-427B-85B0-E794DAE4D616}" presName="spacer" presStyleCnt="0"/>
      <dgm:spPr/>
    </dgm:pt>
    <dgm:pt modelId="{83BD9B89-BD67-4E57-BC02-0BC349AF1B00}" type="pres">
      <dgm:prSet presAssocID="{17B6F25A-0FC8-4BC8-A87E-6907042DC57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634FFBDC-6567-47B7-B5FD-4737F81E9469}" type="pres">
      <dgm:prSet presAssocID="{C24F104C-8B7A-4324-B676-84DFDC3CD0A4}" presName="spacer" presStyleCnt="0"/>
      <dgm:spPr/>
    </dgm:pt>
    <dgm:pt modelId="{5409E65D-BC2D-4D0B-AE32-BF095CDB2208}" type="pres">
      <dgm:prSet presAssocID="{B5B28790-F8F5-451F-A686-0DFDF9C1D49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15D6A0F-F5B3-4CD5-9874-92837B41414B}" type="pres">
      <dgm:prSet presAssocID="{A50853A2-BA90-4C02-A49A-DF04ABB80828}" presName="spacer" presStyleCnt="0"/>
      <dgm:spPr/>
    </dgm:pt>
    <dgm:pt modelId="{3D28356A-9A6D-4DD4-964F-DD973896B761}" type="pres">
      <dgm:prSet presAssocID="{BB73ABBB-49C3-47CC-8D83-D971D972FE8B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07371E1F-F5B1-4E84-A901-FDE1D72096D6}" srcId="{F592BAE9-98C8-4580-AF74-0FF0AD334F78}" destId="{B5B28790-F8F5-451F-A686-0DFDF9C1D491}" srcOrd="2" destOrd="0" parTransId="{C8311D39-8253-496C-AB3F-66FFFAE456A2}" sibTransId="{A50853A2-BA90-4C02-A49A-DF04ABB80828}"/>
    <dgm:cxn modelId="{C70F5438-BE5F-4CF5-9E65-7CFD3CDBCEE8}" srcId="{F592BAE9-98C8-4580-AF74-0FF0AD334F78}" destId="{BB73ABBB-49C3-47CC-8D83-D971D972FE8B}" srcOrd="3" destOrd="0" parTransId="{B173C52C-95FE-4506-9781-BB52CF5839F6}" sibTransId="{221D8E6A-4DF3-415E-96AF-FF56F696E138}"/>
    <dgm:cxn modelId="{3835D542-093D-4EE9-966B-9BD2845E2750}" type="presOf" srcId="{F592BAE9-98C8-4580-AF74-0FF0AD334F78}" destId="{B5D79DA3-8CA6-44D1-AB70-C4F6FBF89888}" srcOrd="0" destOrd="0" presId="urn:microsoft.com/office/officeart/2005/8/layout/vList2"/>
    <dgm:cxn modelId="{1410C947-2756-4587-87AA-15BF9BDA0576}" type="presOf" srcId="{17B6F25A-0FC8-4BC8-A87E-6907042DC579}" destId="{83BD9B89-BD67-4E57-BC02-0BC349AF1B00}" srcOrd="0" destOrd="0" presId="urn:microsoft.com/office/officeart/2005/8/layout/vList2"/>
    <dgm:cxn modelId="{C363E56B-88F5-4E3A-89CA-0CAB322FB77B}" type="presOf" srcId="{B5B28790-F8F5-451F-A686-0DFDF9C1D491}" destId="{5409E65D-BC2D-4D0B-AE32-BF095CDB2208}" srcOrd="0" destOrd="0" presId="urn:microsoft.com/office/officeart/2005/8/layout/vList2"/>
    <dgm:cxn modelId="{276E987A-0095-48CF-A984-EF65869C607C}" srcId="{F592BAE9-98C8-4580-AF74-0FF0AD334F78}" destId="{84518AA1-6199-4290-80D0-2CE895D9D042}" srcOrd="0" destOrd="0" parTransId="{00C7CD21-DF7C-4FF7-A94B-AB00D8A32CF5}" sibTransId="{86661619-DEA1-427B-85B0-E794DAE4D616}"/>
    <dgm:cxn modelId="{F8537698-FC7D-4B5B-85D9-DC11052B27FE}" type="presOf" srcId="{BB73ABBB-49C3-47CC-8D83-D971D972FE8B}" destId="{3D28356A-9A6D-4DD4-964F-DD973896B761}" srcOrd="0" destOrd="0" presId="urn:microsoft.com/office/officeart/2005/8/layout/vList2"/>
    <dgm:cxn modelId="{DA254F9E-4F93-4286-839C-11CA26805D49}" type="presOf" srcId="{84518AA1-6199-4290-80D0-2CE895D9D042}" destId="{2216F8AB-D661-4772-B80B-B44DCAE91B63}" srcOrd="0" destOrd="0" presId="urn:microsoft.com/office/officeart/2005/8/layout/vList2"/>
    <dgm:cxn modelId="{EE54ABF9-6304-4258-AB9F-96055AC003FD}" srcId="{F592BAE9-98C8-4580-AF74-0FF0AD334F78}" destId="{17B6F25A-0FC8-4BC8-A87E-6907042DC579}" srcOrd="1" destOrd="0" parTransId="{C863A5D2-F8C4-460A-91C0-647BE9675D2B}" sibTransId="{C24F104C-8B7A-4324-B676-84DFDC3CD0A4}"/>
    <dgm:cxn modelId="{C0519BB6-381C-4FFD-8345-BC2C109ADA29}" type="presParOf" srcId="{B5D79DA3-8CA6-44D1-AB70-C4F6FBF89888}" destId="{2216F8AB-D661-4772-B80B-B44DCAE91B63}" srcOrd="0" destOrd="0" presId="urn:microsoft.com/office/officeart/2005/8/layout/vList2"/>
    <dgm:cxn modelId="{10B66BE3-A2CC-406D-871B-47717B09EAAC}" type="presParOf" srcId="{B5D79DA3-8CA6-44D1-AB70-C4F6FBF89888}" destId="{8E9404E2-6663-4853-B65B-8887E7909AD9}" srcOrd="1" destOrd="0" presId="urn:microsoft.com/office/officeart/2005/8/layout/vList2"/>
    <dgm:cxn modelId="{4CFDDDA9-4EF5-4C63-BC8B-2E02C5EBCFEC}" type="presParOf" srcId="{B5D79DA3-8CA6-44D1-AB70-C4F6FBF89888}" destId="{83BD9B89-BD67-4E57-BC02-0BC349AF1B00}" srcOrd="2" destOrd="0" presId="urn:microsoft.com/office/officeart/2005/8/layout/vList2"/>
    <dgm:cxn modelId="{21EB9E70-C6E6-43CD-B415-5682D089C0DA}" type="presParOf" srcId="{B5D79DA3-8CA6-44D1-AB70-C4F6FBF89888}" destId="{634FFBDC-6567-47B7-B5FD-4737F81E9469}" srcOrd="3" destOrd="0" presId="urn:microsoft.com/office/officeart/2005/8/layout/vList2"/>
    <dgm:cxn modelId="{80746162-914E-4CEF-A2EF-3F55197250EF}" type="presParOf" srcId="{B5D79DA3-8CA6-44D1-AB70-C4F6FBF89888}" destId="{5409E65D-BC2D-4D0B-AE32-BF095CDB2208}" srcOrd="4" destOrd="0" presId="urn:microsoft.com/office/officeart/2005/8/layout/vList2"/>
    <dgm:cxn modelId="{2A3B6A73-CF66-47D6-A8D4-72AC88B0FFAE}" type="presParOf" srcId="{B5D79DA3-8CA6-44D1-AB70-C4F6FBF89888}" destId="{B15D6A0F-F5B3-4CD5-9874-92837B41414B}" srcOrd="5" destOrd="0" presId="urn:microsoft.com/office/officeart/2005/8/layout/vList2"/>
    <dgm:cxn modelId="{CB111683-AA07-4DDB-BBA6-0604ECECD278}" type="presParOf" srcId="{B5D79DA3-8CA6-44D1-AB70-C4F6FBF89888}" destId="{3D28356A-9A6D-4DD4-964F-DD973896B76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B69D8CB-F1BA-49D5-AD14-02AB54FA8570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0EEAB47E-89BC-472B-B52F-0FD0BB91B660}">
      <dgm:prSet/>
      <dgm:spPr/>
      <dgm:t>
        <a:bodyPr/>
        <a:lstStyle/>
        <a:p>
          <a:r>
            <a:rPr lang="en-US" dirty="0"/>
            <a:t>As a mediator, I notice when counsel comes ready to posture versus when they come in ready to solve.</a:t>
          </a:r>
        </a:p>
      </dgm:t>
    </dgm:pt>
    <dgm:pt modelId="{6C1B3A3A-916A-4D66-BF11-33E5ECA6C02E}" type="parTrans" cxnId="{2144CBFC-1235-4645-BC23-517BF7F25E80}">
      <dgm:prSet/>
      <dgm:spPr/>
      <dgm:t>
        <a:bodyPr/>
        <a:lstStyle/>
        <a:p>
          <a:endParaRPr lang="en-US"/>
        </a:p>
      </dgm:t>
    </dgm:pt>
    <dgm:pt modelId="{F00A143E-28CD-45A6-ADD7-8F304F7CA6A1}" type="sibTrans" cxnId="{2144CBFC-1235-4645-BC23-517BF7F25E80}">
      <dgm:prSet/>
      <dgm:spPr/>
      <dgm:t>
        <a:bodyPr/>
        <a:lstStyle/>
        <a:p>
          <a:endParaRPr lang="en-US"/>
        </a:p>
      </dgm:t>
    </dgm:pt>
    <dgm:pt modelId="{D9A14621-73DE-4EF0-BD4C-CB81BEDA3173}">
      <dgm:prSet/>
      <dgm:spPr/>
      <dgm:t>
        <a:bodyPr/>
        <a:lstStyle/>
        <a:p>
          <a:r>
            <a:rPr lang="en-US" dirty="0"/>
            <a:t>The posture can serve a role early on, but if it lingers too long, it impedes progress.</a:t>
          </a:r>
        </a:p>
      </dgm:t>
    </dgm:pt>
    <dgm:pt modelId="{0891055E-8BF7-434C-8900-AC4C927E9389}" type="parTrans" cxnId="{9FA17B7C-2136-4122-8354-BFB2BFB4E77C}">
      <dgm:prSet/>
      <dgm:spPr/>
      <dgm:t>
        <a:bodyPr/>
        <a:lstStyle/>
        <a:p>
          <a:endParaRPr lang="en-US"/>
        </a:p>
      </dgm:t>
    </dgm:pt>
    <dgm:pt modelId="{04851C8D-9D6B-4A96-936B-F9B021A7ACA3}" type="sibTrans" cxnId="{9FA17B7C-2136-4122-8354-BFB2BFB4E77C}">
      <dgm:prSet/>
      <dgm:spPr/>
      <dgm:t>
        <a:bodyPr/>
        <a:lstStyle/>
        <a:p>
          <a:endParaRPr lang="en-US"/>
        </a:p>
      </dgm:t>
    </dgm:pt>
    <dgm:pt modelId="{A8456FC8-0FC8-401E-B44B-A972F373E057}">
      <dgm:prSet/>
      <dgm:spPr/>
      <dgm:t>
        <a:bodyPr/>
        <a:lstStyle/>
        <a:p>
          <a:r>
            <a:rPr lang="en-US" dirty="0"/>
            <a:t>Good advocates know when to fight and when to flex.</a:t>
          </a:r>
        </a:p>
      </dgm:t>
    </dgm:pt>
    <dgm:pt modelId="{F99E7EB2-E664-4BDA-A231-38DD7EE047E2}" type="parTrans" cxnId="{956CCE2A-A3CF-46B1-AA5F-32A4AC7B437F}">
      <dgm:prSet/>
      <dgm:spPr/>
      <dgm:t>
        <a:bodyPr/>
        <a:lstStyle/>
        <a:p>
          <a:endParaRPr lang="en-US"/>
        </a:p>
      </dgm:t>
    </dgm:pt>
    <dgm:pt modelId="{A1AAB1C5-633A-4942-AC35-3F0AFF860E64}" type="sibTrans" cxnId="{956CCE2A-A3CF-46B1-AA5F-32A4AC7B437F}">
      <dgm:prSet/>
      <dgm:spPr/>
      <dgm:t>
        <a:bodyPr/>
        <a:lstStyle/>
        <a:p>
          <a:endParaRPr lang="en-US"/>
        </a:p>
      </dgm:t>
    </dgm:pt>
    <dgm:pt modelId="{CD900BA6-4139-4147-9C1D-F4CB856D10AC}">
      <dgm:prSet/>
      <dgm:spPr/>
      <dgm:t>
        <a:bodyPr/>
        <a:lstStyle/>
        <a:p>
          <a:r>
            <a:rPr lang="en-US" dirty="0"/>
            <a:t>Good lawyers prepare clients for range of outcomes and focus on movement, not domination. </a:t>
          </a:r>
        </a:p>
      </dgm:t>
    </dgm:pt>
    <dgm:pt modelId="{B29BD43E-46C6-4332-8322-5B04E7F5C9AC}" type="parTrans" cxnId="{52B3C407-10E1-4929-958E-96E9898D7F64}">
      <dgm:prSet/>
      <dgm:spPr/>
      <dgm:t>
        <a:bodyPr/>
        <a:lstStyle/>
        <a:p>
          <a:endParaRPr lang="en-US"/>
        </a:p>
      </dgm:t>
    </dgm:pt>
    <dgm:pt modelId="{D69422FD-74EE-405A-BCEC-1B4751A2D918}" type="sibTrans" cxnId="{52B3C407-10E1-4929-958E-96E9898D7F64}">
      <dgm:prSet/>
      <dgm:spPr/>
      <dgm:t>
        <a:bodyPr/>
        <a:lstStyle/>
        <a:p>
          <a:endParaRPr lang="en-US"/>
        </a:p>
      </dgm:t>
    </dgm:pt>
    <dgm:pt modelId="{4100C4EB-9432-47D9-8226-8108C43AB6F9}">
      <dgm:prSet/>
      <dgm:spPr/>
      <dgm:t>
        <a:bodyPr/>
        <a:lstStyle/>
        <a:p>
          <a:r>
            <a:rPr lang="en-US" dirty="0"/>
            <a:t>Don’t abandon the story – but use it to guide, not to control.</a:t>
          </a:r>
        </a:p>
      </dgm:t>
    </dgm:pt>
    <dgm:pt modelId="{240F7667-AA40-468A-B5C2-0D7FB90D8E48}" type="parTrans" cxnId="{6ED53B01-B413-4D97-8292-B05343897AB7}">
      <dgm:prSet/>
      <dgm:spPr/>
      <dgm:t>
        <a:bodyPr/>
        <a:lstStyle/>
        <a:p>
          <a:endParaRPr lang="en-US"/>
        </a:p>
      </dgm:t>
    </dgm:pt>
    <dgm:pt modelId="{55E0C984-0184-4C35-926D-D4E8A8300E44}" type="sibTrans" cxnId="{6ED53B01-B413-4D97-8292-B05343897AB7}">
      <dgm:prSet/>
      <dgm:spPr/>
      <dgm:t>
        <a:bodyPr/>
        <a:lstStyle/>
        <a:p>
          <a:endParaRPr lang="en-US"/>
        </a:p>
      </dgm:t>
    </dgm:pt>
    <dgm:pt modelId="{A872927C-D3F1-423E-AE4E-00175AA6511B}">
      <dgm:prSet/>
      <dgm:spPr/>
      <dgm:t>
        <a:bodyPr/>
        <a:lstStyle/>
        <a:p>
          <a:r>
            <a:rPr lang="en-US" dirty="0"/>
            <a:t>Understand that a good deal often feels imperfect. </a:t>
          </a:r>
        </a:p>
      </dgm:t>
    </dgm:pt>
    <dgm:pt modelId="{DE1E5B51-CAB6-4EDE-B51E-E0B10E710405}" type="parTrans" cxnId="{35ADD66E-8573-45D6-81A8-A48EDCBBD21E}">
      <dgm:prSet/>
      <dgm:spPr/>
      <dgm:t>
        <a:bodyPr/>
        <a:lstStyle/>
        <a:p>
          <a:endParaRPr lang="en-US"/>
        </a:p>
      </dgm:t>
    </dgm:pt>
    <dgm:pt modelId="{9571DC7E-6A5F-4026-8CFF-DEBDD3F67ECB}" type="sibTrans" cxnId="{35ADD66E-8573-45D6-81A8-A48EDCBBD21E}">
      <dgm:prSet/>
      <dgm:spPr/>
      <dgm:t>
        <a:bodyPr/>
        <a:lstStyle/>
        <a:p>
          <a:endParaRPr lang="en-US"/>
        </a:p>
      </dgm:t>
    </dgm:pt>
    <dgm:pt modelId="{080FF7F7-E039-470F-9D32-C83BCE9E1133}" type="pres">
      <dgm:prSet presAssocID="{FB69D8CB-F1BA-49D5-AD14-02AB54FA8570}" presName="linear" presStyleCnt="0">
        <dgm:presLayoutVars>
          <dgm:animLvl val="lvl"/>
          <dgm:resizeHandles val="exact"/>
        </dgm:presLayoutVars>
      </dgm:prSet>
      <dgm:spPr/>
    </dgm:pt>
    <dgm:pt modelId="{B43006A4-3BA6-4391-914B-42011B7B77CA}" type="pres">
      <dgm:prSet presAssocID="{0EEAB47E-89BC-472B-B52F-0FD0BB91B660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3BF28B18-038D-47FE-81F5-D4E7946059D3}" type="pres">
      <dgm:prSet presAssocID="{F00A143E-28CD-45A6-ADD7-8F304F7CA6A1}" presName="spacer" presStyleCnt="0"/>
      <dgm:spPr/>
    </dgm:pt>
    <dgm:pt modelId="{270F952A-CCE2-43EF-82C4-FE989873A3FA}" type="pres">
      <dgm:prSet presAssocID="{D9A14621-73DE-4EF0-BD4C-CB81BEDA3173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284C8CCD-4174-424A-BD52-42757C54B2F7}" type="pres">
      <dgm:prSet presAssocID="{04851C8D-9D6B-4A96-936B-F9B021A7ACA3}" presName="spacer" presStyleCnt="0"/>
      <dgm:spPr/>
    </dgm:pt>
    <dgm:pt modelId="{CA3F6246-F2C1-49FC-9F60-AAF10E087F83}" type="pres">
      <dgm:prSet presAssocID="{A8456FC8-0FC8-401E-B44B-A972F373E057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E7915ECF-7E53-413A-B40D-F75F525A7439}" type="pres">
      <dgm:prSet presAssocID="{A1AAB1C5-633A-4942-AC35-3F0AFF860E64}" presName="spacer" presStyleCnt="0"/>
      <dgm:spPr/>
    </dgm:pt>
    <dgm:pt modelId="{9408FCFA-E6B3-4A68-BB87-EE0A383C0152}" type="pres">
      <dgm:prSet presAssocID="{CD900BA6-4139-4147-9C1D-F4CB856D10AC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F46F5CAA-792E-4D0D-A07C-0C186C5FB462}" type="pres">
      <dgm:prSet presAssocID="{D69422FD-74EE-405A-BCEC-1B4751A2D918}" presName="spacer" presStyleCnt="0"/>
      <dgm:spPr/>
    </dgm:pt>
    <dgm:pt modelId="{FD15D32C-E7A2-4A49-BDA8-8E997B3B806D}" type="pres">
      <dgm:prSet presAssocID="{4100C4EB-9432-47D9-8226-8108C43AB6F9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3FE5602A-34F0-44D9-B302-E3D080394CCB}" type="pres">
      <dgm:prSet presAssocID="{55E0C984-0184-4C35-926D-D4E8A8300E44}" presName="spacer" presStyleCnt="0"/>
      <dgm:spPr/>
    </dgm:pt>
    <dgm:pt modelId="{1FFB395C-AE0D-48F8-A632-10C34A28A807}" type="pres">
      <dgm:prSet presAssocID="{A872927C-D3F1-423E-AE4E-00175AA6511B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6ED53B01-B413-4D97-8292-B05343897AB7}" srcId="{FB69D8CB-F1BA-49D5-AD14-02AB54FA8570}" destId="{4100C4EB-9432-47D9-8226-8108C43AB6F9}" srcOrd="4" destOrd="0" parTransId="{240F7667-AA40-468A-B5C2-0D7FB90D8E48}" sibTransId="{55E0C984-0184-4C35-926D-D4E8A8300E44}"/>
    <dgm:cxn modelId="{52B3C407-10E1-4929-958E-96E9898D7F64}" srcId="{FB69D8CB-F1BA-49D5-AD14-02AB54FA8570}" destId="{CD900BA6-4139-4147-9C1D-F4CB856D10AC}" srcOrd="3" destOrd="0" parTransId="{B29BD43E-46C6-4332-8322-5B04E7F5C9AC}" sibTransId="{D69422FD-74EE-405A-BCEC-1B4751A2D918}"/>
    <dgm:cxn modelId="{CBB6BE17-9B0B-4958-A9A1-BBA55CD8613D}" type="presOf" srcId="{A8456FC8-0FC8-401E-B44B-A972F373E057}" destId="{CA3F6246-F2C1-49FC-9F60-AAF10E087F83}" srcOrd="0" destOrd="0" presId="urn:microsoft.com/office/officeart/2005/8/layout/vList2"/>
    <dgm:cxn modelId="{956CCE2A-A3CF-46B1-AA5F-32A4AC7B437F}" srcId="{FB69D8CB-F1BA-49D5-AD14-02AB54FA8570}" destId="{A8456FC8-0FC8-401E-B44B-A972F373E057}" srcOrd="2" destOrd="0" parTransId="{F99E7EB2-E664-4BDA-A231-38DD7EE047E2}" sibTransId="{A1AAB1C5-633A-4942-AC35-3F0AFF860E64}"/>
    <dgm:cxn modelId="{2F2C2460-F656-4511-A696-7A177D14A0F2}" type="presOf" srcId="{CD900BA6-4139-4147-9C1D-F4CB856D10AC}" destId="{9408FCFA-E6B3-4A68-BB87-EE0A383C0152}" srcOrd="0" destOrd="0" presId="urn:microsoft.com/office/officeart/2005/8/layout/vList2"/>
    <dgm:cxn modelId="{7E1B3346-C79D-47C0-84CA-CB38F514064E}" type="presOf" srcId="{D9A14621-73DE-4EF0-BD4C-CB81BEDA3173}" destId="{270F952A-CCE2-43EF-82C4-FE989873A3FA}" srcOrd="0" destOrd="0" presId="urn:microsoft.com/office/officeart/2005/8/layout/vList2"/>
    <dgm:cxn modelId="{35ADD66E-8573-45D6-81A8-A48EDCBBD21E}" srcId="{FB69D8CB-F1BA-49D5-AD14-02AB54FA8570}" destId="{A872927C-D3F1-423E-AE4E-00175AA6511B}" srcOrd="5" destOrd="0" parTransId="{DE1E5B51-CAB6-4EDE-B51E-E0B10E710405}" sibTransId="{9571DC7E-6A5F-4026-8CFF-DEBDD3F67ECB}"/>
    <dgm:cxn modelId="{9FA17B7C-2136-4122-8354-BFB2BFB4E77C}" srcId="{FB69D8CB-F1BA-49D5-AD14-02AB54FA8570}" destId="{D9A14621-73DE-4EF0-BD4C-CB81BEDA3173}" srcOrd="1" destOrd="0" parTransId="{0891055E-8BF7-434C-8900-AC4C927E9389}" sibTransId="{04851C8D-9D6B-4A96-936B-F9B021A7ACA3}"/>
    <dgm:cxn modelId="{77490284-0E08-4361-8255-8D8BCB81B641}" type="presOf" srcId="{A872927C-D3F1-423E-AE4E-00175AA6511B}" destId="{1FFB395C-AE0D-48F8-A632-10C34A28A807}" srcOrd="0" destOrd="0" presId="urn:microsoft.com/office/officeart/2005/8/layout/vList2"/>
    <dgm:cxn modelId="{62392FB4-BB17-4A8F-9129-7D130E795F74}" type="presOf" srcId="{0EEAB47E-89BC-472B-B52F-0FD0BB91B660}" destId="{B43006A4-3BA6-4391-914B-42011B7B77CA}" srcOrd="0" destOrd="0" presId="urn:microsoft.com/office/officeart/2005/8/layout/vList2"/>
    <dgm:cxn modelId="{A8F352C9-051E-4AD6-864E-569762394A0B}" type="presOf" srcId="{4100C4EB-9432-47D9-8226-8108C43AB6F9}" destId="{FD15D32C-E7A2-4A49-BDA8-8E997B3B806D}" srcOrd="0" destOrd="0" presId="urn:microsoft.com/office/officeart/2005/8/layout/vList2"/>
    <dgm:cxn modelId="{9698A5D1-9414-416D-83FD-F6BC53CA6591}" type="presOf" srcId="{FB69D8CB-F1BA-49D5-AD14-02AB54FA8570}" destId="{080FF7F7-E039-470F-9D32-C83BCE9E1133}" srcOrd="0" destOrd="0" presId="urn:microsoft.com/office/officeart/2005/8/layout/vList2"/>
    <dgm:cxn modelId="{2144CBFC-1235-4645-BC23-517BF7F25E80}" srcId="{FB69D8CB-F1BA-49D5-AD14-02AB54FA8570}" destId="{0EEAB47E-89BC-472B-B52F-0FD0BB91B660}" srcOrd="0" destOrd="0" parTransId="{6C1B3A3A-916A-4D66-BF11-33E5ECA6C02E}" sibTransId="{F00A143E-28CD-45A6-ADD7-8F304F7CA6A1}"/>
    <dgm:cxn modelId="{B6F4121C-A20A-4A73-95D5-AEF8CB0E74DF}" type="presParOf" srcId="{080FF7F7-E039-470F-9D32-C83BCE9E1133}" destId="{B43006A4-3BA6-4391-914B-42011B7B77CA}" srcOrd="0" destOrd="0" presId="urn:microsoft.com/office/officeart/2005/8/layout/vList2"/>
    <dgm:cxn modelId="{8354FD0C-9FFF-45DE-B83E-071CB42B64EC}" type="presParOf" srcId="{080FF7F7-E039-470F-9D32-C83BCE9E1133}" destId="{3BF28B18-038D-47FE-81F5-D4E7946059D3}" srcOrd="1" destOrd="0" presId="urn:microsoft.com/office/officeart/2005/8/layout/vList2"/>
    <dgm:cxn modelId="{A4ECBAA6-44A0-414D-AC23-953676EC7D98}" type="presParOf" srcId="{080FF7F7-E039-470F-9D32-C83BCE9E1133}" destId="{270F952A-CCE2-43EF-82C4-FE989873A3FA}" srcOrd="2" destOrd="0" presId="urn:microsoft.com/office/officeart/2005/8/layout/vList2"/>
    <dgm:cxn modelId="{63449D82-A0D1-4FBA-9C58-F27119B961A8}" type="presParOf" srcId="{080FF7F7-E039-470F-9D32-C83BCE9E1133}" destId="{284C8CCD-4174-424A-BD52-42757C54B2F7}" srcOrd="3" destOrd="0" presId="urn:microsoft.com/office/officeart/2005/8/layout/vList2"/>
    <dgm:cxn modelId="{D225A549-4606-42FB-8E89-60835A5A878F}" type="presParOf" srcId="{080FF7F7-E039-470F-9D32-C83BCE9E1133}" destId="{CA3F6246-F2C1-49FC-9F60-AAF10E087F83}" srcOrd="4" destOrd="0" presId="urn:microsoft.com/office/officeart/2005/8/layout/vList2"/>
    <dgm:cxn modelId="{B8DFF37B-B0B7-4784-A536-5C5D50450D91}" type="presParOf" srcId="{080FF7F7-E039-470F-9D32-C83BCE9E1133}" destId="{E7915ECF-7E53-413A-B40D-F75F525A7439}" srcOrd="5" destOrd="0" presId="urn:microsoft.com/office/officeart/2005/8/layout/vList2"/>
    <dgm:cxn modelId="{7D73B247-9706-44DF-99AE-937AADD37A2A}" type="presParOf" srcId="{080FF7F7-E039-470F-9D32-C83BCE9E1133}" destId="{9408FCFA-E6B3-4A68-BB87-EE0A383C0152}" srcOrd="6" destOrd="0" presId="urn:microsoft.com/office/officeart/2005/8/layout/vList2"/>
    <dgm:cxn modelId="{CF1ABCAC-4379-4315-83D2-D6D074CA70ED}" type="presParOf" srcId="{080FF7F7-E039-470F-9D32-C83BCE9E1133}" destId="{F46F5CAA-792E-4D0D-A07C-0C186C5FB462}" srcOrd="7" destOrd="0" presId="urn:microsoft.com/office/officeart/2005/8/layout/vList2"/>
    <dgm:cxn modelId="{C5D8B87F-E913-4C53-975A-1E9B675D0692}" type="presParOf" srcId="{080FF7F7-E039-470F-9D32-C83BCE9E1133}" destId="{FD15D32C-E7A2-4A49-BDA8-8E997B3B806D}" srcOrd="8" destOrd="0" presId="urn:microsoft.com/office/officeart/2005/8/layout/vList2"/>
    <dgm:cxn modelId="{824B6D4B-272D-43A5-88F0-699DA46E4790}" type="presParOf" srcId="{080FF7F7-E039-470F-9D32-C83BCE9E1133}" destId="{3FE5602A-34F0-44D9-B302-E3D080394CCB}" srcOrd="9" destOrd="0" presId="urn:microsoft.com/office/officeart/2005/8/layout/vList2"/>
    <dgm:cxn modelId="{E74A23E6-7649-47EC-BD4D-D8AD1C2623BA}" type="presParOf" srcId="{080FF7F7-E039-470F-9D32-C83BCE9E1133}" destId="{1FFB395C-AE0D-48F8-A632-10C34A28A807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ACA5861-FE45-4010-882A-80D2038150A5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0CA3E59A-6145-4470-98EF-FE4F315C321F}">
      <dgm:prSet/>
      <dgm:spPr/>
      <dgm:t>
        <a:bodyPr/>
        <a:lstStyle/>
        <a:p>
          <a:r>
            <a:rPr lang="en-US" dirty="0"/>
            <a:t>From the mediator’s chair, the most effective lawyers are the ones who know when to make space and when to step forward.</a:t>
          </a:r>
        </a:p>
      </dgm:t>
    </dgm:pt>
    <dgm:pt modelId="{D5837407-21B2-4056-BF37-E0AE07AA49B2}" type="parTrans" cxnId="{C88BDBAE-0D35-462B-9EE6-30759B7D1324}">
      <dgm:prSet/>
      <dgm:spPr/>
      <dgm:t>
        <a:bodyPr/>
        <a:lstStyle/>
        <a:p>
          <a:endParaRPr lang="en-US"/>
        </a:p>
      </dgm:t>
    </dgm:pt>
    <dgm:pt modelId="{25EE24CC-49DB-4CF4-AC37-A77F122C1D1F}" type="sibTrans" cxnId="{C88BDBAE-0D35-462B-9EE6-30759B7D1324}">
      <dgm:prSet/>
      <dgm:spPr/>
      <dgm:t>
        <a:bodyPr/>
        <a:lstStyle/>
        <a:p>
          <a:endParaRPr lang="en-US"/>
        </a:p>
      </dgm:t>
    </dgm:pt>
    <dgm:pt modelId="{2BAC93E8-83BE-4A63-A843-201AA1696500}">
      <dgm:prSet/>
      <dgm:spPr/>
      <dgm:t>
        <a:bodyPr/>
        <a:lstStyle/>
        <a:p>
          <a:r>
            <a:rPr lang="en-US" dirty="0"/>
            <a:t>Key is being strategically present.</a:t>
          </a:r>
        </a:p>
      </dgm:t>
    </dgm:pt>
    <dgm:pt modelId="{9119C57E-6A8F-433F-9E25-868E9016EA99}" type="parTrans" cxnId="{F4AFF786-7BE5-4867-AA0A-C44083DB86FF}">
      <dgm:prSet/>
      <dgm:spPr/>
      <dgm:t>
        <a:bodyPr/>
        <a:lstStyle/>
        <a:p>
          <a:endParaRPr lang="en-US"/>
        </a:p>
      </dgm:t>
    </dgm:pt>
    <dgm:pt modelId="{1B9443AB-2572-413F-ACBA-AA5C38A8324B}" type="sibTrans" cxnId="{F4AFF786-7BE5-4867-AA0A-C44083DB86FF}">
      <dgm:prSet/>
      <dgm:spPr/>
      <dgm:t>
        <a:bodyPr/>
        <a:lstStyle/>
        <a:p>
          <a:endParaRPr lang="en-US"/>
        </a:p>
      </dgm:t>
    </dgm:pt>
    <dgm:pt modelId="{9FC86936-EE10-4B36-B6FB-0EEB6CCB4BBE}">
      <dgm:prSet/>
      <dgm:spPr/>
      <dgm:t>
        <a:bodyPr/>
        <a:lstStyle/>
        <a:p>
          <a:r>
            <a:rPr lang="en-US" dirty="0"/>
            <a:t>Seen lawyers talk too much, thinking they are advocating, when they are actually crowding out the emotional space needed for movement.</a:t>
          </a:r>
        </a:p>
      </dgm:t>
    </dgm:pt>
    <dgm:pt modelId="{FBC2252A-C22D-42BA-9116-CDA49BA1BD4A}" type="parTrans" cxnId="{1918F0A5-88BB-418A-BA74-E0C42A5985E2}">
      <dgm:prSet/>
      <dgm:spPr/>
      <dgm:t>
        <a:bodyPr/>
        <a:lstStyle/>
        <a:p>
          <a:endParaRPr lang="en-US"/>
        </a:p>
      </dgm:t>
    </dgm:pt>
    <dgm:pt modelId="{41A4EAD7-565A-4A4E-8553-E9F20CE448A5}" type="sibTrans" cxnId="{1918F0A5-88BB-418A-BA74-E0C42A5985E2}">
      <dgm:prSet/>
      <dgm:spPr/>
      <dgm:t>
        <a:bodyPr/>
        <a:lstStyle/>
        <a:p>
          <a:endParaRPr lang="en-US"/>
        </a:p>
      </dgm:t>
    </dgm:pt>
    <dgm:pt modelId="{26F8530F-1860-4521-86CF-107ECF8D63CA}" type="pres">
      <dgm:prSet presAssocID="{3ACA5861-FE45-4010-882A-80D2038150A5}" presName="linear" presStyleCnt="0">
        <dgm:presLayoutVars>
          <dgm:animLvl val="lvl"/>
          <dgm:resizeHandles val="exact"/>
        </dgm:presLayoutVars>
      </dgm:prSet>
      <dgm:spPr/>
    </dgm:pt>
    <dgm:pt modelId="{58ACB90B-41B7-42E1-BFFA-8C3BEBE216A0}" type="pres">
      <dgm:prSet presAssocID="{0CA3E59A-6145-4470-98EF-FE4F315C321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6053C85-35B2-4CA6-9080-4915CDE267DC}" type="pres">
      <dgm:prSet presAssocID="{25EE24CC-49DB-4CF4-AC37-A77F122C1D1F}" presName="spacer" presStyleCnt="0"/>
      <dgm:spPr/>
    </dgm:pt>
    <dgm:pt modelId="{33E1F070-860C-4B00-A643-5C3DA455CBE8}" type="pres">
      <dgm:prSet presAssocID="{2BAC93E8-83BE-4A63-A843-201AA169650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6BF005C-02EB-4203-BD72-FADC065F4609}" type="pres">
      <dgm:prSet presAssocID="{1B9443AB-2572-413F-ACBA-AA5C38A8324B}" presName="spacer" presStyleCnt="0"/>
      <dgm:spPr/>
    </dgm:pt>
    <dgm:pt modelId="{B463C84F-2235-48E1-80B3-0EF63A8F9C4A}" type="pres">
      <dgm:prSet presAssocID="{9FC86936-EE10-4B36-B6FB-0EEB6CCB4BB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F4AFF786-7BE5-4867-AA0A-C44083DB86FF}" srcId="{3ACA5861-FE45-4010-882A-80D2038150A5}" destId="{2BAC93E8-83BE-4A63-A843-201AA1696500}" srcOrd="1" destOrd="0" parTransId="{9119C57E-6A8F-433F-9E25-868E9016EA99}" sibTransId="{1B9443AB-2572-413F-ACBA-AA5C38A8324B}"/>
    <dgm:cxn modelId="{1918F0A5-88BB-418A-BA74-E0C42A5985E2}" srcId="{3ACA5861-FE45-4010-882A-80D2038150A5}" destId="{9FC86936-EE10-4B36-B6FB-0EEB6CCB4BBE}" srcOrd="2" destOrd="0" parTransId="{FBC2252A-C22D-42BA-9116-CDA49BA1BD4A}" sibTransId="{41A4EAD7-565A-4A4E-8553-E9F20CE448A5}"/>
    <dgm:cxn modelId="{C88BDBAE-0D35-462B-9EE6-30759B7D1324}" srcId="{3ACA5861-FE45-4010-882A-80D2038150A5}" destId="{0CA3E59A-6145-4470-98EF-FE4F315C321F}" srcOrd="0" destOrd="0" parTransId="{D5837407-21B2-4056-BF37-E0AE07AA49B2}" sibTransId="{25EE24CC-49DB-4CF4-AC37-A77F122C1D1F}"/>
    <dgm:cxn modelId="{7FFEB2B8-8068-4F29-AD6B-AAE91C21032B}" type="presOf" srcId="{3ACA5861-FE45-4010-882A-80D2038150A5}" destId="{26F8530F-1860-4521-86CF-107ECF8D63CA}" srcOrd="0" destOrd="0" presId="urn:microsoft.com/office/officeart/2005/8/layout/vList2"/>
    <dgm:cxn modelId="{3B01C1B8-0012-4181-B30C-5E47777A68D4}" type="presOf" srcId="{2BAC93E8-83BE-4A63-A843-201AA1696500}" destId="{33E1F070-860C-4B00-A643-5C3DA455CBE8}" srcOrd="0" destOrd="0" presId="urn:microsoft.com/office/officeart/2005/8/layout/vList2"/>
    <dgm:cxn modelId="{87E413DF-5ABA-42E9-8805-9D2C51247B9B}" type="presOf" srcId="{9FC86936-EE10-4B36-B6FB-0EEB6CCB4BBE}" destId="{B463C84F-2235-48E1-80B3-0EF63A8F9C4A}" srcOrd="0" destOrd="0" presId="urn:microsoft.com/office/officeart/2005/8/layout/vList2"/>
    <dgm:cxn modelId="{3C8E7FF1-8923-42E5-8519-B5E1577E9AE8}" type="presOf" srcId="{0CA3E59A-6145-4470-98EF-FE4F315C321F}" destId="{58ACB90B-41B7-42E1-BFFA-8C3BEBE216A0}" srcOrd="0" destOrd="0" presId="urn:microsoft.com/office/officeart/2005/8/layout/vList2"/>
    <dgm:cxn modelId="{BB5CAB25-969E-4D0A-985E-7FA9FE36B23D}" type="presParOf" srcId="{26F8530F-1860-4521-86CF-107ECF8D63CA}" destId="{58ACB90B-41B7-42E1-BFFA-8C3BEBE216A0}" srcOrd="0" destOrd="0" presId="urn:microsoft.com/office/officeart/2005/8/layout/vList2"/>
    <dgm:cxn modelId="{BEBAEC94-189C-4A10-ACAF-74CBAC343758}" type="presParOf" srcId="{26F8530F-1860-4521-86CF-107ECF8D63CA}" destId="{C6053C85-35B2-4CA6-9080-4915CDE267DC}" srcOrd="1" destOrd="0" presId="urn:microsoft.com/office/officeart/2005/8/layout/vList2"/>
    <dgm:cxn modelId="{F9AEC1C1-077D-47D0-9497-D2EA2EAAA002}" type="presParOf" srcId="{26F8530F-1860-4521-86CF-107ECF8D63CA}" destId="{33E1F070-860C-4B00-A643-5C3DA455CBE8}" srcOrd="2" destOrd="0" presId="urn:microsoft.com/office/officeart/2005/8/layout/vList2"/>
    <dgm:cxn modelId="{AE592501-46AD-4E09-99B3-70513DE012A1}" type="presParOf" srcId="{26F8530F-1860-4521-86CF-107ECF8D63CA}" destId="{C6BF005C-02EB-4203-BD72-FADC065F4609}" srcOrd="3" destOrd="0" presId="urn:microsoft.com/office/officeart/2005/8/layout/vList2"/>
    <dgm:cxn modelId="{FA46DA52-0CFD-4B79-B045-25C727E21EC9}" type="presParOf" srcId="{26F8530F-1860-4521-86CF-107ECF8D63CA}" destId="{B463C84F-2235-48E1-80B3-0EF63A8F9C4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8F11FB6-55B0-45D2-B245-2C9B0E277CB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2BAE683-2F18-4BA6-8C0F-6F0156C2EB2F}">
      <dgm:prSet/>
      <dgm:spPr/>
      <dgm:t>
        <a:bodyPr/>
        <a:lstStyle/>
        <a:p>
          <a:r>
            <a:rPr lang="en-US" dirty="0"/>
            <a:t>Have observed attorneys come in with dramatic outrage.</a:t>
          </a:r>
        </a:p>
      </dgm:t>
    </dgm:pt>
    <dgm:pt modelId="{263C0245-2613-4F36-8154-CD46AC57EB28}" type="parTrans" cxnId="{0BC01E2A-0A0A-4872-A335-9FCA6892AD00}">
      <dgm:prSet/>
      <dgm:spPr/>
      <dgm:t>
        <a:bodyPr/>
        <a:lstStyle/>
        <a:p>
          <a:endParaRPr lang="en-US"/>
        </a:p>
      </dgm:t>
    </dgm:pt>
    <dgm:pt modelId="{6FFF1E89-F8CE-4F5B-861F-92EC4C02DA12}" type="sibTrans" cxnId="{0BC01E2A-0A0A-4872-A335-9FCA6892AD00}">
      <dgm:prSet/>
      <dgm:spPr/>
      <dgm:t>
        <a:bodyPr/>
        <a:lstStyle/>
        <a:p>
          <a:endParaRPr lang="en-US"/>
        </a:p>
      </dgm:t>
    </dgm:pt>
    <dgm:pt modelId="{09DEDF91-EC93-42A5-BA3B-EBC9CCE06671}">
      <dgm:prSet/>
      <dgm:spPr/>
      <dgm:t>
        <a:bodyPr/>
        <a:lstStyle/>
        <a:p>
          <a:r>
            <a:rPr lang="en-US" dirty="0"/>
            <a:t>Hammer liability.</a:t>
          </a:r>
        </a:p>
      </dgm:t>
    </dgm:pt>
    <dgm:pt modelId="{EE09E2B8-A4B5-4283-971E-E59A910354E1}" type="parTrans" cxnId="{EBD1B403-1D5C-4040-9726-061C57A31B12}">
      <dgm:prSet/>
      <dgm:spPr/>
      <dgm:t>
        <a:bodyPr/>
        <a:lstStyle/>
        <a:p>
          <a:endParaRPr lang="en-US"/>
        </a:p>
      </dgm:t>
    </dgm:pt>
    <dgm:pt modelId="{BD904B84-AAD5-49F9-B129-3654EAAAF93F}" type="sibTrans" cxnId="{EBD1B403-1D5C-4040-9726-061C57A31B12}">
      <dgm:prSet/>
      <dgm:spPr/>
      <dgm:t>
        <a:bodyPr/>
        <a:lstStyle/>
        <a:p>
          <a:endParaRPr lang="en-US"/>
        </a:p>
      </dgm:t>
    </dgm:pt>
    <dgm:pt modelId="{8BA3D1E3-4F80-4E3B-B45E-3DE11C722C08}">
      <dgm:prSet/>
      <dgm:spPr/>
      <dgm:t>
        <a:bodyPr/>
        <a:lstStyle/>
        <a:p>
          <a:r>
            <a:rPr lang="en-US" dirty="0"/>
            <a:t>Talk about how strong case is and how unfair other side is being.</a:t>
          </a:r>
        </a:p>
      </dgm:t>
    </dgm:pt>
    <dgm:pt modelId="{00141F4C-E349-40E5-AE1D-2485908870B2}" type="parTrans" cxnId="{2484C46B-6310-4ADF-90BD-E861E03B156E}">
      <dgm:prSet/>
      <dgm:spPr/>
      <dgm:t>
        <a:bodyPr/>
        <a:lstStyle/>
        <a:p>
          <a:endParaRPr lang="en-US"/>
        </a:p>
      </dgm:t>
    </dgm:pt>
    <dgm:pt modelId="{847A1A44-48B2-4336-9834-963FFCD73C13}" type="sibTrans" cxnId="{2484C46B-6310-4ADF-90BD-E861E03B156E}">
      <dgm:prSet/>
      <dgm:spPr/>
      <dgm:t>
        <a:bodyPr/>
        <a:lstStyle/>
        <a:p>
          <a:endParaRPr lang="en-US"/>
        </a:p>
      </dgm:t>
    </dgm:pt>
    <dgm:pt modelId="{1726E678-42FB-45EC-B87F-1D1700663D8D}">
      <dgm:prSet/>
      <dgm:spPr/>
      <dgm:t>
        <a:bodyPr/>
        <a:lstStyle/>
        <a:p>
          <a:r>
            <a:rPr lang="en-US" dirty="0"/>
            <a:t>Tell me how ridiculous demand or offer is.</a:t>
          </a:r>
        </a:p>
      </dgm:t>
    </dgm:pt>
    <dgm:pt modelId="{211E318B-0F40-470C-B5B4-A6D50D9D8A5F}" type="parTrans" cxnId="{3364EA42-EC1B-4F85-9569-0327755B8B18}">
      <dgm:prSet/>
      <dgm:spPr/>
      <dgm:t>
        <a:bodyPr/>
        <a:lstStyle/>
        <a:p>
          <a:endParaRPr lang="en-US"/>
        </a:p>
      </dgm:t>
    </dgm:pt>
    <dgm:pt modelId="{A5A16A20-3463-46A5-9764-9F50E6C62111}" type="sibTrans" cxnId="{3364EA42-EC1B-4F85-9569-0327755B8B18}">
      <dgm:prSet/>
      <dgm:spPr/>
      <dgm:t>
        <a:bodyPr/>
        <a:lstStyle/>
        <a:p>
          <a:endParaRPr lang="en-US"/>
        </a:p>
      </dgm:t>
    </dgm:pt>
    <dgm:pt modelId="{371D5583-1634-4430-A249-EB0D1F4D5A6F}">
      <dgm:prSet/>
      <dgm:spPr/>
      <dgm:t>
        <a:bodyPr/>
        <a:lstStyle/>
        <a:p>
          <a:r>
            <a:rPr lang="en-US" dirty="0"/>
            <a:t>Full production on display.</a:t>
          </a:r>
        </a:p>
      </dgm:t>
    </dgm:pt>
    <dgm:pt modelId="{0901BEFC-DAC1-45BE-9600-F9B385A5196B}" type="parTrans" cxnId="{6B812AE4-7727-4521-9578-44177F33F931}">
      <dgm:prSet/>
      <dgm:spPr/>
      <dgm:t>
        <a:bodyPr/>
        <a:lstStyle/>
        <a:p>
          <a:endParaRPr lang="en-US"/>
        </a:p>
      </dgm:t>
    </dgm:pt>
    <dgm:pt modelId="{2E2AFF7E-2E5D-4C10-8B13-F7544F42C804}" type="sibTrans" cxnId="{6B812AE4-7727-4521-9578-44177F33F931}">
      <dgm:prSet/>
      <dgm:spPr/>
      <dgm:t>
        <a:bodyPr/>
        <a:lstStyle/>
        <a:p>
          <a:endParaRPr lang="en-US"/>
        </a:p>
      </dgm:t>
    </dgm:pt>
    <dgm:pt modelId="{8B459FE9-607D-436F-933E-DB6016614404}" type="pres">
      <dgm:prSet presAssocID="{E8F11FB6-55B0-45D2-B245-2C9B0E277CB0}" presName="linear" presStyleCnt="0">
        <dgm:presLayoutVars>
          <dgm:animLvl val="lvl"/>
          <dgm:resizeHandles val="exact"/>
        </dgm:presLayoutVars>
      </dgm:prSet>
      <dgm:spPr/>
    </dgm:pt>
    <dgm:pt modelId="{BEBEB6F5-FB87-43FE-83B5-2796FCD90BE5}" type="pres">
      <dgm:prSet presAssocID="{32BAE683-2F18-4BA6-8C0F-6F0156C2EB2F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397C1738-D549-4724-A05B-B86ABA3AD60A}" type="pres">
      <dgm:prSet presAssocID="{6FFF1E89-F8CE-4F5B-861F-92EC4C02DA12}" presName="spacer" presStyleCnt="0"/>
      <dgm:spPr/>
    </dgm:pt>
    <dgm:pt modelId="{0A02471A-B734-4FC1-ABF0-56249A604F2B}" type="pres">
      <dgm:prSet presAssocID="{09DEDF91-EC93-42A5-BA3B-EBC9CCE06671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A3CCDC1F-5DAA-4542-A291-0722E948E4FA}" type="pres">
      <dgm:prSet presAssocID="{BD904B84-AAD5-49F9-B129-3654EAAAF93F}" presName="spacer" presStyleCnt="0"/>
      <dgm:spPr/>
    </dgm:pt>
    <dgm:pt modelId="{1195A5DA-E031-4AB9-88D1-95A35E9FA3CF}" type="pres">
      <dgm:prSet presAssocID="{8BA3D1E3-4F80-4E3B-B45E-3DE11C722C08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7B9184BC-45F2-4499-8779-9888C5A365A8}" type="pres">
      <dgm:prSet presAssocID="{847A1A44-48B2-4336-9834-963FFCD73C13}" presName="spacer" presStyleCnt="0"/>
      <dgm:spPr/>
    </dgm:pt>
    <dgm:pt modelId="{ED60D567-B751-419D-93B8-AABB731EF2EC}" type="pres">
      <dgm:prSet presAssocID="{1726E678-42FB-45EC-B87F-1D1700663D8D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C4224680-F212-47DB-A690-D2A91BBC7594}" type="pres">
      <dgm:prSet presAssocID="{A5A16A20-3463-46A5-9764-9F50E6C62111}" presName="spacer" presStyleCnt="0"/>
      <dgm:spPr/>
    </dgm:pt>
    <dgm:pt modelId="{C430E7F4-0D43-47A8-A9D1-717C2677505D}" type="pres">
      <dgm:prSet presAssocID="{371D5583-1634-4430-A249-EB0D1F4D5A6F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EBD1B403-1D5C-4040-9726-061C57A31B12}" srcId="{E8F11FB6-55B0-45D2-B245-2C9B0E277CB0}" destId="{09DEDF91-EC93-42A5-BA3B-EBC9CCE06671}" srcOrd="1" destOrd="0" parTransId="{EE09E2B8-A4B5-4283-971E-E59A910354E1}" sibTransId="{BD904B84-AAD5-49F9-B129-3654EAAAF93F}"/>
    <dgm:cxn modelId="{0BC01E2A-0A0A-4872-A335-9FCA6892AD00}" srcId="{E8F11FB6-55B0-45D2-B245-2C9B0E277CB0}" destId="{32BAE683-2F18-4BA6-8C0F-6F0156C2EB2F}" srcOrd="0" destOrd="0" parTransId="{263C0245-2613-4F36-8154-CD46AC57EB28}" sibTransId="{6FFF1E89-F8CE-4F5B-861F-92EC4C02DA12}"/>
    <dgm:cxn modelId="{AAD03E37-F4E9-4AED-AD28-14519286856E}" type="presOf" srcId="{32BAE683-2F18-4BA6-8C0F-6F0156C2EB2F}" destId="{BEBEB6F5-FB87-43FE-83B5-2796FCD90BE5}" srcOrd="0" destOrd="0" presId="urn:microsoft.com/office/officeart/2005/8/layout/vList2"/>
    <dgm:cxn modelId="{3364EA42-EC1B-4F85-9569-0327755B8B18}" srcId="{E8F11FB6-55B0-45D2-B245-2C9B0E277CB0}" destId="{1726E678-42FB-45EC-B87F-1D1700663D8D}" srcOrd="3" destOrd="0" parTransId="{211E318B-0F40-470C-B5B4-A6D50D9D8A5F}" sibTransId="{A5A16A20-3463-46A5-9764-9F50E6C62111}"/>
    <dgm:cxn modelId="{C4628544-A899-4AFF-9807-372F83F2207B}" type="presOf" srcId="{8BA3D1E3-4F80-4E3B-B45E-3DE11C722C08}" destId="{1195A5DA-E031-4AB9-88D1-95A35E9FA3CF}" srcOrd="0" destOrd="0" presId="urn:microsoft.com/office/officeart/2005/8/layout/vList2"/>
    <dgm:cxn modelId="{2484C46B-6310-4ADF-90BD-E861E03B156E}" srcId="{E8F11FB6-55B0-45D2-B245-2C9B0E277CB0}" destId="{8BA3D1E3-4F80-4E3B-B45E-3DE11C722C08}" srcOrd="2" destOrd="0" parTransId="{00141F4C-E349-40E5-AE1D-2485908870B2}" sibTransId="{847A1A44-48B2-4336-9834-963FFCD73C13}"/>
    <dgm:cxn modelId="{36B494B0-CE90-4864-A5C3-D5DBF91F35A9}" type="presOf" srcId="{371D5583-1634-4430-A249-EB0D1F4D5A6F}" destId="{C430E7F4-0D43-47A8-A9D1-717C2677505D}" srcOrd="0" destOrd="0" presId="urn:microsoft.com/office/officeart/2005/8/layout/vList2"/>
    <dgm:cxn modelId="{AED879C1-5E6B-43F0-B432-3FBE725F3BAF}" type="presOf" srcId="{1726E678-42FB-45EC-B87F-1D1700663D8D}" destId="{ED60D567-B751-419D-93B8-AABB731EF2EC}" srcOrd="0" destOrd="0" presId="urn:microsoft.com/office/officeart/2005/8/layout/vList2"/>
    <dgm:cxn modelId="{6B812AE4-7727-4521-9578-44177F33F931}" srcId="{E8F11FB6-55B0-45D2-B245-2C9B0E277CB0}" destId="{371D5583-1634-4430-A249-EB0D1F4D5A6F}" srcOrd="4" destOrd="0" parTransId="{0901BEFC-DAC1-45BE-9600-F9B385A5196B}" sibTransId="{2E2AFF7E-2E5D-4C10-8B13-F7544F42C804}"/>
    <dgm:cxn modelId="{C75545ED-DAD4-4F65-BEF9-0BEEA37C0D05}" type="presOf" srcId="{E8F11FB6-55B0-45D2-B245-2C9B0E277CB0}" destId="{8B459FE9-607D-436F-933E-DB6016614404}" srcOrd="0" destOrd="0" presId="urn:microsoft.com/office/officeart/2005/8/layout/vList2"/>
    <dgm:cxn modelId="{0EDC98F2-772E-4A2B-B485-4B22142AF4D1}" type="presOf" srcId="{09DEDF91-EC93-42A5-BA3B-EBC9CCE06671}" destId="{0A02471A-B734-4FC1-ABF0-56249A604F2B}" srcOrd="0" destOrd="0" presId="urn:microsoft.com/office/officeart/2005/8/layout/vList2"/>
    <dgm:cxn modelId="{39D848E6-0EAD-46C3-8B65-8DF2EBDB79CC}" type="presParOf" srcId="{8B459FE9-607D-436F-933E-DB6016614404}" destId="{BEBEB6F5-FB87-43FE-83B5-2796FCD90BE5}" srcOrd="0" destOrd="0" presId="urn:microsoft.com/office/officeart/2005/8/layout/vList2"/>
    <dgm:cxn modelId="{E4202364-9FAB-43EF-89F2-DAC2326E8ACE}" type="presParOf" srcId="{8B459FE9-607D-436F-933E-DB6016614404}" destId="{397C1738-D549-4724-A05B-B86ABA3AD60A}" srcOrd="1" destOrd="0" presId="urn:microsoft.com/office/officeart/2005/8/layout/vList2"/>
    <dgm:cxn modelId="{C8FEF797-0BCD-49E3-B3AB-DE1E4F0F8E65}" type="presParOf" srcId="{8B459FE9-607D-436F-933E-DB6016614404}" destId="{0A02471A-B734-4FC1-ABF0-56249A604F2B}" srcOrd="2" destOrd="0" presId="urn:microsoft.com/office/officeart/2005/8/layout/vList2"/>
    <dgm:cxn modelId="{3EEF789C-D463-4B29-B18F-D163A0E8C9C2}" type="presParOf" srcId="{8B459FE9-607D-436F-933E-DB6016614404}" destId="{A3CCDC1F-5DAA-4542-A291-0722E948E4FA}" srcOrd="3" destOrd="0" presId="urn:microsoft.com/office/officeart/2005/8/layout/vList2"/>
    <dgm:cxn modelId="{EC8BF30A-A8ED-4A35-BC04-F68E38C0A9EB}" type="presParOf" srcId="{8B459FE9-607D-436F-933E-DB6016614404}" destId="{1195A5DA-E031-4AB9-88D1-95A35E9FA3CF}" srcOrd="4" destOrd="0" presId="urn:microsoft.com/office/officeart/2005/8/layout/vList2"/>
    <dgm:cxn modelId="{16195EAA-21E6-4C1F-B63B-17A65E5CDE64}" type="presParOf" srcId="{8B459FE9-607D-436F-933E-DB6016614404}" destId="{7B9184BC-45F2-4499-8779-9888C5A365A8}" srcOrd="5" destOrd="0" presId="urn:microsoft.com/office/officeart/2005/8/layout/vList2"/>
    <dgm:cxn modelId="{A9F11C34-F220-462E-81BC-0F9325A711AA}" type="presParOf" srcId="{8B459FE9-607D-436F-933E-DB6016614404}" destId="{ED60D567-B751-419D-93B8-AABB731EF2EC}" srcOrd="6" destOrd="0" presId="urn:microsoft.com/office/officeart/2005/8/layout/vList2"/>
    <dgm:cxn modelId="{E2260C1B-B73D-4E30-A688-F0B6FCB427D4}" type="presParOf" srcId="{8B459FE9-607D-436F-933E-DB6016614404}" destId="{C4224680-F212-47DB-A690-D2A91BBC7594}" srcOrd="7" destOrd="0" presId="urn:microsoft.com/office/officeart/2005/8/layout/vList2"/>
    <dgm:cxn modelId="{C7829214-41D3-45CB-A1E4-1FC0FB741C7B}" type="presParOf" srcId="{8B459FE9-607D-436F-933E-DB6016614404}" destId="{C430E7F4-0D43-47A8-A9D1-717C2677505D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79C8B39-6336-43AA-AC69-10ED0CE22C98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C79F88E1-0F6F-47A0-94DC-420800E682F7}">
      <dgm:prSet/>
      <dgm:spPr/>
      <dgm:t>
        <a:bodyPr/>
        <a:lstStyle/>
        <a:p>
          <a:r>
            <a:rPr lang="en-US" dirty="0"/>
            <a:t>We are trained to advocate, but mediation is time to help guide.</a:t>
          </a:r>
        </a:p>
      </dgm:t>
    </dgm:pt>
    <dgm:pt modelId="{0FB4A47D-3E13-4C24-90BA-3C606409AF88}" type="parTrans" cxnId="{FFBBC460-B9B2-49DF-A4DF-F6EF6D66997E}">
      <dgm:prSet/>
      <dgm:spPr/>
      <dgm:t>
        <a:bodyPr/>
        <a:lstStyle/>
        <a:p>
          <a:endParaRPr lang="en-US"/>
        </a:p>
      </dgm:t>
    </dgm:pt>
    <dgm:pt modelId="{55AA6C5F-27DF-4145-841C-2E23BDDD943B}" type="sibTrans" cxnId="{FFBBC460-B9B2-49DF-A4DF-F6EF6D66997E}">
      <dgm:prSet/>
      <dgm:spPr/>
      <dgm:t>
        <a:bodyPr/>
        <a:lstStyle/>
        <a:p>
          <a:endParaRPr lang="en-US"/>
        </a:p>
      </dgm:t>
    </dgm:pt>
    <dgm:pt modelId="{2819B67C-6DCA-4721-BF18-24F91BF5F758}">
      <dgm:prSet/>
      <dgm:spPr/>
      <dgm:t>
        <a:bodyPr/>
        <a:lstStyle/>
        <a:p>
          <a:r>
            <a:rPr lang="en-US" dirty="0"/>
            <a:t>Strong performance can lock client into inflated sense of confidence.</a:t>
          </a:r>
        </a:p>
      </dgm:t>
    </dgm:pt>
    <dgm:pt modelId="{C3E887F9-53EC-4CA2-B7F0-A784F6F695D5}" type="parTrans" cxnId="{7D4A19F7-489F-4663-968A-5CFDABF4D388}">
      <dgm:prSet/>
      <dgm:spPr/>
      <dgm:t>
        <a:bodyPr/>
        <a:lstStyle/>
        <a:p>
          <a:endParaRPr lang="en-US"/>
        </a:p>
      </dgm:t>
    </dgm:pt>
    <dgm:pt modelId="{492A8006-CE03-4841-9C17-6618436ABA81}" type="sibTrans" cxnId="{7D4A19F7-489F-4663-968A-5CFDABF4D388}">
      <dgm:prSet/>
      <dgm:spPr/>
      <dgm:t>
        <a:bodyPr/>
        <a:lstStyle/>
        <a:p>
          <a:endParaRPr lang="en-US"/>
        </a:p>
      </dgm:t>
    </dgm:pt>
    <dgm:pt modelId="{33D80335-4395-45F3-95B9-C54178495B25}">
      <dgm:prSet/>
      <dgm:spPr/>
      <dgm:t>
        <a:bodyPr/>
        <a:lstStyle/>
        <a:p>
          <a:r>
            <a:rPr lang="en-US" dirty="0"/>
            <a:t>As a result, harder to walk them back to reasonableness.</a:t>
          </a:r>
        </a:p>
      </dgm:t>
    </dgm:pt>
    <dgm:pt modelId="{23A44504-275F-42D4-8CCE-624B04BCE9E0}" type="parTrans" cxnId="{D82A21FD-C691-4C08-AA9B-A7C56E7E50A9}">
      <dgm:prSet/>
      <dgm:spPr/>
      <dgm:t>
        <a:bodyPr/>
        <a:lstStyle/>
        <a:p>
          <a:endParaRPr lang="en-US"/>
        </a:p>
      </dgm:t>
    </dgm:pt>
    <dgm:pt modelId="{2483BE3B-B30E-463A-99E5-2D7EE44047C9}" type="sibTrans" cxnId="{D82A21FD-C691-4C08-AA9B-A7C56E7E50A9}">
      <dgm:prSet/>
      <dgm:spPr/>
      <dgm:t>
        <a:bodyPr/>
        <a:lstStyle/>
        <a:p>
          <a:endParaRPr lang="en-US"/>
        </a:p>
      </dgm:t>
    </dgm:pt>
    <dgm:pt modelId="{19B5965B-171B-4A8F-85C5-4388822CE749}">
      <dgm:prSet/>
      <dgm:spPr/>
      <dgm:t>
        <a:bodyPr/>
        <a:lstStyle/>
        <a:p>
          <a:r>
            <a:rPr lang="en-US" dirty="0"/>
            <a:t>Creates emotional resistance.</a:t>
          </a:r>
        </a:p>
      </dgm:t>
    </dgm:pt>
    <dgm:pt modelId="{A548DFCE-073B-4D22-A6A5-2D2CD914DC2D}" type="parTrans" cxnId="{66E0B1D7-F621-4438-8B96-03151D2E7F4D}">
      <dgm:prSet/>
      <dgm:spPr/>
      <dgm:t>
        <a:bodyPr/>
        <a:lstStyle/>
        <a:p>
          <a:endParaRPr lang="en-US"/>
        </a:p>
      </dgm:t>
    </dgm:pt>
    <dgm:pt modelId="{F69558EC-54F8-4751-AAE4-DE4697F488D5}" type="sibTrans" cxnId="{66E0B1D7-F621-4438-8B96-03151D2E7F4D}">
      <dgm:prSet/>
      <dgm:spPr/>
      <dgm:t>
        <a:bodyPr/>
        <a:lstStyle/>
        <a:p>
          <a:endParaRPr lang="en-US"/>
        </a:p>
      </dgm:t>
    </dgm:pt>
    <dgm:pt modelId="{3044ABEC-3609-4572-8FA7-527E143F2601}">
      <dgm:prSet/>
      <dgm:spPr/>
      <dgm:t>
        <a:bodyPr/>
        <a:lstStyle/>
        <a:p>
          <a:r>
            <a:rPr lang="en-US" dirty="0"/>
            <a:t>Signals to mediator and other room not here to move.</a:t>
          </a:r>
        </a:p>
      </dgm:t>
    </dgm:pt>
    <dgm:pt modelId="{3F59A9A1-7124-41DA-8EDF-38B9D0E42C9D}" type="parTrans" cxnId="{A617EB1A-BE80-4448-BE51-1AA1C712E3CD}">
      <dgm:prSet/>
      <dgm:spPr/>
      <dgm:t>
        <a:bodyPr/>
        <a:lstStyle/>
        <a:p>
          <a:endParaRPr lang="en-US"/>
        </a:p>
      </dgm:t>
    </dgm:pt>
    <dgm:pt modelId="{1FECAA7E-D889-4DE4-9239-D564F38FD433}" type="sibTrans" cxnId="{A617EB1A-BE80-4448-BE51-1AA1C712E3CD}">
      <dgm:prSet/>
      <dgm:spPr/>
      <dgm:t>
        <a:bodyPr/>
        <a:lstStyle/>
        <a:p>
          <a:endParaRPr lang="en-US"/>
        </a:p>
      </dgm:t>
    </dgm:pt>
    <dgm:pt modelId="{D3DF030E-A963-4C5A-A8A3-50F8AC17AB11}" type="pres">
      <dgm:prSet presAssocID="{779C8B39-6336-43AA-AC69-10ED0CE22C98}" presName="linear" presStyleCnt="0">
        <dgm:presLayoutVars>
          <dgm:animLvl val="lvl"/>
          <dgm:resizeHandles val="exact"/>
        </dgm:presLayoutVars>
      </dgm:prSet>
      <dgm:spPr/>
    </dgm:pt>
    <dgm:pt modelId="{57F8C4CB-87A8-4C32-B6BB-02F690796980}" type="pres">
      <dgm:prSet presAssocID="{C79F88E1-0F6F-47A0-94DC-420800E682F7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8C4B3756-A797-4D3B-B763-CB1560AE4A5D}" type="pres">
      <dgm:prSet presAssocID="{55AA6C5F-27DF-4145-841C-2E23BDDD943B}" presName="spacer" presStyleCnt="0"/>
      <dgm:spPr/>
    </dgm:pt>
    <dgm:pt modelId="{DBF70C30-449E-4E73-A758-454AAAC59213}" type="pres">
      <dgm:prSet presAssocID="{2819B67C-6DCA-4721-BF18-24F91BF5F758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36AF6123-554B-47D4-970E-38DC41F8015C}" type="pres">
      <dgm:prSet presAssocID="{492A8006-CE03-4841-9C17-6618436ABA81}" presName="spacer" presStyleCnt="0"/>
      <dgm:spPr/>
    </dgm:pt>
    <dgm:pt modelId="{C74B9868-2F7F-4796-8E60-7B1A4D0F28B8}" type="pres">
      <dgm:prSet presAssocID="{33D80335-4395-45F3-95B9-C54178495B25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311C12DB-CA77-466D-85E2-09DF9050EE69}" type="pres">
      <dgm:prSet presAssocID="{2483BE3B-B30E-463A-99E5-2D7EE44047C9}" presName="spacer" presStyleCnt="0"/>
      <dgm:spPr/>
    </dgm:pt>
    <dgm:pt modelId="{815F6FC3-2497-4A31-BF40-35B730A65F33}" type="pres">
      <dgm:prSet presAssocID="{19B5965B-171B-4A8F-85C5-4388822CE749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BA11E871-1D14-454F-9854-597F7671E240}" type="pres">
      <dgm:prSet presAssocID="{F69558EC-54F8-4751-AAE4-DE4697F488D5}" presName="spacer" presStyleCnt="0"/>
      <dgm:spPr/>
    </dgm:pt>
    <dgm:pt modelId="{880BEFCC-A5C8-4034-A106-9A9854C08CBB}" type="pres">
      <dgm:prSet presAssocID="{3044ABEC-3609-4572-8FA7-527E143F2601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A617EB1A-BE80-4448-BE51-1AA1C712E3CD}" srcId="{779C8B39-6336-43AA-AC69-10ED0CE22C98}" destId="{3044ABEC-3609-4572-8FA7-527E143F2601}" srcOrd="4" destOrd="0" parTransId="{3F59A9A1-7124-41DA-8EDF-38B9D0E42C9D}" sibTransId="{1FECAA7E-D889-4DE4-9239-D564F38FD433}"/>
    <dgm:cxn modelId="{4D54542D-8286-4811-B474-91BEB7AA1EF3}" type="presOf" srcId="{3044ABEC-3609-4572-8FA7-527E143F2601}" destId="{880BEFCC-A5C8-4034-A106-9A9854C08CBB}" srcOrd="0" destOrd="0" presId="urn:microsoft.com/office/officeart/2005/8/layout/vList2"/>
    <dgm:cxn modelId="{ED11C533-9713-4656-BE0B-396E3B0805B5}" type="presOf" srcId="{C79F88E1-0F6F-47A0-94DC-420800E682F7}" destId="{57F8C4CB-87A8-4C32-B6BB-02F690796980}" srcOrd="0" destOrd="0" presId="urn:microsoft.com/office/officeart/2005/8/layout/vList2"/>
    <dgm:cxn modelId="{FFBBC460-B9B2-49DF-A4DF-F6EF6D66997E}" srcId="{779C8B39-6336-43AA-AC69-10ED0CE22C98}" destId="{C79F88E1-0F6F-47A0-94DC-420800E682F7}" srcOrd="0" destOrd="0" parTransId="{0FB4A47D-3E13-4C24-90BA-3C606409AF88}" sibTransId="{55AA6C5F-27DF-4145-841C-2E23BDDD943B}"/>
    <dgm:cxn modelId="{49916096-AEF0-4398-BB80-2ECB7A2A58CE}" type="presOf" srcId="{779C8B39-6336-43AA-AC69-10ED0CE22C98}" destId="{D3DF030E-A963-4C5A-A8A3-50F8AC17AB11}" srcOrd="0" destOrd="0" presId="urn:microsoft.com/office/officeart/2005/8/layout/vList2"/>
    <dgm:cxn modelId="{FCD3D19B-62EF-4373-9BF3-4AC80E6A15D8}" type="presOf" srcId="{19B5965B-171B-4A8F-85C5-4388822CE749}" destId="{815F6FC3-2497-4A31-BF40-35B730A65F33}" srcOrd="0" destOrd="0" presId="urn:microsoft.com/office/officeart/2005/8/layout/vList2"/>
    <dgm:cxn modelId="{66E0B1D7-F621-4438-8B96-03151D2E7F4D}" srcId="{779C8B39-6336-43AA-AC69-10ED0CE22C98}" destId="{19B5965B-171B-4A8F-85C5-4388822CE749}" srcOrd="3" destOrd="0" parTransId="{A548DFCE-073B-4D22-A6A5-2D2CD914DC2D}" sibTransId="{F69558EC-54F8-4751-AAE4-DE4697F488D5}"/>
    <dgm:cxn modelId="{0EDAC6E6-B094-40D5-8FCC-E1B3B93C57B2}" type="presOf" srcId="{2819B67C-6DCA-4721-BF18-24F91BF5F758}" destId="{DBF70C30-449E-4E73-A758-454AAAC59213}" srcOrd="0" destOrd="0" presId="urn:microsoft.com/office/officeart/2005/8/layout/vList2"/>
    <dgm:cxn modelId="{2C50EDF6-B2B8-4637-86DB-D302391C9CFC}" type="presOf" srcId="{33D80335-4395-45F3-95B9-C54178495B25}" destId="{C74B9868-2F7F-4796-8E60-7B1A4D0F28B8}" srcOrd="0" destOrd="0" presId="urn:microsoft.com/office/officeart/2005/8/layout/vList2"/>
    <dgm:cxn modelId="{7D4A19F7-489F-4663-968A-5CFDABF4D388}" srcId="{779C8B39-6336-43AA-AC69-10ED0CE22C98}" destId="{2819B67C-6DCA-4721-BF18-24F91BF5F758}" srcOrd="1" destOrd="0" parTransId="{C3E887F9-53EC-4CA2-B7F0-A784F6F695D5}" sibTransId="{492A8006-CE03-4841-9C17-6618436ABA81}"/>
    <dgm:cxn modelId="{D82A21FD-C691-4C08-AA9B-A7C56E7E50A9}" srcId="{779C8B39-6336-43AA-AC69-10ED0CE22C98}" destId="{33D80335-4395-45F3-95B9-C54178495B25}" srcOrd="2" destOrd="0" parTransId="{23A44504-275F-42D4-8CCE-624B04BCE9E0}" sibTransId="{2483BE3B-B30E-463A-99E5-2D7EE44047C9}"/>
    <dgm:cxn modelId="{30028A0B-99C6-48AB-92E4-1A56FDA7FC6D}" type="presParOf" srcId="{D3DF030E-A963-4C5A-A8A3-50F8AC17AB11}" destId="{57F8C4CB-87A8-4C32-B6BB-02F690796980}" srcOrd="0" destOrd="0" presId="urn:microsoft.com/office/officeart/2005/8/layout/vList2"/>
    <dgm:cxn modelId="{3618DA2B-1D25-46EC-A5A9-66F46A13C210}" type="presParOf" srcId="{D3DF030E-A963-4C5A-A8A3-50F8AC17AB11}" destId="{8C4B3756-A797-4D3B-B763-CB1560AE4A5D}" srcOrd="1" destOrd="0" presId="urn:microsoft.com/office/officeart/2005/8/layout/vList2"/>
    <dgm:cxn modelId="{8FB10890-882D-49E5-B520-196B986E0859}" type="presParOf" srcId="{D3DF030E-A963-4C5A-A8A3-50F8AC17AB11}" destId="{DBF70C30-449E-4E73-A758-454AAAC59213}" srcOrd="2" destOrd="0" presId="urn:microsoft.com/office/officeart/2005/8/layout/vList2"/>
    <dgm:cxn modelId="{3C72B830-778F-46C4-81F3-E46139F5F97A}" type="presParOf" srcId="{D3DF030E-A963-4C5A-A8A3-50F8AC17AB11}" destId="{36AF6123-554B-47D4-970E-38DC41F8015C}" srcOrd="3" destOrd="0" presId="urn:microsoft.com/office/officeart/2005/8/layout/vList2"/>
    <dgm:cxn modelId="{DF4475D6-A2CC-4A7B-9C63-FC499ACCBECC}" type="presParOf" srcId="{D3DF030E-A963-4C5A-A8A3-50F8AC17AB11}" destId="{C74B9868-2F7F-4796-8E60-7B1A4D0F28B8}" srcOrd="4" destOrd="0" presId="urn:microsoft.com/office/officeart/2005/8/layout/vList2"/>
    <dgm:cxn modelId="{CF8122ED-98D9-4EC3-A76D-28BEBADDD661}" type="presParOf" srcId="{D3DF030E-A963-4C5A-A8A3-50F8AC17AB11}" destId="{311C12DB-CA77-466D-85E2-09DF9050EE69}" srcOrd="5" destOrd="0" presId="urn:microsoft.com/office/officeart/2005/8/layout/vList2"/>
    <dgm:cxn modelId="{81D318E5-57AF-4F7E-84A6-0784E6F4A0D2}" type="presParOf" srcId="{D3DF030E-A963-4C5A-A8A3-50F8AC17AB11}" destId="{815F6FC3-2497-4A31-BF40-35B730A65F33}" srcOrd="6" destOrd="0" presId="urn:microsoft.com/office/officeart/2005/8/layout/vList2"/>
    <dgm:cxn modelId="{E9A3471C-45EB-4204-AA3C-69B75DE1DCE1}" type="presParOf" srcId="{D3DF030E-A963-4C5A-A8A3-50F8AC17AB11}" destId="{BA11E871-1D14-454F-9854-597F7671E240}" srcOrd="7" destOrd="0" presId="urn:microsoft.com/office/officeart/2005/8/layout/vList2"/>
    <dgm:cxn modelId="{24E5238F-5FD0-47B6-B841-7C75633762C3}" type="presParOf" srcId="{D3DF030E-A963-4C5A-A8A3-50F8AC17AB11}" destId="{880BEFCC-A5C8-4034-A106-9A9854C08CB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7833FD-5EDF-4449-BA96-F17E4EAE53BE}">
      <dsp:nvSpPr>
        <dsp:cNvPr id="0" name=""/>
        <dsp:cNvSpPr/>
      </dsp:nvSpPr>
      <dsp:spPr>
        <a:xfrm>
          <a:off x="0" y="113058"/>
          <a:ext cx="6949440" cy="87395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38 years as trial lawyer</a:t>
          </a:r>
        </a:p>
      </dsp:txBody>
      <dsp:txXfrm>
        <a:off x="42663" y="155721"/>
        <a:ext cx="6864114" cy="788627"/>
      </dsp:txXfrm>
    </dsp:sp>
    <dsp:sp modelId="{34E7C6E0-A1FA-47EC-B81C-61AC8F805E2F}">
      <dsp:nvSpPr>
        <dsp:cNvPr id="0" name=""/>
        <dsp:cNvSpPr/>
      </dsp:nvSpPr>
      <dsp:spPr>
        <a:xfrm>
          <a:off x="0" y="1050371"/>
          <a:ext cx="6949440" cy="873953"/>
        </a:xfrm>
        <a:prstGeom prst="roundRect">
          <a:avLst/>
        </a:prstGeom>
        <a:solidFill>
          <a:schemeClr val="accent5">
            <a:hueOff val="1822866"/>
            <a:satOff val="-821"/>
            <a:lumOff val="-101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Needed change – tired of grind</a:t>
          </a:r>
        </a:p>
      </dsp:txBody>
      <dsp:txXfrm>
        <a:off x="42663" y="1093034"/>
        <a:ext cx="6864114" cy="788627"/>
      </dsp:txXfrm>
    </dsp:sp>
    <dsp:sp modelId="{FF519F53-AC99-4FF0-B40B-D9C6805ACA84}">
      <dsp:nvSpPr>
        <dsp:cNvPr id="0" name=""/>
        <dsp:cNvSpPr/>
      </dsp:nvSpPr>
      <dsp:spPr>
        <a:xfrm>
          <a:off x="0" y="1987685"/>
          <a:ext cx="6949440" cy="873953"/>
        </a:xfrm>
        <a:prstGeom prst="roundRect">
          <a:avLst/>
        </a:prstGeom>
        <a:solidFill>
          <a:schemeClr val="accent5">
            <a:hueOff val="3645731"/>
            <a:satOff val="-1642"/>
            <a:lumOff val="-203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Encouraged to become mediator</a:t>
          </a:r>
        </a:p>
      </dsp:txBody>
      <dsp:txXfrm>
        <a:off x="42663" y="2030348"/>
        <a:ext cx="6864114" cy="788627"/>
      </dsp:txXfrm>
    </dsp:sp>
    <dsp:sp modelId="{8AEB1BF6-855A-4C3B-B635-41ADBB3CEA76}">
      <dsp:nvSpPr>
        <dsp:cNvPr id="0" name=""/>
        <dsp:cNvSpPr/>
      </dsp:nvSpPr>
      <dsp:spPr>
        <a:xfrm>
          <a:off x="0" y="2924998"/>
          <a:ext cx="6949440" cy="873953"/>
        </a:xfrm>
        <a:prstGeom prst="roundRect">
          <a:avLst/>
        </a:prstGeom>
        <a:solidFill>
          <a:schemeClr val="accent5">
            <a:hueOff val="5468597"/>
            <a:satOff val="-2462"/>
            <a:lumOff val="-3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Trial basis</a:t>
          </a:r>
        </a:p>
      </dsp:txBody>
      <dsp:txXfrm>
        <a:off x="42663" y="2967661"/>
        <a:ext cx="6864114" cy="788627"/>
      </dsp:txXfrm>
    </dsp:sp>
    <dsp:sp modelId="{E9454376-B293-4F77-B668-BD2D890E1320}">
      <dsp:nvSpPr>
        <dsp:cNvPr id="0" name=""/>
        <dsp:cNvSpPr/>
      </dsp:nvSpPr>
      <dsp:spPr>
        <a:xfrm>
          <a:off x="0" y="3862311"/>
          <a:ext cx="6949440" cy="873953"/>
        </a:xfrm>
        <a:prstGeom prst="roundRect">
          <a:avLst/>
        </a:prstGeom>
        <a:solidFill>
          <a:schemeClr val="accent5">
            <a:hueOff val="7291462"/>
            <a:satOff val="-3283"/>
            <a:lumOff val="-407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Courses – American Academy of ADR Attorneys and Online</a:t>
          </a:r>
        </a:p>
      </dsp:txBody>
      <dsp:txXfrm>
        <a:off x="42663" y="3904974"/>
        <a:ext cx="6864114" cy="788627"/>
      </dsp:txXfrm>
    </dsp:sp>
    <dsp:sp modelId="{75F501A7-A58E-4118-8BCE-3991B886D38F}">
      <dsp:nvSpPr>
        <dsp:cNvPr id="0" name=""/>
        <dsp:cNvSpPr/>
      </dsp:nvSpPr>
      <dsp:spPr>
        <a:xfrm>
          <a:off x="0" y="4799625"/>
          <a:ext cx="6949440" cy="873953"/>
        </a:xfrm>
        <a:prstGeom prst="roundRect">
          <a:avLst/>
        </a:prstGeom>
        <a:solidFill>
          <a:schemeClr val="accent5">
            <a:hueOff val="9114327"/>
            <a:satOff val="-4104"/>
            <a:lumOff val="-509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Early returns</a:t>
          </a:r>
        </a:p>
      </dsp:txBody>
      <dsp:txXfrm>
        <a:off x="42663" y="4842288"/>
        <a:ext cx="6864114" cy="78862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20230B-E575-4834-B21A-456E522A8E43}">
      <dsp:nvSpPr>
        <dsp:cNvPr id="0" name=""/>
        <dsp:cNvSpPr/>
      </dsp:nvSpPr>
      <dsp:spPr>
        <a:xfrm>
          <a:off x="1507240" y="2200"/>
          <a:ext cx="6028962" cy="1139811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979" tIns="289512" rIns="116979" bIns="289512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Prepare your client emotionally as well as factually. Let them know this isn’t trial. This is a conversation – and conversations involve risk, trade-offs, and sometimes discomfort.</a:t>
          </a:r>
        </a:p>
      </dsp:txBody>
      <dsp:txXfrm>
        <a:off x="1507240" y="2200"/>
        <a:ext cx="6028962" cy="1139811"/>
      </dsp:txXfrm>
    </dsp:sp>
    <dsp:sp modelId="{A44384F0-1B73-4F94-A015-035BECC18679}">
      <dsp:nvSpPr>
        <dsp:cNvPr id="0" name=""/>
        <dsp:cNvSpPr/>
      </dsp:nvSpPr>
      <dsp:spPr>
        <a:xfrm>
          <a:off x="0" y="2200"/>
          <a:ext cx="1507240" cy="113981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758" tIns="112588" rIns="79758" bIns="1125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Do</a:t>
          </a:r>
        </a:p>
      </dsp:txBody>
      <dsp:txXfrm>
        <a:off x="0" y="2200"/>
        <a:ext cx="1507240" cy="1139811"/>
      </dsp:txXfrm>
    </dsp:sp>
    <dsp:sp modelId="{80E082D5-1A15-4450-85ED-55CB4CC5D69B}">
      <dsp:nvSpPr>
        <dsp:cNvPr id="0" name=""/>
        <dsp:cNvSpPr/>
      </dsp:nvSpPr>
      <dsp:spPr>
        <a:xfrm>
          <a:off x="1507240" y="1210400"/>
          <a:ext cx="6028962" cy="1139811"/>
        </a:xfrm>
        <a:prstGeom prst="rect">
          <a:avLst/>
        </a:prstGeom>
        <a:solidFill>
          <a:schemeClr val="accent5">
            <a:tint val="40000"/>
            <a:alpha val="90000"/>
            <a:hueOff val="2968394"/>
            <a:satOff val="-2748"/>
            <a:lumOff val="-396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2968394"/>
              <a:satOff val="-2748"/>
              <a:lumOff val="-39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979" tIns="289512" rIns="116979" bIns="289512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Come in with a win-or-nothing mindset. That posture stalls negotiation before it starts.</a:t>
          </a:r>
        </a:p>
      </dsp:txBody>
      <dsp:txXfrm>
        <a:off x="1507240" y="1210400"/>
        <a:ext cx="6028962" cy="1139811"/>
      </dsp:txXfrm>
    </dsp:sp>
    <dsp:sp modelId="{1A43D897-DF18-491F-9164-E239F402693B}">
      <dsp:nvSpPr>
        <dsp:cNvPr id="0" name=""/>
        <dsp:cNvSpPr/>
      </dsp:nvSpPr>
      <dsp:spPr>
        <a:xfrm>
          <a:off x="0" y="1210400"/>
          <a:ext cx="1507240" cy="1139811"/>
        </a:xfrm>
        <a:prstGeom prst="rect">
          <a:avLst/>
        </a:prstGeom>
        <a:solidFill>
          <a:schemeClr val="accent5">
            <a:hueOff val="3038109"/>
            <a:satOff val="-1368"/>
            <a:lumOff val="-1699"/>
            <a:alphaOff val="0"/>
          </a:schemeClr>
        </a:solidFill>
        <a:ln w="12700" cap="flat" cmpd="sng" algn="ctr">
          <a:solidFill>
            <a:schemeClr val="accent5">
              <a:hueOff val="3038109"/>
              <a:satOff val="-1368"/>
              <a:lumOff val="-169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758" tIns="112588" rIns="79758" bIns="1125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Don’t</a:t>
          </a:r>
        </a:p>
      </dsp:txBody>
      <dsp:txXfrm>
        <a:off x="0" y="1210400"/>
        <a:ext cx="1507240" cy="1139811"/>
      </dsp:txXfrm>
    </dsp:sp>
    <dsp:sp modelId="{52D407EE-B0BF-4A01-AEF8-1B5F7536E542}">
      <dsp:nvSpPr>
        <dsp:cNvPr id="0" name=""/>
        <dsp:cNvSpPr/>
      </dsp:nvSpPr>
      <dsp:spPr>
        <a:xfrm>
          <a:off x="1507240" y="2418601"/>
          <a:ext cx="6028962" cy="1139811"/>
        </a:xfrm>
        <a:prstGeom prst="rect">
          <a:avLst/>
        </a:prstGeom>
        <a:solidFill>
          <a:schemeClr val="accent5">
            <a:tint val="40000"/>
            <a:alpha val="90000"/>
            <a:hueOff val="5936787"/>
            <a:satOff val="-5496"/>
            <a:lumOff val="-791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5936787"/>
              <a:satOff val="-5496"/>
              <a:lumOff val="-79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979" tIns="289512" rIns="116979" bIns="289512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Share with me privately what you think will help your client settle. Maybe it’s a specific dollar figure; maybe it’s hearing something from the other side; maybe it’s just time.</a:t>
          </a:r>
        </a:p>
      </dsp:txBody>
      <dsp:txXfrm>
        <a:off x="1507240" y="2418601"/>
        <a:ext cx="6028962" cy="1139811"/>
      </dsp:txXfrm>
    </dsp:sp>
    <dsp:sp modelId="{A10A889F-83D6-4193-9087-0136B450A4C8}">
      <dsp:nvSpPr>
        <dsp:cNvPr id="0" name=""/>
        <dsp:cNvSpPr/>
      </dsp:nvSpPr>
      <dsp:spPr>
        <a:xfrm>
          <a:off x="0" y="2418601"/>
          <a:ext cx="1507240" cy="1139811"/>
        </a:xfrm>
        <a:prstGeom prst="rect">
          <a:avLst/>
        </a:prstGeom>
        <a:solidFill>
          <a:schemeClr val="accent5">
            <a:hueOff val="6076219"/>
            <a:satOff val="-2736"/>
            <a:lumOff val="-3398"/>
            <a:alphaOff val="0"/>
          </a:schemeClr>
        </a:solidFill>
        <a:ln w="12700" cap="flat" cmpd="sng" algn="ctr">
          <a:solidFill>
            <a:schemeClr val="accent5">
              <a:hueOff val="6076219"/>
              <a:satOff val="-2736"/>
              <a:lumOff val="-339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758" tIns="112588" rIns="79758" bIns="1125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Do</a:t>
          </a:r>
        </a:p>
      </dsp:txBody>
      <dsp:txXfrm>
        <a:off x="0" y="2418601"/>
        <a:ext cx="1507240" cy="1139811"/>
      </dsp:txXfrm>
    </dsp:sp>
    <dsp:sp modelId="{22B8CD24-F9ED-4C35-9D5D-9C5E8C52800D}">
      <dsp:nvSpPr>
        <dsp:cNvPr id="0" name=""/>
        <dsp:cNvSpPr/>
      </dsp:nvSpPr>
      <dsp:spPr>
        <a:xfrm>
          <a:off x="1507240" y="3626801"/>
          <a:ext cx="6028962" cy="1139811"/>
        </a:xfrm>
        <a:prstGeom prst="rect">
          <a:avLst/>
        </a:prstGeom>
        <a:solidFill>
          <a:schemeClr val="accent5">
            <a:tint val="40000"/>
            <a:alpha val="90000"/>
            <a:hueOff val="8905181"/>
            <a:satOff val="-8244"/>
            <a:lumOff val="-1187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8905181"/>
              <a:satOff val="-8244"/>
              <a:lumOff val="-118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979" tIns="289512" rIns="116979" bIns="289512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Save your most important strategic points until late afternoon. I can’t use what you don’t give me until it’s almost too late.</a:t>
          </a:r>
        </a:p>
      </dsp:txBody>
      <dsp:txXfrm>
        <a:off x="1507240" y="3626801"/>
        <a:ext cx="6028962" cy="1139811"/>
      </dsp:txXfrm>
    </dsp:sp>
    <dsp:sp modelId="{0D37671E-B53F-462F-88FE-EEBCE586CB13}">
      <dsp:nvSpPr>
        <dsp:cNvPr id="0" name=""/>
        <dsp:cNvSpPr/>
      </dsp:nvSpPr>
      <dsp:spPr>
        <a:xfrm>
          <a:off x="0" y="3626801"/>
          <a:ext cx="1507240" cy="1139811"/>
        </a:xfrm>
        <a:prstGeom prst="rect">
          <a:avLst/>
        </a:prstGeom>
        <a:solidFill>
          <a:schemeClr val="accent5">
            <a:hueOff val="9114327"/>
            <a:satOff val="-4104"/>
            <a:lumOff val="-5097"/>
            <a:alphaOff val="0"/>
          </a:schemeClr>
        </a:solidFill>
        <a:ln w="12700" cap="flat" cmpd="sng" algn="ctr">
          <a:solidFill>
            <a:schemeClr val="accent5">
              <a:hueOff val="9114327"/>
              <a:satOff val="-4104"/>
              <a:lumOff val="-509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758" tIns="112588" rIns="79758" bIns="1125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Don’t</a:t>
          </a:r>
        </a:p>
      </dsp:txBody>
      <dsp:txXfrm>
        <a:off x="0" y="3626801"/>
        <a:ext cx="1507240" cy="113981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EF7424-8183-412C-A42F-2D3A09927116}">
      <dsp:nvSpPr>
        <dsp:cNvPr id="0" name=""/>
        <dsp:cNvSpPr/>
      </dsp:nvSpPr>
      <dsp:spPr>
        <a:xfrm>
          <a:off x="0" y="28618"/>
          <a:ext cx="6949440" cy="1099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Framing: Use language that shifts the goal from winning to resolving. Instead of saying “we demand” say “we believe this would be fair.”</a:t>
          </a:r>
        </a:p>
      </dsp:txBody>
      <dsp:txXfrm>
        <a:off x="53688" y="82306"/>
        <a:ext cx="6842064" cy="992424"/>
      </dsp:txXfrm>
    </dsp:sp>
    <dsp:sp modelId="{E5930CE3-0BBE-41F5-BF14-4B42BE65011D}">
      <dsp:nvSpPr>
        <dsp:cNvPr id="0" name=""/>
        <dsp:cNvSpPr/>
      </dsp:nvSpPr>
      <dsp:spPr>
        <a:xfrm>
          <a:off x="0" y="1186018"/>
          <a:ext cx="6949440" cy="1099800"/>
        </a:xfrm>
        <a:prstGeom prst="roundRect">
          <a:avLst/>
        </a:prstGeom>
        <a:solidFill>
          <a:schemeClr val="accent2">
            <a:hueOff val="-260332"/>
            <a:satOff val="-5408"/>
            <a:lumOff val="-1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Acknowledgment: Recognize the other party’s pain, even briefly. It lowers defenses.</a:t>
          </a:r>
        </a:p>
      </dsp:txBody>
      <dsp:txXfrm>
        <a:off x="53688" y="1239706"/>
        <a:ext cx="6842064" cy="992424"/>
      </dsp:txXfrm>
    </dsp:sp>
    <dsp:sp modelId="{EE5FE98C-40E5-4D6F-8C80-11140FED0051}">
      <dsp:nvSpPr>
        <dsp:cNvPr id="0" name=""/>
        <dsp:cNvSpPr/>
      </dsp:nvSpPr>
      <dsp:spPr>
        <a:xfrm>
          <a:off x="0" y="2343418"/>
          <a:ext cx="6949440" cy="1099800"/>
        </a:xfrm>
        <a:prstGeom prst="roundRect">
          <a:avLst/>
        </a:prstGeom>
        <a:solidFill>
          <a:schemeClr val="accent2">
            <a:hueOff val="-520665"/>
            <a:satOff val="-10816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Transparency: If there is a back story – why you made a certain offer, or how the client feels – share it. It humanizes the process.</a:t>
          </a:r>
        </a:p>
      </dsp:txBody>
      <dsp:txXfrm>
        <a:off x="53688" y="2397106"/>
        <a:ext cx="6842064" cy="992424"/>
      </dsp:txXfrm>
    </dsp:sp>
    <dsp:sp modelId="{0EC4F298-DB4D-4C71-B8AD-5601B351665C}">
      <dsp:nvSpPr>
        <dsp:cNvPr id="0" name=""/>
        <dsp:cNvSpPr/>
      </dsp:nvSpPr>
      <dsp:spPr>
        <a:xfrm>
          <a:off x="0" y="3500819"/>
          <a:ext cx="6949440" cy="1099800"/>
        </a:xfrm>
        <a:prstGeom prst="roundRect">
          <a:avLst/>
        </a:prstGeom>
        <a:solidFill>
          <a:schemeClr val="accent2">
            <a:hueOff val="-780997"/>
            <a:satOff val="-16223"/>
            <a:lumOff val="-4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Realism: Share not only what the case could win, but also what it could lose. That includes cost, time, and emotional toll.</a:t>
          </a:r>
        </a:p>
      </dsp:txBody>
      <dsp:txXfrm>
        <a:off x="53688" y="3554507"/>
        <a:ext cx="6842064" cy="992424"/>
      </dsp:txXfrm>
    </dsp:sp>
    <dsp:sp modelId="{3408EAA1-34ED-4FFD-AF9B-5E6FE3B19786}">
      <dsp:nvSpPr>
        <dsp:cNvPr id="0" name=""/>
        <dsp:cNvSpPr/>
      </dsp:nvSpPr>
      <dsp:spPr>
        <a:xfrm>
          <a:off x="0" y="4658219"/>
          <a:ext cx="6949440" cy="1099800"/>
        </a:xfrm>
        <a:prstGeom prst="roundRect">
          <a:avLst/>
        </a:prstGeom>
        <a:solidFill>
          <a:schemeClr val="accent2">
            <a:hueOff val="-1041329"/>
            <a:satOff val="-21631"/>
            <a:lumOff val="-5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Timing: Know when to push, when to pause, and when to let silence work. That often requires you to trust the mediator.</a:t>
          </a:r>
        </a:p>
      </dsp:txBody>
      <dsp:txXfrm>
        <a:off x="53688" y="4711907"/>
        <a:ext cx="6842064" cy="99242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6A20D6-2772-435A-8DDE-B53F986DDD92}">
      <dsp:nvSpPr>
        <dsp:cNvPr id="0" name=""/>
        <dsp:cNvSpPr/>
      </dsp:nvSpPr>
      <dsp:spPr>
        <a:xfrm rot="5400000">
          <a:off x="-545807" y="1745953"/>
          <a:ext cx="2407705" cy="29077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7402B5-9E7F-45E0-A149-81F1A5B7477E}">
      <dsp:nvSpPr>
        <dsp:cNvPr id="0" name=""/>
        <dsp:cNvSpPr/>
      </dsp:nvSpPr>
      <dsp:spPr>
        <a:xfrm>
          <a:off x="4158" y="203581"/>
          <a:ext cx="3230852" cy="193851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Mediation doesn’t begin at 9:00 a.m. It begins well before that.</a:t>
          </a:r>
        </a:p>
      </dsp:txBody>
      <dsp:txXfrm>
        <a:off x="60935" y="260358"/>
        <a:ext cx="3117298" cy="1824957"/>
      </dsp:txXfrm>
    </dsp:sp>
    <dsp:sp modelId="{3C539508-2063-49AA-9347-1C06B857985B}">
      <dsp:nvSpPr>
        <dsp:cNvPr id="0" name=""/>
        <dsp:cNvSpPr/>
      </dsp:nvSpPr>
      <dsp:spPr>
        <a:xfrm>
          <a:off x="665762" y="2957523"/>
          <a:ext cx="4281600" cy="290776"/>
        </a:xfrm>
        <a:prstGeom prst="rect">
          <a:avLst/>
        </a:prstGeom>
        <a:solidFill>
          <a:schemeClr val="accent5">
            <a:hueOff val="4557164"/>
            <a:satOff val="-2052"/>
            <a:lumOff val="-254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6F113E-A316-4E6C-A2D5-33BAB9AD458B}">
      <dsp:nvSpPr>
        <dsp:cNvPr id="0" name=""/>
        <dsp:cNvSpPr/>
      </dsp:nvSpPr>
      <dsp:spPr>
        <a:xfrm>
          <a:off x="4158" y="2626720"/>
          <a:ext cx="3230852" cy="1938511"/>
        </a:xfrm>
        <a:prstGeom prst="roundRect">
          <a:avLst>
            <a:gd name="adj" fmla="val 10000"/>
          </a:avLst>
        </a:prstGeom>
        <a:solidFill>
          <a:schemeClr val="accent5">
            <a:hueOff val="3038109"/>
            <a:satOff val="-1368"/>
            <a:lumOff val="-169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Pre-mediation statements help mediator enter the day with a roadmap.</a:t>
          </a:r>
        </a:p>
      </dsp:txBody>
      <dsp:txXfrm>
        <a:off x="60935" y="2683497"/>
        <a:ext cx="3117298" cy="1824957"/>
      </dsp:txXfrm>
    </dsp:sp>
    <dsp:sp modelId="{FC589B1A-4CD2-4E10-9AD3-4F214C6CFB29}">
      <dsp:nvSpPr>
        <dsp:cNvPr id="0" name=""/>
        <dsp:cNvSpPr/>
      </dsp:nvSpPr>
      <dsp:spPr>
        <a:xfrm rot="16200000">
          <a:off x="3751226" y="1745953"/>
          <a:ext cx="2407705" cy="290776"/>
        </a:xfrm>
        <a:prstGeom prst="rect">
          <a:avLst/>
        </a:prstGeom>
        <a:solidFill>
          <a:schemeClr val="accent5">
            <a:hueOff val="9114327"/>
            <a:satOff val="-4104"/>
            <a:lumOff val="-509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952AD5-B11A-49AC-92FF-54CD4DE4C26E}">
      <dsp:nvSpPr>
        <dsp:cNvPr id="0" name=""/>
        <dsp:cNvSpPr/>
      </dsp:nvSpPr>
      <dsp:spPr>
        <a:xfrm>
          <a:off x="4301192" y="2626720"/>
          <a:ext cx="3230852" cy="1938511"/>
        </a:xfrm>
        <a:prstGeom prst="roundRect">
          <a:avLst>
            <a:gd name="adj" fmla="val 10000"/>
          </a:avLst>
        </a:prstGeom>
        <a:solidFill>
          <a:schemeClr val="accent5">
            <a:hueOff val="6076219"/>
            <a:satOff val="-2736"/>
            <a:lumOff val="-339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Strong statements contain: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Clear Factual background and timeline.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Key disputed issues.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Any settlement discussions to date.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Client background and emotional temperature.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Known obstacles or needed information.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Insight into opposing counsel.</a:t>
          </a:r>
        </a:p>
      </dsp:txBody>
      <dsp:txXfrm>
        <a:off x="4357969" y="2683497"/>
        <a:ext cx="3117298" cy="1824957"/>
      </dsp:txXfrm>
    </dsp:sp>
    <dsp:sp modelId="{F44E4CC7-52A6-4D5F-8D43-7BE27FA5BCD3}">
      <dsp:nvSpPr>
        <dsp:cNvPr id="0" name=""/>
        <dsp:cNvSpPr/>
      </dsp:nvSpPr>
      <dsp:spPr>
        <a:xfrm>
          <a:off x="4301192" y="203581"/>
          <a:ext cx="3230852" cy="1938511"/>
        </a:xfrm>
        <a:prstGeom prst="roundRect">
          <a:avLst>
            <a:gd name="adj" fmla="val 10000"/>
          </a:avLst>
        </a:prstGeom>
        <a:solidFill>
          <a:schemeClr val="accent5">
            <a:hueOff val="9114327"/>
            <a:satOff val="-4104"/>
            <a:lumOff val="-509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Pre-Mediation phone calls can be crucial – anything you want me to know that you don’t want in writing.</a:t>
          </a:r>
        </a:p>
      </dsp:txBody>
      <dsp:txXfrm>
        <a:off x="4357969" y="260358"/>
        <a:ext cx="3117298" cy="1824957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A930ED-9FEF-4029-9ABE-EF5830417A1E}">
      <dsp:nvSpPr>
        <dsp:cNvPr id="0" name=""/>
        <dsp:cNvSpPr/>
      </dsp:nvSpPr>
      <dsp:spPr>
        <a:xfrm>
          <a:off x="0" y="99178"/>
          <a:ext cx="6949440" cy="135602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In certain cases – especially wrongful death or severe injury – it may make sense to ask to briefly greet the Plaintiff to acknowledge the loss or difficulty that brought everyone to the table.</a:t>
          </a:r>
        </a:p>
      </dsp:txBody>
      <dsp:txXfrm>
        <a:off x="66196" y="165374"/>
        <a:ext cx="6817048" cy="1223637"/>
      </dsp:txXfrm>
    </dsp:sp>
    <dsp:sp modelId="{AE44CAEC-5BD3-4821-A8E0-EC62D6814CB6}">
      <dsp:nvSpPr>
        <dsp:cNvPr id="0" name=""/>
        <dsp:cNvSpPr/>
      </dsp:nvSpPr>
      <dsp:spPr>
        <a:xfrm>
          <a:off x="0" y="1509929"/>
          <a:ext cx="6949440" cy="1356029"/>
        </a:xfrm>
        <a:prstGeom prst="roundRect">
          <a:avLst/>
        </a:prstGeom>
        <a:solidFill>
          <a:schemeClr val="accent2">
            <a:hueOff val="-347110"/>
            <a:satOff val="-7210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If that’s something you are considering, talk to me. I can feel it out with the plaintiff and their counsel.</a:t>
          </a:r>
        </a:p>
      </dsp:txBody>
      <dsp:txXfrm>
        <a:off x="66196" y="1576125"/>
        <a:ext cx="6817048" cy="1223637"/>
      </dsp:txXfrm>
    </dsp:sp>
    <dsp:sp modelId="{2C627528-EC5F-4F20-A814-DAC25C357FF9}">
      <dsp:nvSpPr>
        <dsp:cNvPr id="0" name=""/>
        <dsp:cNvSpPr/>
      </dsp:nvSpPr>
      <dsp:spPr>
        <a:xfrm>
          <a:off x="0" y="2920678"/>
          <a:ext cx="6949440" cy="1356029"/>
        </a:xfrm>
        <a:prstGeom prst="roundRect">
          <a:avLst/>
        </a:prstGeom>
        <a:solidFill>
          <a:schemeClr val="accent2">
            <a:hueOff val="-694219"/>
            <a:satOff val="-14421"/>
            <a:lumOff val="-39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A simple acknowledgment from the defense side can set a tome of respect.</a:t>
          </a:r>
        </a:p>
      </dsp:txBody>
      <dsp:txXfrm>
        <a:off x="66196" y="2986874"/>
        <a:ext cx="6817048" cy="1223637"/>
      </dsp:txXfrm>
    </dsp:sp>
    <dsp:sp modelId="{CEC58209-762F-4BF2-8D52-67576A662B78}">
      <dsp:nvSpPr>
        <dsp:cNvPr id="0" name=""/>
        <dsp:cNvSpPr/>
      </dsp:nvSpPr>
      <dsp:spPr>
        <a:xfrm>
          <a:off x="0" y="4331428"/>
          <a:ext cx="6949440" cy="1356029"/>
        </a:xfrm>
        <a:prstGeom prst="roundRect">
          <a:avLst/>
        </a:prstGeom>
        <a:solidFill>
          <a:schemeClr val="accent2">
            <a:hueOff val="-1041329"/>
            <a:satOff val="-21631"/>
            <a:lumOff val="-5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It doesn’t cost anything – but can yield a great deal in goodwill and openness.</a:t>
          </a:r>
        </a:p>
      </dsp:txBody>
      <dsp:txXfrm>
        <a:off x="66196" y="4397624"/>
        <a:ext cx="6817048" cy="1223637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AE0C68-6521-4D68-84E6-A35A6FBCFA36}">
      <dsp:nvSpPr>
        <dsp:cNvPr id="0" name=""/>
        <dsp:cNvSpPr/>
      </dsp:nvSpPr>
      <dsp:spPr>
        <a:xfrm>
          <a:off x="0" y="37613"/>
          <a:ext cx="6949440" cy="95340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Mediators are often improvisors.</a:t>
          </a:r>
        </a:p>
      </dsp:txBody>
      <dsp:txXfrm>
        <a:off x="46541" y="84154"/>
        <a:ext cx="6856358" cy="860321"/>
      </dsp:txXfrm>
    </dsp:sp>
    <dsp:sp modelId="{C21D7576-7701-4E81-9203-A84EC560EA03}">
      <dsp:nvSpPr>
        <dsp:cNvPr id="0" name=""/>
        <dsp:cNvSpPr/>
      </dsp:nvSpPr>
      <dsp:spPr>
        <a:xfrm>
          <a:off x="0" y="1060137"/>
          <a:ext cx="6949440" cy="953403"/>
        </a:xfrm>
        <a:prstGeom prst="roundRect">
          <a:avLst/>
        </a:prstGeom>
        <a:solidFill>
          <a:schemeClr val="accent2">
            <a:hueOff val="-520665"/>
            <a:satOff val="-10816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Tools I use to help close the gap include:</a:t>
          </a:r>
        </a:p>
      </dsp:txBody>
      <dsp:txXfrm>
        <a:off x="46541" y="1106678"/>
        <a:ext cx="6856358" cy="860321"/>
      </dsp:txXfrm>
    </dsp:sp>
    <dsp:sp modelId="{8AF966DA-9764-45E9-AEEC-7D0F2697163E}">
      <dsp:nvSpPr>
        <dsp:cNvPr id="0" name=""/>
        <dsp:cNvSpPr/>
      </dsp:nvSpPr>
      <dsp:spPr>
        <a:xfrm>
          <a:off x="0" y="2013540"/>
          <a:ext cx="6949440" cy="2782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645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Reframing offers as milestones, not ultimatums.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Creating a reset moment – briefly pause, re-evaluate, or even take a walk without attorney.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Slowing down when emotional fatigue sets in.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Highlighting shared discomfort: reminding parties that if neither is thrilled, a reasonable deal is near.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Letting silence do its quiet work.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Provide a sample closing argument that opposing counsel may give at trial.</a:t>
          </a:r>
        </a:p>
      </dsp:txBody>
      <dsp:txXfrm>
        <a:off x="0" y="2013540"/>
        <a:ext cx="6949440" cy="2782080"/>
      </dsp:txXfrm>
    </dsp:sp>
    <dsp:sp modelId="{F2E122C7-AB04-4F27-B73E-82FCF798ED82}">
      <dsp:nvSpPr>
        <dsp:cNvPr id="0" name=""/>
        <dsp:cNvSpPr/>
      </dsp:nvSpPr>
      <dsp:spPr>
        <a:xfrm>
          <a:off x="0" y="4795620"/>
          <a:ext cx="6949440" cy="953403"/>
        </a:xfrm>
        <a:prstGeom prst="roundRect">
          <a:avLst/>
        </a:prstGeom>
        <a:solidFill>
          <a:schemeClr val="accent2">
            <a:hueOff val="-1041329"/>
            <a:satOff val="-21631"/>
            <a:lumOff val="-5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Sometimes all it takes is a moment of clarity. Most closes are not pressure-filled.</a:t>
          </a:r>
        </a:p>
      </dsp:txBody>
      <dsp:txXfrm>
        <a:off x="46541" y="4842161"/>
        <a:ext cx="6856358" cy="860321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9DD35E-6CF7-44CB-BA52-D2E8E560D823}">
      <dsp:nvSpPr>
        <dsp:cNvPr id="0" name=""/>
        <dsp:cNvSpPr/>
      </dsp:nvSpPr>
      <dsp:spPr>
        <a:xfrm>
          <a:off x="0" y="29218"/>
          <a:ext cx="6949440" cy="18460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Becoming a mediator has been a humbling and affirming shift.</a:t>
          </a:r>
        </a:p>
      </dsp:txBody>
      <dsp:txXfrm>
        <a:off x="90116" y="119334"/>
        <a:ext cx="6769208" cy="1665808"/>
      </dsp:txXfrm>
    </dsp:sp>
    <dsp:sp modelId="{977ECF50-AEEC-4F87-AA0E-A7EFF7BCA104}">
      <dsp:nvSpPr>
        <dsp:cNvPr id="0" name=""/>
        <dsp:cNvSpPr/>
      </dsp:nvSpPr>
      <dsp:spPr>
        <a:xfrm>
          <a:off x="0" y="1970298"/>
          <a:ext cx="6949440" cy="1846040"/>
        </a:xfrm>
        <a:prstGeom prst="roundRect">
          <a:avLst/>
        </a:prstGeom>
        <a:solidFill>
          <a:schemeClr val="accent5">
            <a:hueOff val="4557164"/>
            <a:satOff val="-2052"/>
            <a:lumOff val="-254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As a trial lawyer, I thrived on preparation, persuasion and positioning.</a:t>
          </a:r>
        </a:p>
      </dsp:txBody>
      <dsp:txXfrm>
        <a:off x="90116" y="2060414"/>
        <a:ext cx="6769208" cy="1665808"/>
      </dsp:txXfrm>
    </dsp:sp>
    <dsp:sp modelId="{D33658E2-D173-42F2-978F-48FD5D9504B3}">
      <dsp:nvSpPr>
        <dsp:cNvPr id="0" name=""/>
        <dsp:cNvSpPr/>
      </dsp:nvSpPr>
      <dsp:spPr>
        <a:xfrm>
          <a:off x="0" y="3911379"/>
          <a:ext cx="6949440" cy="1846040"/>
        </a:xfrm>
        <a:prstGeom prst="roundRect">
          <a:avLst/>
        </a:prstGeom>
        <a:solidFill>
          <a:schemeClr val="accent5">
            <a:hueOff val="9114327"/>
            <a:satOff val="-4104"/>
            <a:lumOff val="-509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As a mediator, I live in patience, perception, and presence.</a:t>
          </a:r>
        </a:p>
      </dsp:txBody>
      <dsp:txXfrm>
        <a:off x="90116" y="4001495"/>
        <a:ext cx="6769208" cy="1665808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03390D-FBA3-4490-8360-3D94D7D62B64}">
      <dsp:nvSpPr>
        <dsp:cNvPr id="0" name=""/>
        <dsp:cNvSpPr/>
      </dsp:nvSpPr>
      <dsp:spPr>
        <a:xfrm>
          <a:off x="0" y="175116"/>
          <a:ext cx="6949440" cy="268076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What I have learned, most of all, is that people want to be heard more than they want to be argued with.</a:t>
          </a:r>
        </a:p>
      </dsp:txBody>
      <dsp:txXfrm>
        <a:off x="130864" y="305980"/>
        <a:ext cx="6687712" cy="2419034"/>
      </dsp:txXfrm>
    </dsp:sp>
    <dsp:sp modelId="{D92E4BA0-13BB-4379-9996-76CD0D5E6E35}">
      <dsp:nvSpPr>
        <dsp:cNvPr id="0" name=""/>
        <dsp:cNvSpPr/>
      </dsp:nvSpPr>
      <dsp:spPr>
        <a:xfrm>
          <a:off x="0" y="2930758"/>
          <a:ext cx="6949440" cy="2680762"/>
        </a:xfrm>
        <a:prstGeom prst="roundRect">
          <a:avLst/>
        </a:prstGeom>
        <a:solidFill>
          <a:schemeClr val="accent2">
            <a:hueOff val="-1041329"/>
            <a:satOff val="-21631"/>
            <a:lumOff val="-5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When plaintiffs – especially in personal injury or wrongful death cases – have the chance to speak and feel listened to, the need to “win” often softens. That moment of being heard can move the conversation more than any demand or counter.</a:t>
          </a:r>
        </a:p>
      </dsp:txBody>
      <dsp:txXfrm>
        <a:off x="130864" y="3061622"/>
        <a:ext cx="6687712" cy="2419034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FEF858-716C-4485-834C-2034EFCA774F}">
      <dsp:nvSpPr>
        <dsp:cNvPr id="0" name=""/>
        <dsp:cNvSpPr/>
      </dsp:nvSpPr>
      <dsp:spPr>
        <a:xfrm>
          <a:off x="0" y="2878231"/>
          <a:ext cx="7536203" cy="188843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Walking the tightrope of protecting institutional interests while honoring the human dimension of resolution.</a:t>
          </a:r>
        </a:p>
      </dsp:txBody>
      <dsp:txXfrm>
        <a:off x="0" y="2878231"/>
        <a:ext cx="7536203" cy="1888431"/>
      </dsp:txXfrm>
    </dsp:sp>
    <dsp:sp modelId="{5DD458D3-9F80-4603-BE76-BF697C9C947F}">
      <dsp:nvSpPr>
        <dsp:cNvPr id="0" name=""/>
        <dsp:cNvSpPr/>
      </dsp:nvSpPr>
      <dsp:spPr>
        <a:xfrm rot="10800000">
          <a:off x="0" y="2150"/>
          <a:ext cx="7536203" cy="2904407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I have seen how defense counsel can serve as anchors of reality and empathy.</a:t>
          </a:r>
        </a:p>
      </dsp:txBody>
      <dsp:txXfrm rot="10800000">
        <a:off x="0" y="2150"/>
        <a:ext cx="7536203" cy="1887197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E9F88C-96F6-4FB9-93DD-9513A2C46206}">
      <dsp:nvSpPr>
        <dsp:cNvPr id="0" name=""/>
        <dsp:cNvSpPr/>
      </dsp:nvSpPr>
      <dsp:spPr>
        <a:xfrm>
          <a:off x="0" y="2878231"/>
          <a:ext cx="7536203" cy="188843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It is about helping people find a path forward that feels less heavy than what they carried into the room.</a:t>
          </a:r>
        </a:p>
      </dsp:txBody>
      <dsp:txXfrm>
        <a:off x="0" y="2878231"/>
        <a:ext cx="7536203" cy="1888431"/>
      </dsp:txXfrm>
    </dsp:sp>
    <dsp:sp modelId="{9BECFC49-2D95-41B6-B892-1C3168A653CB}">
      <dsp:nvSpPr>
        <dsp:cNvPr id="0" name=""/>
        <dsp:cNvSpPr/>
      </dsp:nvSpPr>
      <dsp:spPr>
        <a:xfrm rot="10800000">
          <a:off x="0" y="2150"/>
          <a:ext cx="7536203" cy="2904407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In the end, I believe resolution is not about compromise alone – it’s about dignity. </a:t>
          </a:r>
        </a:p>
      </dsp:txBody>
      <dsp:txXfrm rot="10800000">
        <a:off x="0" y="2150"/>
        <a:ext cx="7536203" cy="18871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A31366-3EFB-4F56-8F8B-A1C57F4EE4E6}">
      <dsp:nvSpPr>
        <dsp:cNvPr id="0" name=""/>
        <dsp:cNvSpPr/>
      </dsp:nvSpPr>
      <dsp:spPr>
        <a:xfrm>
          <a:off x="169564" y="2733"/>
          <a:ext cx="3123819" cy="187429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/>
            <a:t>Patience</a:t>
          </a:r>
        </a:p>
      </dsp:txBody>
      <dsp:txXfrm>
        <a:off x="169564" y="2733"/>
        <a:ext cx="3123819" cy="1874291"/>
      </dsp:txXfrm>
    </dsp:sp>
    <dsp:sp modelId="{D1C85136-A9DB-4512-A5CB-93C2DDD8D4DB}">
      <dsp:nvSpPr>
        <dsp:cNvPr id="0" name=""/>
        <dsp:cNvSpPr/>
      </dsp:nvSpPr>
      <dsp:spPr>
        <a:xfrm>
          <a:off x="3605765" y="2733"/>
          <a:ext cx="3123819" cy="1874291"/>
        </a:xfrm>
        <a:prstGeom prst="rect">
          <a:avLst/>
        </a:prstGeom>
        <a:solidFill>
          <a:schemeClr val="accent5">
            <a:hueOff val="2278582"/>
            <a:satOff val="-1026"/>
            <a:lumOff val="-127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/>
            <a:t>Listening</a:t>
          </a:r>
        </a:p>
      </dsp:txBody>
      <dsp:txXfrm>
        <a:off x="3605765" y="2733"/>
        <a:ext cx="3123819" cy="1874291"/>
      </dsp:txXfrm>
    </dsp:sp>
    <dsp:sp modelId="{8F5FFE5A-7466-4ECE-BA00-37641E0D90A7}">
      <dsp:nvSpPr>
        <dsp:cNvPr id="0" name=""/>
        <dsp:cNvSpPr/>
      </dsp:nvSpPr>
      <dsp:spPr>
        <a:xfrm>
          <a:off x="7041966" y="2733"/>
          <a:ext cx="3123819" cy="1874291"/>
        </a:xfrm>
        <a:prstGeom prst="rect">
          <a:avLst/>
        </a:prstGeom>
        <a:solidFill>
          <a:schemeClr val="accent5">
            <a:hueOff val="4557164"/>
            <a:satOff val="-2052"/>
            <a:lumOff val="-254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/>
            <a:t>Building rapport</a:t>
          </a:r>
        </a:p>
      </dsp:txBody>
      <dsp:txXfrm>
        <a:off x="7041966" y="2733"/>
        <a:ext cx="3123819" cy="1874291"/>
      </dsp:txXfrm>
    </dsp:sp>
    <dsp:sp modelId="{32EDC6E3-0947-4EC2-BD7A-C257A631D78C}">
      <dsp:nvSpPr>
        <dsp:cNvPr id="0" name=""/>
        <dsp:cNvSpPr/>
      </dsp:nvSpPr>
      <dsp:spPr>
        <a:xfrm>
          <a:off x="1887664" y="2189406"/>
          <a:ext cx="3123819" cy="1874291"/>
        </a:xfrm>
        <a:prstGeom prst="rect">
          <a:avLst/>
        </a:prstGeom>
        <a:solidFill>
          <a:schemeClr val="accent5">
            <a:hueOff val="6835746"/>
            <a:satOff val="-3078"/>
            <a:lumOff val="-382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/>
            <a:t>Asking questions</a:t>
          </a:r>
        </a:p>
      </dsp:txBody>
      <dsp:txXfrm>
        <a:off x="1887664" y="2189406"/>
        <a:ext cx="3123819" cy="1874291"/>
      </dsp:txXfrm>
    </dsp:sp>
    <dsp:sp modelId="{D056B6FB-6EE9-445C-9757-5DBE05CD7496}">
      <dsp:nvSpPr>
        <dsp:cNvPr id="0" name=""/>
        <dsp:cNvSpPr/>
      </dsp:nvSpPr>
      <dsp:spPr>
        <a:xfrm>
          <a:off x="5323865" y="2189406"/>
          <a:ext cx="3123819" cy="1874291"/>
        </a:xfrm>
        <a:prstGeom prst="rect">
          <a:avLst/>
        </a:prstGeom>
        <a:solidFill>
          <a:schemeClr val="accent5">
            <a:hueOff val="9114327"/>
            <a:satOff val="-4104"/>
            <a:lumOff val="-509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/>
            <a:t>Being curious</a:t>
          </a:r>
        </a:p>
      </dsp:txBody>
      <dsp:txXfrm>
        <a:off x="5323865" y="2189406"/>
        <a:ext cx="3123819" cy="18742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C7E126-5E2F-46C2-B923-887D86403117}">
      <dsp:nvSpPr>
        <dsp:cNvPr id="0" name=""/>
        <dsp:cNvSpPr/>
      </dsp:nvSpPr>
      <dsp:spPr>
        <a:xfrm>
          <a:off x="0" y="778255"/>
          <a:ext cx="10335350" cy="57563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My neutrality – Defense lawyer identity</a:t>
          </a:r>
        </a:p>
      </dsp:txBody>
      <dsp:txXfrm>
        <a:off x="28100" y="806355"/>
        <a:ext cx="10279150" cy="519439"/>
      </dsp:txXfrm>
    </dsp:sp>
    <dsp:sp modelId="{BEAF470D-215D-4112-B67E-A8E75E46587D}">
      <dsp:nvSpPr>
        <dsp:cNvPr id="0" name=""/>
        <dsp:cNvSpPr/>
      </dsp:nvSpPr>
      <dsp:spPr>
        <a:xfrm>
          <a:off x="0" y="1423015"/>
          <a:ext cx="10335350" cy="575639"/>
        </a:xfrm>
        <a:prstGeom prst="roundRect">
          <a:avLst/>
        </a:prstGeom>
        <a:solidFill>
          <a:schemeClr val="accent5">
            <a:hueOff val="3038109"/>
            <a:satOff val="-1368"/>
            <a:lumOff val="-169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Knowing when to move beyond hand-holding (speak candidly)</a:t>
          </a:r>
        </a:p>
      </dsp:txBody>
      <dsp:txXfrm>
        <a:off x="28100" y="1451115"/>
        <a:ext cx="10279150" cy="519439"/>
      </dsp:txXfrm>
    </dsp:sp>
    <dsp:sp modelId="{5462C528-FA81-479C-BD9B-0B84E1DE1BF9}">
      <dsp:nvSpPr>
        <dsp:cNvPr id="0" name=""/>
        <dsp:cNvSpPr/>
      </dsp:nvSpPr>
      <dsp:spPr>
        <a:xfrm>
          <a:off x="0" y="2067775"/>
          <a:ext cx="10335350" cy="575639"/>
        </a:xfrm>
        <a:prstGeom prst="roundRect">
          <a:avLst/>
        </a:prstGeom>
        <a:solidFill>
          <a:schemeClr val="accent5">
            <a:hueOff val="6076219"/>
            <a:satOff val="-2736"/>
            <a:lumOff val="-339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When to push, when to hold back, and when to let silence do the work</a:t>
          </a:r>
        </a:p>
      </dsp:txBody>
      <dsp:txXfrm>
        <a:off x="28100" y="2095875"/>
        <a:ext cx="10279150" cy="519439"/>
      </dsp:txXfrm>
    </dsp:sp>
    <dsp:sp modelId="{F2C49FDB-4375-4874-B47D-5F4554A4298D}">
      <dsp:nvSpPr>
        <dsp:cNvPr id="0" name=""/>
        <dsp:cNvSpPr/>
      </dsp:nvSpPr>
      <dsp:spPr>
        <a:xfrm>
          <a:off x="0" y="2712535"/>
          <a:ext cx="10335350" cy="575639"/>
        </a:xfrm>
        <a:prstGeom prst="roundRect">
          <a:avLst/>
        </a:prstGeom>
        <a:solidFill>
          <a:schemeClr val="accent5">
            <a:hueOff val="9114327"/>
            <a:satOff val="-4104"/>
            <a:lumOff val="-509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The close – getting parties across finish line</a:t>
          </a:r>
        </a:p>
      </dsp:txBody>
      <dsp:txXfrm>
        <a:off x="28100" y="2740635"/>
        <a:ext cx="10279150" cy="51943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66F000-7367-4C96-936D-7C9D182B8FD6}">
      <dsp:nvSpPr>
        <dsp:cNvPr id="0" name=""/>
        <dsp:cNvSpPr/>
      </dsp:nvSpPr>
      <dsp:spPr>
        <a:xfrm>
          <a:off x="1261" y="885123"/>
          <a:ext cx="4592367" cy="22961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Thoughts about what works and doesn’t work in mediation</a:t>
          </a:r>
        </a:p>
      </dsp:txBody>
      <dsp:txXfrm>
        <a:off x="68514" y="952376"/>
        <a:ext cx="4457861" cy="2161677"/>
      </dsp:txXfrm>
    </dsp:sp>
    <dsp:sp modelId="{2D6B9AEF-8DD1-43D0-AB92-6F2A8507CDE6}">
      <dsp:nvSpPr>
        <dsp:cNvPr id="0" name=""/>
        <dsp:cNvSpPr/>
      </dsp:nvSpPr>
      <dsp:spPr>
        <a:xfrm>
          <a:off x="5741720" y="885123"/>
          <a:ext cx="4592367" cy="22961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May be of some use – what lawyers can do to help the process </a:t>
          </a:r>
        </a:p>
      </dsp:txBody>
      <dsp:txXfrm>
        <a:off x="5808973" y="952376"/>
        <a:ext cx="4457861" cy="216167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16F8AB-D661-4772-B80B-B44DCAE91B63}">
      <dsp:nvSpPr>
        <dsp:cNvPr id="0" name=""/>
        <dsp:cNvSpPr/>
      </dsp:nvSpPr>
      <dsp:spPr>
        <a:xfrm>
          <a:off x="0" y="104489"/>
          <a:ext cx="6949440" cy="134257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Mediation advocacy is not trial advocacy with volume turned down</a:t>
          </a:r>
        </a:p>
      </dsp:txBody>
      <dsp:txXfrm>
        <a:off x="65539" y="170028"/>
        <a:ext cx="6818362" cy="1211496"/>
      </dsp:txXfrm>
    </dsp:sp>
    <dsp:sp modelId="{83BD9B89-BD67-4E57-BC02-0BC349AF1B00}">
      <dsp:nvSpPr>
        <dsp:cNvPr id="0" name=""/>
        <dsp:cNvSpPr/>
      </dsp:nvSpPr>
      <dsp:spPr>
        <a:xfrm>
          <a:off x="0" y="1516184"/>
          <a:ext cx="6949440" cy="1342574"/>
        </a:xfrm>
        <a:prstGeom prst="roundRect">
          <a:avLst/>
        </a:prstGeom>
        <a:solidFill>
          <a:schemeClr val="accent2">
            <a:hueOff val="-347110"/>
            <a:satOff val="-7210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Something altogether different</a:t>
          </a:r>
        </a:p>
      </dsp:txBody>
      <dsp:txXfrm>
        <a:off x="65539" y="1581723"/>
        <a:ext cx="6818362" cy="1211496"/>
      </dsp:txXfrm>
    </dsp:sp>
    <dsp:sp modelId="{5409E65D-BC2D-4D0B-AE32-BF095CDB2208}">
      <dsp:nvSpPr>
        <dsp:cNvPr id="0" name=""/>
        <dsp:cNvSpPr/>
      </dsp:nvSpPr>
      <dsp:spPr>
        <a:xfrm>
          <a:off x="0" y="2927879"/>
          <a:ext cx="6949440" cy="1342574"/>
        </a:xfrm>
        <a:prstGeom prst="roundRect">
          <a:avLst/>
        </a:prstGeom>
        <a:solidFill>
          <a:schemeClr val="accent2">
            <a:hueOff val="-694219"/>
            <a:satOff val="-14421"/>
            <a:lumOff val="-39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Effective mediation advocacy requires not just persuasion but flexibility, realism, and emotional calibration</a:t>
          </a:r>
        </a:p>
      </dsp:txBody>
      <dsp:txXfrm>
        <a:off x="65539" y="2993418"/>
        <a:ext cx="6818362" cy="1211496"/>
      </dsp:txXfrm>
    </dsp:sp>
    <dsp:sp modelId="{3D28356A-9A6D-4DD4-964F-DD973896B761}">
      <dsp:nvSpPr>
        <dsp:cNvPr id="0" name=""/>
        <dsp:cNvSpPr/>
      </dsp:nvSpPr>
      <dsp:spPr>
        <a:xfrm>
          <a:off x="0" y="4339574"/>
          <a:ext cx="6949440" cy="1342574"/>
        </a:xfrm>
        <a:prstGeom prst="roundRect">
          <a:avLst/>
        </a:prstGeom>
        <a:solidFill>
          <a:schemeClr val="accent2">
            <a:hueOff val="-1041329"/>
            <a:satOff val="-21631"/>
            <a:lumOff val="-5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The goal is not to win – it’s to move</a:t>
          </a:r>
        </a:p>
      </dsp:txBody>
      <dsp:txXfrm>
        <a:off x="65539" y="4405113"/>
        <a:ext cx="6818362" cy="121149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3006A4-3BA6-4391-914B-42011B7B77CA}">
      <dsp:nvSpPr>
        <dsp:cNvPr id="0" name=""/>
        <dsp:cNvSpPr/>
      </dsp:nvSpPr>
      <dsp:spPr>
        <a:xfrm>
          <a:off x="0" y="235978"/>
          <a:ext cx="6949440" cy="83537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As a mediator, I notice when counsel comes ready to posture versus when they come in ready to solve.</a:t>
          </a:r>
        </a:p>
      </dsp:txBody>
      <dsp:txXfrm>
        <a:off x="40780" y="276758"/>
        <a:ext cx="6867880" cy="753819"/>
      </dsp:txXfrm>
    </dsp:sp>
    <dsp:sp modelId="{270F952A-CCE2-43EF-82C4-FE989873A3FA}">
      <dsp:nvSpPr>
        <dsp:cNvPr id="0" name=""/>
        <dsp:cNvSpPr/>
      </dsp:nvSpPr>
      <dsp:spPr>
        <a:xfrm>
          <a:off x="0" y="1131838"/>
          <a:ext cx="6949440" cy="835379"/>
        </a:xfrm>
        <a:prstGeom prst="roundRect">
          <a:avLst/>
        </a:prstGeom>
        <a:solidFill>
          <a:schemeClr val="accent5">
            <a:hueOff val="1822866"/>
            <a:satOff val="-821"/>
            <a:lumOff val="-101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The posture can serve a role early on, but if it lingers too long, it impedes progress.</a:t>
          </a:r>
        </a:p>
      </dsp:txBody>
      <dsp:txXfrm>
        <a:off x="40780" y="1172618"/>
        <a:ext cx="6867880" cy="753819"/>
      </dsp:txXfrm>
    </dsp:sp>
    <dsp:sp modelId="{CA3F6246-F2C1-49FC-9F60-AAF10E087F83}">
      <dsp:nvSpPr>
        <dsp:cNvPr id="0" name=""/>
        <dsp:cNvSpPr/>
      </dsp:nvSpPr>
      <dsp:spPr>
        <a:xfrm>
          <a:off x="0" y="2027698"/>
          <a:ext cx="6949440" cy="835379"/>
        </a:xfrm>
        <a:prstGeom prst="roundRect">
          <a:avLst/>
        </a:prstGeom>
        <a:solidFill>
          <a:schemeClr val="accent5">
            <a:hueOff val="3645731"/>
            <a:satOff val="-1642"/>
            <a:lumOff val="-203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Good advocates know when to fight and when to flex.</a:t>
          </a:r>
        </a:p>
      </dsp:txBody>
      <dsp:txXfrm>
        <a:off x="40780" y="2068478"/>
        <a:ext cx="6867880" cy="753819"/>
      </dsp:txXfrm>
    </dsp:sp>
    <dsp:sp modelId="{9408FCFA-E6B3-4A68-BB87-EE0A383C0152}">
      <dsp:nvSpPr>
        <dsp:cNvPr id="0" name=""/>
        <dsp:cNvSpPr/>
      </dsp:nvSpPr>
      <dsp:spPr>
        <a:xfrm>
          <a:off x="0" y="2923559"/>
          <a:ext cx="6949440" cy="835379"/>
        </a:xfrm>
        <a:prstGeom prst="roundRect">
          <a:avLst/>
        </a:prstGeom>
        <a:solidFill>
          <a:schemeClr val="accent5">
            <a:hueOff val="5468597"/>
            <a:satOff val="-2462"/>
            <a:lumOff val="-3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Good lawyers prepare clients for range of outcomes and focus on movement, not domination. </a:t>
          </a:r>
        </a:p>
      </dsp:txBody>
      <dsp:txXfrm>
        <a:off x="40780" y="2964339"/>
        <a:ext cx="6867880" cy="753819"/>
      </dsp:txXfrm>
    </dsp:sp>
    <dsp:sp modelId="{FD15D32C-E7A2-4A49-BDA8-8E997B3B806D}">
      <dsp:nvSpPr>
        <dsp:cNvPr id="0" name=""/>
        <dsp:cNvSpPr/>
      </dsp:nvSpPr>
      <dsp:spPr>
        <a:xfrm>
          <a:off x="0" y="3819419"/>
          <a:ext cx="6949440" cy="835379"/>
        </a:xfrm>
        <a:prstGeom prst="roundRect">
          <a:avLst/>
        </a:prstGeom>
        <a:solidFill>
          <a:schemeClr val="accent5">
            <a:hueOff val="7291462"/>
            <a:satOff val="-3283"/>
            <a:lumOff val="-407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Don’t abandon the story – but use it to guide, not to control.</a:t>
          </a:r>
        </a:p>
      </dsp:txBody>
      <dsp:txXfrm>
        <a:off x="40780" y="3860199"/>
        <a:ext cx="6867880" cy="753819"/>
      </dsp:txXfrm>
    </dsp:sp>
    <dsp:sp modelId="{1FFB395C-AE0D-48F8-A632-10C34A28A807}">
      <dsp:nvSpPr>
        <dsp:cNvPr id="0" name=""/>
        <dsp:cNvSpPr/>
      </dsp:nvSpPr>
      <dsp:spPr>
        <a:xfrm>
          <a:off x="0" y="4715279"/>
          <a:ext cx="6949440" cy="835379"/>
        </a:xfrm>
        <a:prstGeom prst="roundRect">
          <a:avLst/>
        </a:prstGeom>
        <a:solidFill>
          <a:schemeClr val="accent5">
            <a:hueOff val="9114327"/>
            <a:satOff val="-4104"/>
            <a:lumOff val="-509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Understand that a good deal often feels imperfect. </a:t>
          </a:r>
        </a:p>
      </dsp:txBody>
      <dsp:txXfrm>
        <a:off x="40780" y="4756059"/>
        <a:ext cx="6867880" cy="75381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ACB90B-41B7-42E1-BFFA-8C3BEBE216A0}">
      <dsp:nvSpPr>
        <dsp:cNvPr id="0" name=""/>
        <dsp:cNvSpPr/>
      </dsp:nvSpPr>
      <dsp:spPr>
        <a:xfrm>
          <a:off x="0" y="35008"/>
          <a:ext cx="6949440" cy="18556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From the mediator’s chair, the most effective lawyers are the ones who know when to make space and when to step forward.</a:t>
          </a:r>
        </a:p>
      </dsp:txBody>
      <dsp:txXfrm>
        <a:off x="90584" y="125592"/>
        <a:ext cx="6768272" cy="1674452"/>
      </dsp:txXfrm>
    </dsp:sp>
    <dsp:sp modelId="{33E1F070-860C-4B00-A643-5C3DA455CBE8}">
      <dsp:nvSpPr>
        <dsp:cNvPr id="0" name=""/>
        <dsp:cNvSpPr/>
      </dsp:nvSpPr>
      <dsp:spPr>
        <a:xfrm>
          <a:off x="0" y="1965508"/>
          <a:ext cx="6949440" cy="1855620"/>
        </a:xfrm>
        <a:prstGeom prst="roundRect">
          <a:avLst/>
        </a:prstGeom>
        <a:solidFill>
          <a:schemeClr val="accent5">
            <a:hueOff val="4557164"/>
            <a:satOff val="-2052"/>
            <a:lumOff val="-254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Key is being strategically present.</a:t>
          </a:r>
        </a:p>
      </dsp:txBody>
      <dsp:txXfrm>
        <a:off x="90584" y="2056092"/>
        <a:ext cx="6768272" cy="1674452"/>
      </dsp:txXfrm>
    </dsp:sp>
    <dsp:sp modelId="{B463C84F-2235-48E1-80B3-0EF63A8F9C4A}">
      <dsp:nvSpPr>
        <dsp:cNvPr id="0" name=""/>
        <dsp:cNvSpPr/>
      </dsp:nvSpPr>
      <dsp:spPr>
        <a:xfrm>
          <a:off x="0" y="3896008"/>
          <a:ext cx="6949440" cy="1855620"/>
        </a:xfrm>
        <a:prstGeom prst="roundRect">
          <a:avLst/>
        </a:prstGeom>
        <a:solidFill>
          <a:schemeClr val="accent5">
            <a:hueOff val="9114327"/>
            <a:satOff val="-4104"/>
            <a:lumOff val="-509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Seen lawyers talk too much, thinking they are advocating, when they are actually crowding out the emotional space needed for movement.</a:t>
          </a:r>
        </a:p>
      </dsp:txBody>
      <dsp:txXfrm>
        <a:off x="90584" y="3986592"/>
        <a:ext cx="6768272" cy="167445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BEB6F5-FB87-43FE-83B5-2796FCD90BE5}">
      <dsp:nvSpPr>
        <dsp:cNvPr id="0" name=""/>
        <dsp:cNvSpPr/>
      </dsp:nvSpPr>
      <dsp:spPr>
        <a:xfrm>
          <a:off x="0" y="52648"/>
          <a:ext cx="6949440" cy="10740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Have observed attorneys come in with dramatic outrage.</a:t>
          </a:r>
        </a:p>
      </dsp:txBody>
      <dsp:txXfrm>
        <a:off x="52431" y="105079"/>
        <a:ext cx="6844578" cy="969198"/>
      </dsp:txXfrm>
    </dsp:sp>
    <dsp:sp modelId="{0A02471A-B734-4FC1-ABF0-56249A604F2B}">
      <dsp:nvSpPr>
        <dsp:cNvPr id="0" name=""/>
        <dsp:cNvSpPr/>
      </dsp:nvSpPr>
      <dsp:spPr>
        <a:xfrm>
          <a:off x="0" y="1204469"/>
          <a:ext cx="6949440" cy="1074060"/>
        </a:xfrm>
        <a:prstGeom prst="roundRect">
          <a:avLst/>
        </a:prstGeom>
        <a:solidFill>
          <a:schemeClr val="accent2">
            <a:hueOff val="-260332"/>
            <a:satOff val="-5408"/>
            <a:lumOff val="-1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Hammer liability.</a:t>
          </a:r>
        </a:p>
      </dsp:txBody>
      <dsp:txXfrm>
        <a:off x="52431" y="1256900"/>
        <a:ext cx="6844578" cy="969198"/>
      </dsp:txXfrm>
    </dsp:sp>
    <dsp:sp modelId="{1195A5DA-E031-4AB9-88D1-95A35E9FA3CF}">
      <dsp:nvSpPr>
        <dsp:cNvPr id="0" name=""/>
        <dsp:cNvSpPr/>
      </dsp:nvSpPr>
      <dsp:spPr>
        <a:xfrm>
          <a:off x="0" y="2356288"/>
          <a:ext cx="6949440" cy="1074060"/>
        </a:xfrm>
        <a:prstGeom prst="roundRect">
          <a:avLst/>
        </a:prstGeom>
        <a:solidFill>
          <a:schemeClr val="accent2">
            <a:hueOff val="-520665"/>
            <a:satOff val="-10816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Talk about how strong case is and how unfair other side is being.</a:t>
          </a:r>
        </a:p>
      </dsp:txBody>
      <dsp:txXfrm>
        <a:off x="52431" y="2408719"/>
        <a:ext cx="6844578" cy="969198"/>
      </dsp:txXfrm>
    </dsp:sp>
    <dsp:sp modelId="{ED60D567-B751-419D-93B8-AABB731EF2EC}">
      <dsp:nvSpPr>
        <dsp:cNvPr id="0" name=""/>
        <dsp:cNvSpPr/>
      </dsp:nvSpPr>
      <dsp:spPr>
        <a:xfrm>
          <a:off x="0" y="3508109"/>
          <a:ext cx="6949440" cy="1074060"/>
        </a:xfrm>
        <a:prstGeom prst="roundRect">
          <a:avLst/>
        </a:prstGeom>
        <a:solidFill>
          <a:schemeClr val="accent2">
            <a:hueOff val="-780997"/>
            <a:satOff val="-16223"/>
            <a:lumOff val="-4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Tell me how ridiculous demand or offer is.</a:t>
          </a:r>
        </a:p>
      </dsp:txBody>
      <dsp:txXfrm>
        <a:off x="52431" y="3560540"/>
        <a:ext cx="6844578" cy="969198"/>
      </dsp:txXfrm>
    </dsp:sp>
    <dsp:sp modelId="{C430E7F4-0D43-47A8-A9D1-717C2677505D}">
      <dsp:nvSpPr>
        <dsp:cNvPr id="0" name=""/>
        <dsp:cNvSpPr/>
      </dsp:nvSpPr>
      <dsp:spPr>
        <a:xfrm>
          <a:off x="0" y="4659928"/>
          <a:ext cx="6949440" cy="1074060"/>
        </a:xfrm>
        <a:prstGeom prst="roundRect">
          <a:avLst/>
        </a:prstGeom>
        <a:solidFill>
          <a:schemeClr val="accent2">
            <a:hueOff val="-1041329"/>
            <a:satOff val="-21631"/>
            <a:lumOff val="-5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Full production on display.</a:t>
          </a:r>
        </a:p>
      </dsp:txBody>
      <dsp:txXfrm>
        <a:off x="52431" y="4712359"/>
        <a:ext cx="6844578" cy="96919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F8C4CB-87A8-4C32-B6BB-02F690796980}">
      <dsp:nvSpPr>
        <dsp:cNvPr id="0" name=""/>
        <dsp:cNvSpPr/>
      </dsp:nvSpPr>
      <dsp:spPr>
        <a:xfrm>
          <a:off x="0" y="52648"/>
          <a:ext cx="6949440" cy="10740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We are trained to advocate, but mediation is time to help guide.</a:t>
          </a:r>
        </a:p>
      </dsp:txBody>
      <dsp:txXfrm>
        <a:off x="52431" y="105079"/>
        <a:ext cx="6844578" cy="969198"/>
      </dsp:txXfrm>
    </dsp:sp>
    <dsp:sp modelId="{DBF70C30-449E-4E73-A758-454AAAC59213}">
      <dsp:nvSpPr>
        <dsp:cNvPr id="0" name=""/>
        <dsp:cNvSpPr/>
      </dsp:nvSpPr>
      <dsp:spPr>
        <a:xfrm>
          <a:off x="0" y="1204469"/>
          <a:ext cx="6949440" cy="1074060"/>
        </a:xfrm>
        <a:prstGeom prst="roundRect">
          <a:avLst/>
        </a:prstGeom>
        <a:solidFill>
          <a:schemeClr val="accent5">
            <a:hueOff val="2278582"/>
            <a:satOff val="-1026"/>
            <a:lumOff val="-127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Strong performance can lock client into inflated sense of confidence.</a:t>
          </a:r>
        </a:p>
      </dsp:txBody>
      <dsp:txXfrm>
        <a:off x="52431" y="1256900"/>
        <a:ext cx="6844578" cy="969198"/>
      </dsp:txXfrm>
    </dsp:sp>
    <dsp:sp modelId="{C74B9868-2F7F-4796-8E60-7B1A4D0F28B8}">
      <dsp:nvSpPr>
        <dsp:cNvPr id="0" name=""/>
        <dsp:cNvSpPr/>
      </dsp:nvSpPr>
      <dsp:spPr>
        <a:xfrm>
          <a:off x="0" y="2356288"/>
          <a:ext cx="6949440" cy="1074060"/>
        </a:xfrm>
        <a:prstGeom prst="roundRect">
          <a:avLst/>
        </a:prstGeom>
        <a:solidFill>
          <a:schemeClr val="accent5">
            <a:hueOff val="4557164"/>
            <a:satOff val="-2052"/>
            <a:lumOff val="-254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As a result, harder to walk them back to reasonableness.</a:t>
          </a:r>
        </a:p>
      </dsp:txBody>
      <dsp:txXfrm>
        <a:off x="52431" y="2408719"/>
        <a:ext cx="6844578" cy="969198"/>
      </dsp:txXfrm>
    </dsp:sp>
    <dsp:sp modelId="{815F6FC3-2497-4A31-BF40-35B730A65F33}">
      <dsp:nvSpPr>
        <dsp:cNvPr id="0" name=""/>
        <dsp:cNvSpPr/>
      </dsp:nvSpPr>
      <dsp:spPr>
        <a:xfrm>
          <a:off x="0" y="3508109"/>
          <a:ext cx="6949440" cy="1074060"/>
        </a:xfrm>
        <a:prstGeom prst="roundRect">
          <a:avLst/>
        </a:prstGeom>
        <a:solidFill>
          <a:schemeClr val="accent5">
            <a:hueOff val="6835746"/>
            <a:satOff val="-3078"/>
            <a:lumOff val="-382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Creates emotional resistance.</a:t>
          </a:r>
        </a:p>
      </dsp:txBody>
      <dsp:txXfrm>
        <a:off x="52431" y="3560540"/>
        <a:ext cx="6844578" cy="969198"/>
      </dsp:txXfrm>
    </dsp:sp>
    <dsp:sp modelId="{880BEFCC-A5C8-4034-A106-9A9854C08CBB}">
      <dsp:nvSpPr>
        <dsp:cNvPr id="0" name=""/>
        <dsp:cNvSpPr/>
      </dsp:nvSpPr>
      <dsp:spPr>
        <a:xfrm>
          <a:off x="0" y="4659928"/>
          <a:ext cx="6949440" cy="1074060"/>
        </a:xfrm>
        <a:prstGeom prst="roundRect">
          <a:avLst/>
        </a:prstGeom>
        <a:solidFill>
          <a:schemeClr val="accent5">
            <a:hueOff val="9114327"/>
            <a:satOff val="-4104"/>
            <a:lumOff val="-509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Signals to mediator and other room not here to move.</a:t>
          </a:r>
        </a:p>
      </dsp:txBody>
      <dsp:txXfrm>
        <a:off x="52431" y="4712359"/>
        <a:ext cx="6844578" cy="9691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923" y="1122363"/>
            <a:ext cx="7588155" cy="2621154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843708"/>
            <a:ext cx="7588155" cy="1414091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DAFA-435E-AAF9-8B67-495E5AFD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FA71-3A18-48C0-980F-4B68F7F63042}" type="datetime1">
              <a:rPr lang="en-US" smtClean="0"/>
              <a:t>9/16/2025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7A58-3351-E479-1A0C-2FF49FA4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89E10-2433-2ECB-9C92-571B583A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849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E956D-CB73-C986-F100-46487310D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515600" cy="113225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23E6A-A07C-BF0D-EA30-9A8A854E4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1680898"/>
            <a:ext cx="10515600" cy="44960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C9908-8F95-8DFC-72CC-158552B56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EDB3-C0E8-45F8-9E1D-1B6C8D1880C0}" type="datetime1">
              <a:rPr lang="en-US" smtClean="0"/>
              <a:t>9/16/2025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6C9BE-9060-50CB-2BB7-07307FF89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A835B-97D3-BC22-F0B8-4986D463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656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B0252-346C-F6F4-3642-19F571550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634888" y="578497"/>
            <a:ext cx="2047037" cy="55984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8DA36-7351-9D6A-518B-678AB8A50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78497"/>
            <a:ext cx="8796688" cy="55984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6BDFF-D746-836C-04B8-CA89AD5D1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C4B-54ED-4041-B552-9BA760FA3DBA}" type="datetime1">
              <a:rPr lang="en-US" smtClean="0"/>
              <a:t>9/16/2025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AA929-A9E6-FF9C-0C59-177F892D6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6D893-7E81-90DC-4139-7687B39C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683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DD052-3E45-E789-01F8-33250024E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210E-201E-4473-82AC-2466F5386C38}" type="datetime1">
              <a:rPr lang="en-US" smtClean="0"/>
              <a:t>9/16/2025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007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D06AF-EF87-8489-2C82-DEB90B7EF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381" y="553616"/>
            <a:ext cx="8273140" cy="4008859"/>
          </a:xfrm>
        </p:spPr>
        <p:txBody>
          <a:bodyPr anchor="t">
            <a:norm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E5678-CA38-1318-9EA2-5E0A4F9A5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380" y="4589463"/>
            <a:ext cx="8273140" cy="138461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99186-7E5A-60AF-DE69-5C7DA716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A198-6CAB-4B8F-B93F-1F9C8C4B6CE7}" type="datetime1">
              <a:rPr lang="en-US" smtClean="0"/>
              <a:t>9/16/2025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A13D1-1FBA-E820-323B-77B41F1A6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9BE85-85F6-4636-C651-D87CC969A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760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741152" cy="11322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E861E-DFBA-B4AA-9356-CDE3D3F57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648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D7538-EC5A-3EE7-176F-A58920C50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041F-4525-44D5-AA4F-332294BF1F56}" type="datetime1">
              <a:rPr lang="en-US" smtClean="0"/>
              <a:t>9/16/2025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479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E969-634D-6E32-D227-18E9282C6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7396"/>
            <a:ext cx="10745788" cy="11432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D26D4-290A-F0ED-7D62-41EDA6FEC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85735"/>
            <a:ext cx="5157787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A52B0-7419-A946-4523-6D34BCAD2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386894"/>
            <a:ext cx="5157787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36620-C4F3-EEC3-DBF1-05196B1CBB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5735"/>
            <a:ext cx="5183188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BAE980-E611-98B5-04E9-DE4584B0E3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386894"/>
            <a:ext cx="5183189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B3581-658A-8487-F9CB-E79F2BFF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7091-BBDF-4EB9-BA6B-2BB67AC4FC0F}" type="datetime1">
              <a:rPr lang="en-US" smtClean="0"/>
              <a:t>9/16/2025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9D76D8-9033-26CF-BF4C-AECCC685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2A06B8-CC1D-542F-D8EB-7625046B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271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9F42-7FF7-F803-C075-BC4968D3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9E8268-7232-2944-F1BD-399F9419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226B-77A6-410C-9796-083F278E0125}" type="datetime1">
              <a:rPr lang="en-US" smtClean="0"/>
              <a:t>9/16/2025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68DDD-323F-89A1-84E3-DDBA626D9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BDC76-671D-1671-DCE2-D5658BD4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810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BC4D82-0182-501C-9231-46767680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578B-D289-4C40-8593-3D356C49DA58}" type="datetime1">
              <a:rPr lang="en-US" smtClean="0"/>
              <a:t>9/16/2025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AA6C9-A7F3-19F1-D17C-A1D83FAF5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BB816-1B94-116F-92D4-6043AE9E0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461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0C37F-77BE-E128-4248-D001C39E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60" y="553616"/>
            <a:ext cx="3595634" cy="175750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B20A8-A604-C977-02C0-083BA8663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708" y="553616"/>
            <a:ext cx="6279741" cy="5486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EEBFB-2026-6A35-33ED-F008376B6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160" y="2311121"/>
            <a:ext cx="3595634" cy="3728895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05638-7A56-469A-825A-1DFA6002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FAE3-14DB-48A7-A80F-80DDB072CE3D}" type="datetime1">
              <a:rPr lang="en-US" smtClean="0"/>
              <a:t>9/16/2025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5A215-184B-2105-0279-ED02F644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7CA46-892B-253A-3A28-7414E17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990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6A09-98CF-FAC2-3708-AECC4360C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557784"/>
            <a:ext cx="3595634" cy="2212313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1C769-CEC8-962A-01E6-15B0E05679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63319" y="657103"/>
            <a:ext cx="6483687" cy="55559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C4A61-EF2A-C5A5-B150-4448600B3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1" y="2826137"/>
            <a:ext cx="3585586" cy="3434638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B235E-39C7-4C78-20EF-DB48ECD9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EAEF-6478-4102-8F5D-A5FE9FC97ACB}" type="datetime1">
              <a:rPr lang="en-US" smtClean="0"/>
              <a:t>9/16/2025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C75DA-9A78-9AB9-7171-95A08CC5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E1A03-DCCB-53C7-DBFE-2AD55C90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489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5BFB69-9245-EC58-F1DE-FEB625BD3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653578" cy="1132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6AFD5-5144-C460-0CA4-644BC4A93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7" y="1715532"/>
            <a:ext cx="10653579" cy="4593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5753E-AF8A-7E04-8A1A-205B755A0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7F45AC6-C491-4585-A584-9CE2AF7D5500}" type="datetime1">
              <a:rPr lang="en-US" smtClean="0"/>
              <a:t>9/16/2025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B7C8-DA74-800B-EE14-A39E9DB32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1647D-0DF0-CA1B-F723-EF7B8F508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C057153-B650-4DEB-B370-79DDCFDCE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515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A875D55-4A80-43E9-38F6-27E366493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FB581FC-F9D0-624D-3F54-FFBFB7E6A7E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</a:blip>
          <a:srcRect/>
          <a:stretch>
            <a:fillRect/>
          </a:stretch>
        </p:blipFill>
        <p:spPr>
          <a:xfrm>
            <a:off x="1" y="1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3984224-50FA-967C-47CF-5F0850978C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923" y="1482602"/>
            <a:ext cx="7588155" cy="2236264"/>
          </a:xfrm>
        </p:spPr>
        <p:txBody>
          <a:bodyPr>
            <a:normAutofit/>
          </a:bodyPr>
          <a:lstStyle/>
          <a:p>
            <a:r>
              <a:rPr lang="en-US" sz="5000" dirty="0">
                <a:solidFill>
                  <a:srgbClr val="FFFFFF"/>
                </a:solidFill>
              </a:rPr>
              <a:t>The Transition: From Litigation to Mediation – and What I’ve Learned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876F16-8B68-AD97-D6B8-D167B5942C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793937"/>
            <a:ext cx="7588155" cy="1414091"/>
          </a:xfrm>
        </p:spPr>
        <p:txBody>
          <a:bodyPr>
            <a:normAutofit/>
          </a:bodyPr>
          <a:lstStyle/>
          <a:p>
            <a:r>
              <a:rPr lang="en-US" sz="2200" dirty="0">
                <a:solidFill>
                  <a:srgbClr val="FFFFFF"/>
                </a:solidFill>
              </a:rPr>
              <a:t>A Mediator’s Evolving Perspective on What Moves the Room</a:t>
            </a:r>
          </a:p>
        </p:txBody>
      </p:sp>
    </p:spTree>
    <p:extLst>
      <p:ext uri="{BB962C8B-B14F-4D97-AF65-F5344CB8AC3E}">
        <p14:creationId xmlns:p14="http://schemas.microsoft.com/office/powerpoint/2010/main" val="27572433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600DC1B0-7E1A-BD02-3F93-19E6B1B75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E2F23D-6095-CDC5-D5B0-505210DE2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548638"/>
            <a:ext cx="3493008" cy="5788152"/>
          </a:xfrm>
        </p:spPr>
        <p:txBody>
          <a:bodyPr anchor="ctr">
            <a:normAutofit/>
          </a:bodyPr>
          <a:lstStyle/>
          <a:p>
            <a:r>
              <a:rPr lang="en-US" sz="4000" dirty="0"/>
              <a:t>Instead of Performance – Guide Your Client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26A0469-DD89-053E-29FB-8AF18B89C2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2211955"/>
              </p:ext>
            </p:extLst>
          </p:nvPr>
        </p:nvGraphicFramePr>
        <p:xfrm>
          <a:off x="4608246" y="548640"/>
          <a:ext cx="6949440" cy="578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873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A466FCC-26A6-AD0C-513D-472AAABEC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B24B1D-013D-632B-6E95-3E293103B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50" y="1252728"/>
            <a:ext cx="2905613" cy="4768815"/>
          </a:xfrm>
        </p:spPr>
        <p:txBody>
          <a:bodyPr>
            <a:normAutofit/>
          </a:bodyPr>
          <a:lstStyle/>
          <a:p>
            <a:r>
              <a:rPr lang="en-US" sz="3200" dirty="0"/>
              <a:t>Examples of What Helps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E8BAA4C-7233-9BAA-99C4-60EFB78A52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8810283"/>
              </p:ext>
            </p:extLst>
          </p:nvPr>
        </p:nvGraphicFramePr>
        <p:xfrm>
          <a:off x="4021483" y="1252728"/>
          <a:ext cx="7536203" cy="47688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79889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00DC1B0-7E1A-BD02-3F93-19E6B1B75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F29DA2-F3E0-F7FB-9AF7-FFA8BC894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548638"/>
            <a:ext cx="3493008" cy="5788152"/>
          </a:xfrm>
        </p:spPr>
        <p:txBody>
          <a:bodyPr anchor="ctr">
            <a:normAutofit/>
          </a:bodyPr>
          <a:lstStyle/>
          <a:p>
            <a:r>
              <a:rPr lang="en-US" sz="3400" dirty="0"/>
              <a:t>Five Tools for Better Mediation Conversations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9E37E0B-22EC-3602-6DDC-77F646F0AE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7470017"/>
              </p:ext>
            </p:extLst>
          </p:nvPr>
        </p:nvGraphicFramePr>
        <p:xfrm>
          <a:off x="4608246" y="548640"/>
          <a:ext cx="6949440" cy="578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9641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A466FCC-26A6-AD0C-513D-472AAABEC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63E1F1-B058-8A71-A619-425B4F7EA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50" y="1252728"/>
            <a:ext cx="2905613" cy="4768815"/>
          </a:xfrm>
        </p:spPr>
        <p:txBody>
          <a:bodyPr>
            <a:normAutofit/>
          </a:bodyPr>
          <a:lstStyle/>
          <a:p>
            <a:r>
              <a:rPr lang="en-US" sz="3200" dirty="0"/>
              <a:t>Pre-Mediation Steps That Make a Difference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987144B-2D2A-20E8-8385-DFDE9CCA1B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0546101"/>
              </p:ext>
            </p:extLst>
          </p:nvPr>
        </p:nvGraphicFramePr>
        <p:xfrm>
          <a:off x="4021483" y="1252728"/>
          <a:ext cx="7536203" cy="47688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04266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00DC1B0-7E1A-BD02-3F93-19E6B1B75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403045-8B1E-6E39-0AB2-709703003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548638"/>
            <a:ext cx="3493008" cy="5788152"/>
          </a:xfrm>
        </p:spPr>
        <p:txBody>
          <a:bodyPr anchor="ctr">
            <a:normAutofit/>
          </a:bodyPr>
          <a:lstStyle/>
          <a:p>
            <a:r>
              <a:rPr lang="en-US" sz="4000" dirty="0"/>
              <a:t>Adapting to the Absence of Joint Sessions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8E3DF42-4931-18EA-F240-E6AA957FF8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8514475"/>
              </p:ext>
            </p:extLst>
          </p:nvPr>
        </p:nvGraphicFramePr>
        <p:xfrm>
          <a:off x="4608246" y="548640"/>
          <a:ext cx="6949440" cy="578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69794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00DC1B0-7E1A-BD02-3F93-19E6B1B75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FAFAF7-61E8-9B8E-B3E7-7C2130529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548638"/>
            <a:ext cx="3493008" cy="5788152"/>
          </a:xfrm>
        </p:spPr>
        <p:txBody>
          <a:bodyPr anchor="ctr">
            <a:normAutofit/>
          </a:bodyPr>
          <a:lstStyle/>
          <a:p>
            <a:r>
              <a:rPr lang="en-US" sz="4000" dirty="0"/>
              <a:t>Closing the Gap: Tactics and Timing That Help Settle the Case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677EC73-FAF6-E8AF-F88E-D90AD0C1F4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1563158"/>
              </p:ext>
            </p:extLst>
          </p:nvPr>
        </p:nvGraphicFramePr>
        <p:xfrm>
          <a:off x="4608246" y="548640"/>
          <a:ext cx="6949440" cy="578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866333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600DC1B0-7E1A-BD02-3F93-19E6B1B75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89F68F-A52C-A55F-7235-DFFA4810C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548638"/>
            <a:ext cx="3493008" cy="5788152"/>
          </a:xfrm>
        </p:spPr>
        <p:txBody>
          <a:bodyPr anchor="ctr">
            <a:normAutofit/>
          </a:bodyPr>
          <a:lstStyle/>
          <a:p>
            <a:r>
              <a:rPr lang="en-US" sz="4000" dirty="0"/>
              <a:t>Closing Reflections: What This Work Has Taught Me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8196CC2-D793-70FD-75FC-7962B181B9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9234538"/>
              </p:ext>
            </p:extLst>
          </p:nvPr>
        </p:nvGraphicFramePr>
        <p:xfrm>
          <a:off x="4608246" y="548640"/>
          <a:ext cx="6949440" cy="578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77288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00DC1B0-7E1A-BD02-3F93-19E6B1B75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F513C7-D926-CB94-527E-71685FE3E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548638"/>
            <a:ext cx="3493008" cy="5788152"/>
          </a:xfrm>
        </p:spPr>
        <p:txBody>
          <a:bodyPr anchor="ctr">
            <a:normAutofit/>
          </a:bodyPr>
          <a:lstStyle/>
          <a:p>
            <a:r>
              <a:rPr lang="en-US" sz="4000" dirty="0"/>
              <a:t>Closing Reflections: What This Work Has Taught Me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E98F4C4-65F5-9655-68CA-E336C47F04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6886875"/>
              </p:ext>
            </p:extLst>
          </p:nvPr>
        </p:nvGraphicFramePr>
        <p:xfrm>
          <a:off x="4608246" y="548640"/>
          <a:ext cx="6949440" cy="578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14964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A466FCC-26A6-AD0C-513D-472AAABEC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4BD9E8-2D63-131B-15F5-84A696D46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50" y="1252728"/>
            <a:ext cx="2905613" cy="4768815"/>
          </a:xfrm>
        </p:spPr>
        <p:txBody>
          <a:bodyPr>
            <a:normAutofit/>
          </a:bodyPr>
          <a:lstStyle/>
          <a:p>
            <a:r>
              <a:rPr lang="en-US" sz="3200" dirty="0"/>
              <a:t>Closing Reflections: What This Work Has Taught Me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9D59C9D-DA33-1805-1D66-48C272D1DB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0579331"/>
              </p:ext>
            </p:extLst>
          </p:nvPr>
        </p:nvGraphicFramePr>
        <p:xfrm>
          <a:off x="4021483" y="1252728"/>
          <a:ext cx="7536203" cy="47688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79349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A466FCC-26A6-AD0C-513D-472AAABEC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DE5E5F-CAF7-F912-5692-22D1CE76A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50" y="1252728"/>
            <a:ext cx="2905613" cy="4768815"/>
          </a:xfrm>
        </p:spPr>
        <p:txBody>
          <a:bodyPr>
            <a:normAutofit/>
          </a:bodyPr>
          <a:lstStyle/>
          <a:p>
            <a:r>
              <a:rPr lang="en-US" sz="3200" dirty="0"/>
              <a:t>Closing Reflections: What This Work Has Taught Me</a:t>
            </a: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A8BA4B0F-7954-2E52-95DA-C075CA690F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3736057"/>
              </p:ext>
            </p:extLst>
          </p:nvPr>
        </p:nvGraphicFramePr>
        <p:xfrm>
          <a:off x="4021483" y="1252728"/>
          <a:ext cx="7536203" cy="47688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8589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51922D2-D397-9EA4-A66D-55B0884D1A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3DC590-4A40-C1D8-AF4D-88E39D583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548639"/>
            <a:ext cx="3494314" cy="5786638"/>
          </a:xfrm>
        </p:spPr>
        <p:txBody>
          <a:bodyPr anchor="t">
            <a:normAutofit/>
          </a:bodyPr>
          <a:lstStyle/>
          <a:p>
            <a:r>
              <a:rPr lang="en-US" dirty="0"/>
              <a:t>Transitioning from Trial Lawyer to Mediator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E89C8EC-F076-6041-0018-4C0EABD2E2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2863046"/>
              </p:ext>
            </p:extLst>
          </p:nvPr>
        </p:nvGraphicFramePr>
        <p:xfrm>
          <a:off x="4608246" y="548640"/>
          <a:ext cx="6949440" cy="5786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09645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EC8C6078-B9FC-62D3-82A6-AED0C1C0C0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8323CF07-AAA9-DC0B-9E00-84313AE453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A7DA37-620F-81AD-FBB0-03D2951B4927}"/>
              </a:ext>
            </a:extLst>
          </p:cNvPr>
          <p:cNvSpPr txBox="1"/>
          <p:nvPr/>
        </p:nvSpPr>
        <p:spPr>
          <a:xfrm>
            <a:off x="2073062" y="2355097"/>
            <a:ext cx="8278892" cy="32734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/>
              <a:t>Thank You For Letting Me Share My Thoughts And Perspective With You</a:t>
            </a:r>
            <a:endParaRPr lang="en-US" sz="3600" b="1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22966AE-70F5-CBCD-C4BF-93E50707B44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</a:blip>
          <a:srcRect/>
          <a:stretch>
            <a:fillRect/>
          </a:stretch>
        </p:blipFill>
        <p:spPr>
          <a:xfrm>
            <a:off x="1" y="1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920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01A22726-DA03-BCB0-F12E-98258FB7E5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04E5E0-E47A-2BB2-B33F-2F79AE784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548640"/>
            <a:ext cx="9160475" cy="1132258"/>
          </a:xfrm>
        </p:spPr>
        <p:txBody>
          <a:bodyPr anchor="ctr">
            <a:normAutofit/>
          </a:bodyPr>
          <a:lstStyle/>
          <a:p>
            <a:pPr algn="ctr"/>
            <a:r>
              <a:rPr lang="en-US" dirty="0"/>
              <a:t>What Skills Transferred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444E900-4EDD-C3B9-DD88-C7F4ED238E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998248"/>
              </p:ext>
            </p:extLst>
          </p:nvPr>
        </p:nvGraphicFramePr>
        <p:xfrm>
          <a:off x="930876" y="2037806"/>
          <a:ext cx="10335350" cy="40664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0043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01A22726-DA03-BCB0-F12E-98258FB7E5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E1F587-62A5-45C6-6E06-FB83178AF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548640"/>
            <a:ext cx="9160475" cy="1132258"/>
          </a:xfrm>
        </p:spPr>
        <p:txBody>
          <a:bodyPr anchor="ctr">
            <a:normAutofit/>
          </a:bodyPr>
          <a:lstStyle/>
          <a:p>
            <a:pPr algn="ctr"/>
            <a:r>
              <a:rPr lang="en-US"/>
              <a:t>What Needed to Shift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D17A9BC-45E7-07CF-6998-48301A99D3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780926"/>
              </p:ext>
            </p:extLst>
          </p:nvPr>
        </p:nvGraphicFramePr>
        <p:xfrm>
          <a:off x="930876" y="2037806"/>
          <a:ext cx="10335350" cy="40664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0000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01A22726-DA03-BCB0-F12E-98258FB7E5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F436E0-511F-A91C-A843-C97B37FBF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548640"/>
            <a:ext cx="9160475" cy="1132258"/>
          </a:xfrm>
        </p:spPr>
        <p:txBody>
          <a:bodyPr anchor="ctr">
            <a:normAutofit/>
          </a:bodyPr>
          <a:lstStyle/>
          <a:p>
            <a:pPr algn="ctr"/>
            <a:r>
              <a:rPr lang="en-US" dirty="0"/>
              <a:t>Observations From the Mediator’s Chair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1B4D6B7-DDB9-C407-D0F8-361CEEBC14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1018887"/>
              </p:ext>
            </p:extLst>
          </p:nvPr>
        </p:nvGraphicFramePr>
        <p:xfrm>
          <a:off x="930876" y="2037806"/>
          <a:ext cx="10335350" cy="40664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3522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00DC1B0-7E1A-BD02-3F93-19E6B1B75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2C1F2A-E537-8B81-D0D3-8BF9C5DB3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548638"/>
            <a:ext cx="3493008" cy="5788152"/>
          </a:xfrm>
        </p:spPr>
        <p:txBody>
          <a:bodyPr anchor="ctr">
            <a:normAutofit/>
          </a:bodyPr>
          <a:lstStyle/>
          <a:p>
            <a:r>
              <a:rPr lang="en-US" sz="4000" dirty="0"/>
              <a:t>A Different Kind of Advocacy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B9D28C9-9038-BABE-D35B-F6CF539B57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1432199"/>
              </p:ext>
            </p:extLst>
          </p:nvPr>
        </p:nvGraphicFramePr>
        <p:xfrm>
          <a:off x="4608246" y="548640"/>
          <a:ext cx="6949440" cy="578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0817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600DC1B0-7E1A-BD02-3F93-19E6B1B75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C85E8E-C9CB-8CBE-A79D-680CFA3F2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548638"/>
            <a:ext cx="3493008" cy="5788152"/>
          </a:xfrm>
        </p:spPr>
        <p:txBody>
          <a:bodyPr anchor="ctr">
            <a:normAutofit/>
          </a:bodyPr>
          <a:lstStyle/>
          <a:p>
            <a:r>
              <a:rPr lang="en-US" sz="4000" dirty="0"/>
              <a:t>A Different Kind of Advocacy</a:t>
            </a: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D06A86D9-14D9-D379-9CEC-8145A0E75B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3463522"/>
              </p:ext>
            </p:extLst>
          </p:nvPr>
        </p:nvGraphicFramePr>
        <p:xfrm>
          <a:off x="4608246" y="548640"/>
          <a:ext cx="6949440" cy="578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3483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600DC1B0-7E1A-BD02-3F93-19E6B1B75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8F476D-08F1-E8D1-FF57-70B257806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548638"/>
            <a:ext cx="3493008" cy="5788152"/>
          </a:xfrm>
        </p:spPr>
        <p:txBody>
          <a:bodyPr anchor="ctr">
            <a:normAutofit/>
          </a:bodyPr>
          <a:lstStyle/>
          <a:p>
            <a:r>
              <a:rPr lang="en-US" sz="4000" dirty="0"/>
              <a:t>What Helps Most from the Mediator’s Chair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88D65E9-EA44-1AAC-4707-2700459726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5467994"/>
              </p:ext>
            </p:extLst>
          </p:nvPr>
        </p:nvGraphicFramePr>
        <p:xfrm>
          <a:off x="4608246" y="548640"/>
          <a:ext cx="6949440" cy="578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5444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00DC1B0-7E1A-BD02-3F93-19E6B1B75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952099-E6E7-F94C-8D4A-F89CCA680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548638"/>
            <a:ext cx="3493008" cy="5788152"/>
          </a:xfrm>
        </p:spPr>
        <p:txBody>
          <a:bodyPr anchor="ctr">
            <a:normAutofit/>
          </a:bodyPr>
          <a:lstStyle/>
          <a:p>
            <a:r>
              <a:rPr lang="en-US" sz="4000" dirty="0"/>
              <a:t>It’s Not About Performance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CC146CC-6D77-153F-A6FD-4E379F7D7B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2563945"/>
              </p:ext>
            </p:extLst>
          </p:nvPr>
        </p:nvGraphicFramePr>
        <p:xfrm>
          <a:off x="4608246" y="548640"/>
          <a:ext cx="6949440" cy="578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3205638"/>
      </p:ext>
    </p:extLst>
  </p:cSld>
  <p:clrMapOvr>
    <a:masterClrMapping/>
  </p:clrMapOvr>
</p:sld>
</file>

<file path=ppt/theme/theme1.xml><?xml version="1.0" encoding="utf-8"?>
<a:theme xmlns:a="http://schemas.openxmlformats.org/drawingml/2006/main" name="VanillaVTI">
  <a:themeElements>
    <a:clrScheme name="Vanilla">
      <a:dk1>
        <a:sysClr val="windowText" lastClr="000000"/>
      </a:dk1>
      <a:lt1>
        <a:sysClr val="window" lastClr="FFFFFF"/>
      </a:lt1>
      <a:dk2>
        <a:srgbClr val="2C3932"/>
      </a:dk2>
      <a:lt2>
        <a:srgbClr val="FDF6EA"/>
      </a:lt2>
      <a:accent1>
        <a:srgbClr val="169C9A"/>
      </a:accent1>
      <a:accent2>
        <a:srgbClr val="FA9A42"/>
      </a:accent2>
      <a:accent3>
        <a:srgbClr val="E15C3D"/>
      </a:accent3>
      <a:accent4>
        <a:srgbClr val="E78A67"/>
      </a:accent4>
      <a:accent5>
        <a:srgbClr val="A74B40"/>
      </a:accent5>
      <a:accent6>
        <a:srgbClr val="3D9072"/>
      </a:accent6>
      <a:hlink>
        <a:srgbClr val="169C9A"/>
      </a:hlink>
      <a:folHlink>
        <a:srgbClr val="E15C3D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nillaVTI" id="{54D376C6-1C9B-4C6B-8F3C-483BB307BB05}" vid="{7690D8A9-C071-45EF-BA7A-F7FA9779B11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169</TotalTime>
  <Words>1217</Words>
  <Application>Microsoft Office PowerPoint</Application>
  <PresentationFormat>Widescreen</PresentationFormat>
  <Paragraphs>106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Neue Haas Grotesk Text Pro</vt:lpstr>
      <vt:lpstr>VanillaVTI</vt:lpstr>
      <vt:lpstr>The Transition: From Litigation to Mediation – and What I’ve Learned</vt:lpstr>
      <vt:lpstr>Transitioning from Trial Lawyer to Mediator</vt:lpstr>
      <vt:lpstr>What Skills Transferred</vt:lpstr>
      <vt:lpstr>What Needed to Shift</vt:lpstr>
      <vt:lpstr>Observations From the Mediator’s Chair</vt:lpstr>
      <vt:lpstr>A Different Kind of Advocacy</vt:lpstr>
      <vt:lpstr>A Different Kind of Advocacy</vt:lpstr>
      <vt:lpstr>What Helps Most from the Mediator’s Chair</vt:lpstr>
      <vt:lpstr>It’s Not About Performance</vt:lpstr>
      <vt:lpstr>Instead of Performance – Guide Your Client</vt:lpstr>
      <vt:lpstr>Examples of What Helps</vt:lpstr>
      <vt:lpstr>Five Tools for Better Mediation Conversations</vt:lpstr>
      <vt:lpstr>Pre-Mediation Steps That Make a Difference</vt:lpstr>
      <vt:lpstr>Adapting to the Absence of Joint Sessions</vt:lpstr>
      <vt:lpstr>Closing the Gap: Tactics and Timing That Help Settle the Case</vt:lpstr>
      <vt:lpstr>Closing Reflections: What This Work Has Taught Me</vt:lpstr>
      <vt:lpstr>Closing Reflections: What This Work Has Taught Me</vt:lpstr>
      <vt:lpstr>Closing Reflections: What This Work Has Taught Me</vt:lpstr>
      <vt:lpstr>Closing Reflections: What This Work Has Taught 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Gregory Witke</dc:creator>
  <cp:lastModifiedBy>Jessica Thornton</cp:lastModifiedBy>
  <cp:revision>4</cp:revision>
  <dcterms:created xsi:type="dcterms:W3CDTF">2025-09-15T02:00:18Z</dcterms:created>
  <dcterms:modified xsi:type="dcterms:W3CDTF">2025-09-16T13:58:37Z</dcterms:modified>
</cp:coreProperties>
</file>