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3957-5FE3-4AE5-8258-CFFD333F942C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80016A-D986-4AA2-876A-65AC3B610A8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386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3957-5FE3-4AE5-8258-CFFD333F942C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016A-D986-4AA2-876A-65AC3B610A82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49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3957-5FE3-4AE5-8258-CFFD333F942C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016A-D986-4AA2-876A-65AC3B610A8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6645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3957-5FE3-4AE5-8258-CFFD333F942C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016A-D986-4AA2-876A-65AC3B610A82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901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3957-5FE3-4AE5-8258-CFFD333F942C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016A-D986-4AA2-876A-65AC3B610A8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696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3957-5FE3-4AE5-8258-CFFD333F942C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016A-D986-4AA2-876A-65AC3B610A82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18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3957-5FE3-4AE5-8258-CFFD333F942C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016A-D986-4AA2-876A-65AC3B610A82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13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3957-5FE3-4AE5-8258-CFFD333F942C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016A-D986-4AA2-876A-65AC3B610A82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873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3957-5FE3-4AE5-8258-CFFD333F942C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016A-D986-4AA2-876A-65AC3B610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3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3957-5FE3-4AE5-8258-CFFD333F942C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016A-D986-4AA2-876A-65AC3B610A82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5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F133957-5FE3-4AE5-8258-CFFD333F942C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016A-D986-4AA2-876A-65AC3B610A82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562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33957-5FE3-4AE5-8258-CFFD333F942C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80016A-D986-4AA2-876A-65AC3B610A8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041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F51CA-D9E6-4C63-AB6A-A472F5EC7B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latin typeface="+mn-lt"/>
                <a:ea typeface="Aptos" panose="020B0004020202020204" pitchFamily="34" charset="0"/>
              </a:rPr>
              <a:t>Bridging the Gap: Integrating </a:t>
            </a:r>
            <a:br>
              <a:rPr lang="en-US" sz="4800" dirty="0">
                <a:effectLst/>
                <a:latin typeface="+mn-lt"/>
                <a:ea typeface="Aptos" panose="020B0004020202020204" pitchFamily="34" charset="0"/>
              </a:rPr>
            </a:br>
            <a:r>
              <a:rPr lang="en-US" sz="4800" dirty="0">
                <a:effectLst/>
                <a:latin typeface="+mn-lt"/>
                <a:ea typeface="Aptos" panose="020B0004020202020204" pitchFamily="34" charset="0"/>
              </a:rPr>
              <a:t>Young Attorneys </a:t>
            </a:r>
            <a:br>
              <a:rPr lang="en-US" sz="4800" dirty="0">
                <a:effectLst/>
                <a:latin typeface="+mn-lt"/>
                <a:ea typeface="Aptos" panose="020B0004020202020204" pitchFamily="34" charset="0"/>
              </a:rPr>
            </a:br>
            <a:r>
              <a:rPr lang="en-US" sz="4800" dirty="0">
                <a:effectLst/>
                <a:latin typeface="+mn-lt"/>
                <a:ea typeface="Aptos" panose="020B0004020202020204" pitchFamily="34" charset="0"/>
              </a:rPr>
              <a:t>into the Defense Bar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95892A-8E51-ADA5-5EA6-22374EF54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52449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Joel </a:t>
            </a:r>
            <a:r>
              <a:rPr lang="en-US" dirty="0" err="1"/>
              <a:t>greer</a:t>
            </a:r>
            <a:r>
              <a:rPr lang="en-US" dirty="0"/>
              <a:t>, moderator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Nathan </a:t>
            </a:r>
            <a:r>
              <a:rPr lang="en-US" dirty="0" err="1"/>
              <a:t>kooker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Mackenzie main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Jacob Wassenaar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Luke Zahari</a:t>
            </a:r>
          </a:p>
        </p:txBody>
      </p:sp>
    </p:spTree>
    <p:extLst>
      <p:ext uri="{BB962C8B-B14F-4D97-AF65-F5344CB8AC3E}">
        <p14:creationId xmlns:p14="http://schemas.microsoft.com/office/powerpoint/2010/main" val="740813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9785E-0B88-FD54-B8F7-D9CCD5BB6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Bridging the gap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A7E57-C8AD-4F7F-2422-734C3FE24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9659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factors attracted you to your firm?</a:t>
            </a:r>
          </a:p>
          <a:p>
            <a:r>
              <a:rPr lang="en-US" dirty="0"/>
              <a:t>Did you know what you wanted your practice to be when you graduated law school?</a:t>
            </a:r>
          </a:p>
          <a:p>
            <a:r>
              <a:rPr lang="en-US" dirty="0"/>
              <a:t>What factors keep you at your firm?</a:t>
            </a:r>
          </a:p>
          <a:p>
            <a:r>
              <a:rPr lang="en-US" dirty="0"/>
              <a:t>How often do you expect supervising attorneys to check in with you?</a:t>
            </a:r>
          </a:p>
          <a:p>
            <a:r>
              <a:rPr lang="en-US" dirty="0"/>
              <a:t>Are you available to be contacted outside of the office?</a:t>
            </a:r>
          </a:p>
          <a:p>
            <a:r>
              <a:rPr lang="en-US" dirty="0"/>
              <a:t>How can we build relationships with you outside the office?</a:t>
            </a:r>
          </a:p>
          <a:p>
            <a:r>
              <a:rPr lang="en-US" dirty="0"/>
              <a:t>What skills do you need in practice that you didn’t learn in law school?</a:t>
            </a:r>
          </a:p>
          <a:p>
            <a:r>
              <a:rPr lang="en-US" dirty="0"/>
              <a:t>How can a partner help you build a practice?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63572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59AD0A02825245923910872F1B3735" ma:contentTypeVersion="19" ma:contentTypeDescription="Create a new document." ma:contentTypeScope="" ma:versionID="143e62162b1866efdc430c27951b583e">
  <xsd:schema xmlns:xsd="http://www.w3.org/2001/XMLSchema" xmlns:xs="http://www.w3.org/2001/XMLSchema" xmlns:p="http://schemas.microsoft.com/office/2006/metadata/properties" xmlns:ns2="4af95233-b752-4845-830d-e71f247571d9" xmlns:ns3="23cc7e03-5f29-4e70-b3f9-d6ea0288e258" targetNamespace="http://schemas.microsoft.com/office/2006/metadata/properties" ma:root="true" ma:fieldsID="f16cdb50e3adb7776f4d5076e24f27ad" ns2:_="" ns3:_="">
    <xsd:import namespace="4af95233-b752-4845-830d-e71f247571d9"/>
    <xsd:import namespace="23cc7e03-5f29-4e70-b3f9-d6ea0288e2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f95233-b752-4845-830d-e71f247571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1d721c67-81bd-4820-9a91-e2afb959d9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cc7e03-5f29-4e70-b3f9-d6ea0288e258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5147af8d-78d6-4d1b-a8b4-48edf4855147}" ma:internalName="TaxCatchAll" ma:showField="CatchAllData" ma:web="23cc7e03-5f29-4e70-b3f9-d6ea0288e25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af95233-b752-4845-830d-e71f247571d9">
      <Terms xmlns="http://schemas.microsoft.com/office/infopath/2007/PartnerControls"/>
    </lcf76f155ced4ddcb4097134ff3c332f>
    <TaxCatchAll xmlns="23cc7e03-5f29-4e70-b3f9-d6ea0288e258" xsi:nil="true"/>
    <_Flow_SignoffStatus xmlns="4af95233-b752-4845-830d-e71f247571d9" xsi:nil="true"/>
  </documentManagement>
</p:properties>
</file>

<file path=customXml/itemProps1.xml><?xml version="1.0" encoding="utf-8"?>
<ds:datastoreItem xmlns:ds="http://schemas.openxmlformats.org/officeDocument/2006/customXml" ds:itemID="{AA599071-EAF9-476C-B5E6-B563248BC168}"/>
</file>

<file path=customXml/itemProps2.xml><?xml version="1.0" encoding="utf-8"?>
<ds:datastoreItem xmlns:ds="http://schemas.openxmlformats.org/officeDocument/2006/customXml" ds:itemID="{9E46D4F5-52CE-4CF3-9F08-BF0F79112AD5}"/>
</file>

<file path=customXml/itemProps3.xml><?xml version="1.0" encoding="utf-8"?>
<ds:datastoreItem xmlns:ds="http://schemas.openxmlformats.org/officeDocument/2006/customXml" ds:itemID="{6EB6E9A3-8C1E-4CF7-8AC5-3BA2BAADD5C0}"/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47</TotalTime>
  <Words>120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Gallery</vt:lpstr>
      <vt:lpstr>Bridging the Gap: Integrating  Young Attorneys  into the Defense Bar</vt:lpstr>
      <vt:lpstr>Bridging the gap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Luke Zahari</dc:creator>
  <cp:lastModifiedBy>Luke Zahari</cp:lastModifiedBy>
  <cp:revision>16</cp:revision>
  <dcterms:created xsi:type="dcterms:W3CDTF">2024-08-20T18:24:58Z</dcterms:created>
  <dcterms:modified xsi:type="dcterms:W3CDTF">2024-08-30T21:10:53Z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0x010100B759AD0A02825245923910872F1B3735</vt:lpwstr>
  </property>
</Properties>
</file>