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customXml/itemProps27.xml" ContentType="application/vnd.openxmlformats-officedocument.customXmlProperties+xml"/>
  <Override PartName="/customXml/itemProps28.xml" ContentType="application/vnd.openxmlformats-officedocument.customXmlProperties+xml"/>
  <Override PartName="/customXml/itemProps29.xml" ContentType="application/vnd.openxmlformats-officedocument.customXmlProperties+xml"/>
  <Override PartName="/customXml/itemProps30.xml" ContentType="application/vnd.openxmlformats-officedocument.customXmlProperties+xml"/>
  <Override PartName="/customXml/itemProps31.xml" ContentType="application/vnd.openxmlformats-officedocument.customXmlProperties+xml"/>
  <Override PartName="/customXml/itemProps32.xml" ContentType="application/vnd.openxmlformats-officedocument.customXmlProperties+xml"/>
  <Override PartName="/customXml/itemProps33.xml" ContentType="application/vnd.openxmlformats-officedocument.customXmlProperties+xml"/>
  <Override PartName="/customXml/itemProps34.xml" ContentType="application/vnd.openxmlformats-officedocument.customXmlProperties+xml"/>
  <Override PartName="/customXml/itemProps35.xml" ContentType="application/vnd.openxmlformats-officedocument.customXmlProperties+xml"/>
  <Override PartName="/customXml/itemProps36.xml" ContentType="application/vnd.openxmlformats-officedocument.customXmlProperties+xml"/>
  <Override PartName="/customXml/itemProps37.xml" ContentType="application/vnd.openxmlformats-officedocument.customXmlProperties+xml"/>
  <Override PartName="/customXml/itemProps38.xml" ContentType="application/vnd.openxmlformats-officedocument.customXmlProperties+xml"/>
  <Override PartName="/customXml/itemProps39.xml" ContentType="application/vnd.openxmlformats-officedocument.customXmlProperties+xml"/>
  <Override PartName="/customXml/itemProps40.xml" ContentType="application/vnd.openxmlformats-officedocument.customXmlProperties+xml"/>
  <Override PartName="/customXml/itemProps41.xml" ContentType="application/vnd.openxmlformats-officedocument.customXmlProperties+xml"/>
  <Override PartName="/customXml/itemProps42.xml" ContentType="application/vnd.openxmlformats-officedocument.customXmlProperties+xml"/>
  <Override PartName="/customXml/itemProps43.xml" ContentType="application/vnd.openxmlformats-officedocument.customXmlProperties+xml"/>
  <Override PartName="/customXml/itemProps44.xml" ContentType="application/vnd.openxmlformats-officedocument.customXmlProperties+xml"/>
  <Override PartName="/customXml/itemProps45.xml" ContentType="application/vnd.openxmlformats-officedocument.customXmlProperties+xml"/>
  <Override PartName="/customXml/itemProps46.xml" ContentType="application/vnd.openxmlformats-officedocument.customXmlProperties+xml"/>
  <Override PartName="/customXml/itemProps47.xml" ContentType="application/vnd.openxmlformats-officedocument.customXmlProperties+xml"/>
  <Override PartName="/customXml/itemProps48.xml" ContentType="application/vnd.openxmlformats-officedocument.customXmlProperties+xml"/>
  <Override PartName="/customXml/itemProps49.xml" ContentType="application/vnd.openxmlformats-officedocument.customXmlProperties+xml"/>
  <Override PartName="/customXml/itemProps50.xml" ContentType="application/vnd.openxmlformats-officedocument.customXmlProperties+xml"/>
  <Override PartName="/customXml/itemProps51.xml" ContentType="application/vnd.openxmlformats-officedocument.customXmlProperties+xml"/>
  <Override PartName="/customXml/itemProps52.xml" ContentType="application/vnd.openxmlformats-officedocument.customXmlProperties+xml"/>
  <Override PartName="/customXml/itemProps53.xml" ContentType="application/vnd.openxmlformats-officedocument.customXmlProperties+xml"/>
  <Override PartName="/customXml/itemProps54.xml" ContentType="application/vnd.openxmlformats-officedocument.customXmlProperties+xml"/>
  <Override PartName="/customXml/itemProps55.xml" ContentType="application/vnd.openxmlformats-officedocument.customXmlProperties+xml"/>
  <Override PartName="/customXml/itemProps56.xml" ContentType="application/vnd.openxmlformats-officedocument.customXmlProperties+xml"/>
  <Override PartName="/customXml/itemProps57.xml" ContentType="application/vnd.openxmlformats-officedocument.customXmlProperties+xml"/>
  <Override PartName="/customXml/itemProps58.xml" ContentType="application/vnd.openxmlformats-officedocument.customXmlProperties+xml"/>
  <Override PartName="/customXml/itemProps59.xml" ContentType="application/vnd.openxmlformats-officedocument.customXmlProperties+xml"/>
  <Override PartName="/customXml/itemProps60.xml" ContentType="application/vnd.openxmlformats-officedocument.customXmlProperties+xml"/>
  <Override PartName="/customXml/itemProps61.xml" ContentType="application/vnd.openxmlformats-officedocument.customXmlProperties+xml"/>
  <Override PartName="/customXml/itemProps62.xml" ContentType="application/vnd.openxmlformats-officedocument.customXmlProperties+xml"/>
  <Override PartName="/customXml/itemProps63.xml" ContentType="application/vnd.openxmlformats-officedocument.customXmlProperties+xml"/>
  <Override PartName="/customXml/itemProps64.xml" ContentType="application/vnd.openxmlformats-officedocument.customXmlProperties+xml"/>
  <Override PartName="/customXml/itemProps65.xml" ContentType="application/vnd.openxmlformats-officedocument.customXmlProperties+xml"/>
  <Override PartName="/customXml/itemProps66.xml" ContentType="application/vnd.openxmlformats-officedocument.customXmlProperties+xml"/>
  <Override PartName="/customXml/itemProps67.xml" ContentType="application/vnd.openxmlformats-officedocument.customXmlProperties+xml"/>
  <Override PartName="/customXml/itemProps68.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69"/>
  </p:sldMasterIdLst>
  <p:notesMasterIdLst>
    <p:notesMasterId r:id="rId103"/>
  </p:notesMasterIdLst>
  <p:handoutMasterIdLst>
    <p:handoutMasterId r:id="rId104"/>
  </p:handoutMasterIdLst>
  <p:sldIdLst>
    <p:sldId id="343" r:id="rId70"/>
    <p:sldId id="362" r:id="rId71"/>
    <p:sldId id="331" r:id="rId72"/>
    <p:sldId id="361" r:id="rId73"/>
    <p:sldId id="365" r:id="rId74"/>
    <p:sldId id="374" r:id="rId75"/>
    <p:sldId id="366" r:id="rId76"/>
    <p:sldId id="360" r:id="rId77"/>
    <p:sldId id="369" r:id="rId78"/>
    <p:sldId id="372" r:id="rId79"/>
    <p:sldId id="373" r:id="rId80"/>
    <p:sldId id="359" r:id="rId81"/>
    <p:sldId id="376" r:id="rId82"/>
    <p:sldId id="358" r:id="rId83"/>
    <p:sldId id="377" r:id="rId84"/>
    <p:sldId id="379" r:id="rId85"/>
    <p:sldId id="380" r:id="rId86"/>
    <p:sldId id="394" r:id="rId87"/>
    <p:sldId id="393" r:id="rId88"/>
    <p:sldId id="381" r:id="rId89"/>
    <p:sldId id="382" r:id="rId90"/>
    <p:sldId id="383" r:id="rId91"/>
    <p:sldId id="384" r:id="rId92"/>
    <p:sldId id="385" r:id="rId93"/>
    <p:sldId id="387" r:id="rId94"/>
    <p:sldId id="378" r:id="rId95"/>
    <p:sldId id="386" r:id="rId96"/>
    <p:sldId id="389" r:id="rId97"/>
    <p:sldId id="390" r:id="rId98"/>
    <p:sldId id="391" r:id="rId99"/>
    <p:sldId id="388" r:id="rId100"/>
    <p:sldId id="395" r:id="rId101"/>
    <p:sldId id="397" r:id="rId10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1" autoAdjust="0"/>
    <p:restoredTop sz="96259" autoAdjust="0"/>
  </p:normalViewPr>
  <p:slideViewPr>
    <p:cSldViewPr snapToGrid="0" showGuides="1">
      <p:cViewPr varScale="1">
        <p:scale>
          <a:sx n="61" d="100"/>
          <a:sy n="61" d="100"/>
        </p:scale>
        <p:origin x="812" y="72"/>
      </p:cViewPr>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92" d="100"/>
          <a:sy n="92" d="100"/>
        </p:scale>
        <p:origin x="3648" y="108"/>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customXml" Target="../customXml/item26.xml"/><Relationship Id="rId21" Type="http://schemas.openxmlformats.org/officeDocument/2006/relationships/customXml" Target="../customXml/item21.xml"/><Relationship Id="rId42" Type="http://schemas.openxmlformats.org/officeDocument/2006/relationships/customXml" Target="../customXml/item42.xml"/><Relationship Id="rId47" Type="http://schemas.openxmlformats.org/officeDocument/2006/relationships/customXml" Target="../customXml/item47.xml"/><Relationship Id="rId63" Type="http://schemas.openxmlformats.org/officeDocument/2006/relationships/customXml" Target="../customXml/item63.xml"/><Relationship Id="rId68" Type="http://schemas.openxmlformats.org/officeDocument/2006/relationships/customXml" Target="../customXml/item68.xml"/><Relationship Id="rId84" Type="http://schemas.openxmlformats.org/officeDocument/2006/relationships/slide" Target="slides/slide15.xml"/><Relationship Id="rId89" Type="http://schemas.openxmlformats.org/officeDocument/2006/relationships/slide" Target="slides/slide20.xml"/><Relationship Id="rId16" Type="http://schemas.openxmlformats.org/officeDocument/2006/relationships/customXml" Target="../customXml/item16.xml"/><Relationship Id="rId107" Type="http://schemas.openxmlformats.org/officeDocument/2006/relationships/theme" Target="theme/theme1.xml"/><Relationship Id="rId11" Type="http://schemas.openxmlformats.org/officeDocument/2006/relationships/customXml" Target="../customXml/item11.xml"/><Relationship Id="rId32" Type="http://schemas.openxmlformats.org/officeDocument/2006/relationships/customXml" Target="../customXml/item32.xml"/><Relationship Id="rId37" Type="http://schemas.openxmlformats.org/officeDocument/2006/relationships/customXml" Target="../customXml/item37.xml"/><Relationship Id="rId53" Type="http://schemas.openxmlformats.org/officeDocument/2006/relationships/customXml" Target="../customXml/item53.xml"/><Relationship Id="rId58" Type="http://schemas.openxmlformats.org/officeDocument/2006/relationships/customXml" Target="../customXml/item58.xml"/><Relationship Id="rId74" Type="http://schemas.openxmlformats.org/officeDocument/2006/relationships/slide" Target="slides/slide5.xml"/><Relationship Id="rId79" Type="http://schemas.openxmlformats.org/officeDocument/2006/relationships/slide" Target="slides/slide10.xml"/><Relationship Id="rId102" Type="http://schemas.openxmlformats.org/officeDocument/2006/relationships/slide" Target="slides/slide33.xml"/><Relationship Id="rId5" Type="http://schemas.openxmlformats.org/officeDocument/2006/relationships/customXml" Target="../customXml/item5.xml"/><Relationship Id="rId90" Type="http://schemas.openxmlformats.org/officeDocument/2006/relationships/slide" Target="slides/slide21.xml"/><Relationship Id="rId95" Type="http://schemas.openxmlformats.org/officeDocument/2006/relationships/slide" Target="slides/slide26.xml"/><Relationship Id="rId22" Type="http://schemas.openxmlformats.org/officeDocument/2006/relationships/customXml" Target="../customXml/item22.xml"/><Relationship Id="rId27" Type="http://schemas.openxmlformats.org/officeDocument/2006/relationships/customXml" Target="../customXml/item27.xml"/><Relationship Id="rId43" Type="http://schemas.openxmlformats.org/officeDocument/2006/relationships/customXml" Target="../customXml/item43.xml"/><Relationship Id="rId48" Type="http://schemas.openxmlformats.org/officeDocument/2006/relationships/customXml" Target="../customXml/item48.xml"/><Relationship Id="rId64" Type="http://schemas.openxmlformats.org/officeDocument/2006/relationships/customXml" Target="../customXml/item64.xml"/><Relationship Id="rId69" Type="http://schemas.openxmlformats.org/officeDocument/2006/relationships/slideMaster" Target="slideMasters/slideMaster1.xml"/><Relationship Id="rId80" Type="http://schemas.openxmlformats.org/officeDocument/2006/relationships/slide" Target="slides/slide11.xml"/><Relationship Id="rId85" Type="http://schemas.openxmlformats.org/officeDocument/2006/relationships/slide" Target="slides/slide16.xml"/><Relationship Id="rId12" Type="http://schemas.openxmlformats.org/officeDocument/2006/relationships/customXml" Target="../customXml/item12.xml"/><Relationship Id="rId17" Type="http://schemas.openxmlformats.org/officeDocument/2006/relationships/customXml" Target="../customXml/item17.xml"/><Relationship Id="rId33" Type="http://schemas.openxmlformats.org/officeDocument/2006/relationships/customXml" Target="../customXml/item33.xml"/><Relationship Id="rId38" Type="http://schemas.openxmlformats.org/officeDocument/2006/relationships/customXml" Target="../customXml/item38.xml"/><Relationship Id="rId59" Type="http://schemas.openxmlformats.org/officeDocument/2006/relationships/customXml" Target="../customXml/item59.xml"/><Relationship Id="rId103" Type="http://schemas.openxmlformats.org/officeDocument/2006/relationships/notesMaster" Target="notesMasters/notesMaster1.xml"/><Relationship Id="rId108" Type="http://schemas.openxmlformats.org/officeDocument/2006/relationships/tableStyles" Target="tableStyles.xml"/><Relationship Id="rId20" Type="http://schemas.openxmlformats.org/officeDocument/2006/relationships/customXml" Target="../customXml/item20.xml"/><Relationship Id="rId41" Type="http://schemas.openxmlformats.org/officeDocument/2006/relationships/customXml" Target="../customXml/item41.xml"/><Relationship Id="rId54" Type="http://schemas.openxmlformats.org/officeDocument/2006/relationships/customXml" Target="../customXml/item54.xml"/><Relationship Id="rId62" Type="http://schemas.openxmlformats.org/officeDocument/2006/relationships/customXml" Target="../customXml/item62.xml"/><Relationship Id="rId70" Type="http://schemas.openxmlformats.org/officeDocument/2006/relationships/slide" Target="slides/slide1.xml"/><Relationship Id="rId75" Type="http://schemas.openxmlformats.org/officeDocument/2006/relationships/slide" Target="slides/slide6.xml"/><Relationship Id="rId83" Type="http://schemas.openxmlformats.org/officeDocument/2006/relationships/slide" Target="slides/slide14.xml"/><Relationship Id="rId88" Type="http://schemas.openxmlformats.org/officeDocument/2006/relationships/slide" Target="slides/slide19.xml"/><Relationship Id="rId91" Type="http://schemas.openxmlformats.org/officeDocument/2006/relationships/slide" Target="slides/slide22.xml"/><Relationship Id="rId96"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customXml" Target="../customXml/item6.xml"/><Relationship Id="rId15" Type="http://schemas.openxmlformats.org/officeDocument/2006/relationships/customXml" Target="../customXml/item15.xml"/><Relationship Id="rId23" Type="http://schemas.openxmlformats.org/officeDocument/2006/relationships/customXml" Target="../customXml/item23.xml"/><Relationship Id="rId28" Type="http://schemas.openxmlformats.org/officeDocument/2006/relationships/customXml" Target="../customXml/item28.xml"/><Relationship Id="rId36" Type="http://schemas.openxmlformats.org/officeDocument/2006/relationships/customXml" Target="../customXml/item36.xml"/><Relationship Id="rId49" Type="http://schemas.openxmlformats.org/officeDocument/2006/relationships/customXml" Target="../customXml/item49.xml"/><Relationship Id="rId57" Type="http://schemas.openxmlformats.org/officeDocument/2006/relationships/customXml" Target="../customXml/item57.xml"/><Relationship Id="rId106" Type="http://schemas.openxmlformats.org/officeDocument/2006/relationships/viewProps" Target="viewProps.xml"/><Relationship Id="rId10" Type="http://schemas.openxmlformats.org/officeDocument/2006/relationships/customXml" Target="../customXml/item10.xml"/><Relationship Id="rId31" Type="http://schemas.openxmlformats.org/officeDocument/2006/relationships/customXml" Target="../customXml/item31.xml"/><Relationship Id="rId44" Type="http://schemas.openxmlformats.org/officeDocument/2006/relationships/customXml" Target="../customXml/item44.xml"/><Relationship Id="rId52" Type="http://schemas.openxmlformats.org/officeDocument/2006/relationships/customXml" Target="../customXml/item52.xml"/><Relationship Id="rId60" Type="http://schemas.openxmlformats.org/officeDocument/2006/relationships/customXml" Target="../customXml/item60.xml"/><Relationship Id="rId65" Type="http://schemas.openxmlformats.org/officeDocument/2006/relationships/customXml" Target="../customXml/item65.xml"/><Relationship Id="rId73" Type="http://schemas.openxmlformats.org/officeDocument/2006/relationships/slide" Target="slides/slide4.xml"/><Relationship Id="rId78" Type="http://schemas.openxmlformats.org/officeDocument/2006/relationships/slide" Target="slides/slide9.xml"/><Relationship Id="rId81" Type="http://schemas.openxmlformats.org/officeDocument/2006/relationships/slide" Target="slides/slide12.xml"/><Relationship Id="rId86" Type="http://schemas.openxmlformats.org/officeDocument/2006/relationships/slide" Target="slides/slide17.xml"/><Relationship Id="rId94" Type="http://schemas.openxmlformats.org/officeDocument/2006/relationships/slide" Target="slides/slide25.xml"/><Relationship Id="rId99" Type="http://schemas.openxmlformats.org/officeDocument/2006/relationships/slide" Target="slides/slide30.xml"/><Relationship Id="rId101" Type="http://schemas.openxmlformats.org/officeDocument/2006/relationships/slide" Target="slides/slide32.xml"/><Relationship Id="rId4" Type="http://schemas.openxmlformats.org/officeDocument/2006/relationships/customXml" Target="../customXml/item4.xml"/><Relationship Id="rId9" Type="http://schemas.openxmlformats.org/officeDocument/2006/relationships/customXml" Target="../customXml/item9.xml"/><Relationship Id="rId13" Type="http://schemas.openxmlformats.org/officeDocument/2006/relationships/customXml" Target="../customXml/item13.xml"/><Relationship Id="rId18" Type="http://schemas.openxmlformats.org/officeDocument/2006/relationships/customXml" Target="../customXml/item18.xml"/><Relationship Id="rId39" Type="http://schemas.openxmlformats.org/officeDocument/2006/relationships/customXml" Target="../customXml/item39.xml"/><Relationship Id="rId34" Type="http://schemas.openxmlformats.org/officeDocument/2006/relationships/customXml" Target="../customXml/item34.xml"/><Relationship Id="rId50" Type="http://schemas.openxmlformats.org/officeDocument/2006/relationships/customXml" Target="../customXml/item50.xml"/><Relationship Id="rId55" Type="http://schemas.openxmlformats.org/officeDocument/2006/relationships/customXml" Target="../customXml/item55.xml"/><Relationship Id="rId76" Type="http://schemas.openxmlformats.org/officeDocument/2006/relationships/slide" Target="slides/slide7.xml"/><Relationship Id="rId97" Type="http://schemas.openxmlformats.org/officeDocument/2006/relationships/slide" Target="slides/slide28.xml"/><Relationship Id="rId104" Type="http://schemas.openxmlformats.org/officeDocument/2006/relationships/handoutMaster" Target="handoutMasters/handoutMaster1.xml"/><Relationship Id="rId7" Type="http://schemas.openxmlformats.org/officeDocument/2006/relationships/customXml" Target="../customXml/item7.xml"/><Relationship Id="rId71" Type="http://schemas.openxmlformats.org/officeDocument/2006/relationships/slide" Target="slides/slide2.xml"/><Relationship Id="rId92" Type="http://schemas.openxmlformats.org/officeDocument/2006/relationships/slide" Target="slides/slide23.xml"/><Relationship Id="rId2" Type="http://schemas.openxmlformats.org/officeDocument/2006/relationships/customXml" Target="../customXml/item2.xml"/><Relationship Id="rId29" Type="http://schemas.openxmlformats.org/officeDocument/2006/relationships/customXml" Target="../customXml/item29.xml"/><Relationship Id="rId24" Type="http://schemas.openxmlformats.org/officeDocument/2006/relationships/customXml" Target="../customXml/item24.xml"/><Relationship Id="rId40" Type="http://schemas.openxmlformats.org/officeDocument/2006/relationships/customXml" Target="../customXml/item40.xml"/><Relationship Id="rId45" Type="http://schemas.openxmlformats.org/officeDocument/2006/relationships/customXml" Target="../customXml/item45.xml"/><Relationship Id="rId66" Type="http://schemas.openxmlformats.org/officeDocument/2006/relationships/customXml" Target="../customXml/item66.xml"/><Relationship Id="rId87" Type="http://schemas.openxmlformats.org/officeDocument/2006/relationships/slide" Target="slides/slide18.xml"/><Relationship Id="rId61" Type="http://schemas.openxmlformats.org/officeDocument/2006/relationships/customXml" Target="../customXml/item61.xml"/><Relationship Id="rId82" Type="http://schemas.openxmlformats.org/officeDocument/2006/relationships/slide" Target="slides/slide13.xml"/><Relationship Id="rId19" Type="http://schemas.openxmlformats.org/officeDocument/2006/relationships/customXml" Target="../customXml/item19.xml"/><Relationship Id="rId14" Type="http://schemas.openxmlformats.org/officeDocument/2006/relationships/customXml" Target="../customXml/item14.xml"/><Relationship Id="rId30" Type="http://schemas.openxmlformats.org/officeDocument/2006/relationships/customXml" Target="../customXml/item30.xml"/><Relationship Id="rId35" Type="http://schemas.openxmlformats.org/officeDocument/2006/relationships/customXml" Target="../customXml/item35.xml"/><Relationship Id="rId56" Type="http://schemas.openxmlformats.org/officeDocument/2006/relationships/customXml" Target="../customXml/item56.xml"/><Relationship Id="rId77" Type="http://schemas.openxmlformats.org/officeDocument/2006/relationships/slide" Target="slides/slide8.xml"/><Relationship Id="rId100" Type="http://schemas.openxmlformats.org/officeDocument/2006/relationships/slide" Target="slides/slide31.xml"/><Relationship Id="rId105" Type="http://schemas.openxmlformats.org/officeDocument/2006/relationships/presProps" Target="presProps.xml"/><Relationship Id="rId8" Type="http://schemas.openxmlformats.org/officeDocument/2006/relationships/customXml" Target="../customXml/item8.xml"/><Relationship Id="rId51" Type="http://schemas.openxmlformats.org/officeDocument/2006/relationships/customXml" Target="../customXml/item51.xml"/><Relationship Id="rId72" Type="http://schemas.openxmlformats.org/officeDocument/2006/relationships/slide" Target="slides/slide3.xml"/><Relationship Id="rId93" Type="http://schemas.openxmlformats.org/officeDocument/2006/relationships/slide" Target="slides/slide24.xml"/><Relationship Id="rId98" Type="http://schemas.openxmlformats.org/officeDocument/2006/relationships/slide" Target="slides/slide29.xml"/><Relationship Id="rId3" Type="http://schemas.openxmlformats.org/officeDocument/2006/relationships/customXml" Target="../customXml/item3.xml"/><Relationship Id="rId25" Type="http://schemas.openxmlformats.org/officeDocument/2006/relationships/customXml" Target="../customXml/item25.xml"/><Relationship Id="rId46" Type="http://schemas.openxmlformats.org/officeDocument/2006/relationships/customXml" Target="../customXml/item46.xml"/><Relationship Id="rId67" Type="http://schemas.openxmlformats.org/officeDocument/2006/relationships/customXml" Target="../customXml/item6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Date Placeholder 8">
            <a:extLst>
              <a:ext uri="{FF2B5EF4-FFF2-40B4-BE49-F238E27FC236}">
                <a16:creationId xmlns:a16="http://schemas.microsoft.com/office/drawing/2014/main" id="{AE845206-9D4B-4268-8A29-9556DF4E2290}"/>
              </a:ext>
            </a:extLst>
          </p:cNvPr>
          <p:cNvSpPr>
            <a:spLocks noGrp="1"/>
          </p:cNvSpPr>
          <p:nvPr>
            <p:ph type="dt" idx="1"/>
          </p:nvPr>
        </p:nvSpPr>
        <p:spPr>
          <a:xfrm>
            <a:off x="4760535" y="8752305"/>
            <a:ext cx="1592595" cy="152702"/>
          </a:xfrm>
          <a:prstGeom prst="rect">
            <a:avLst/>
          </a:prstGeom>
        </p:spPr>
        <p:txBody>
          <a:bodyPr vert="horz" lIns="0" tIns="0" rIns="0" bIns="0" rtlCol="0" anchor="t" anchorCtr="0"/>
          <a:lstStyle>
            <a:lvl1pPr algn="r">
              <a:defRPr sz="800">
                <a:latin typeface="+mn-lt"/>
              </a:defRPr>
            </a:lvl1pPr>
          </a:lstStyle>
          <a:p>
            <a:fld id="{681EF29B-F0DE-4A5D-971E-F0D2D074F34E}" type="datetime4">
              <a:rPr lang="en-GB" smtClean="0"/>
              <a:t>12 September 2024</a:t>
            </a:fld>
            <a:endParaRPr lang="en-GB" sz="800" dirty="0"/>
          </a:p>
        </p:txBody>
      </p:sp>
      <p:sp>
        <p:nvSpPr>
          <p:cNvPr id="11" name="Slide Number Placeholder 9">
            <a:extLst>
              <a:ext uri="{FF2B5EF4-FFF2-40B4-BE49-F238E27FC236}">
                <a16:creationId xmlns:a16="http://schemas.microsoft.com/office/drawing/2014/main" id="{DF349B49-B9DF-4BAC-A781-810C4D36F493}"/>
              </a:ext>
            </a:extLst>
          </p:cNvPr>
          <p:cNvSpPr>
            <a:spLocks noGrp="1"/>
          </p:cNvSpPr>
          <p:nvPr>
            <p:ph type="sldNum" sz="quarter" idx="3"/>
          </p:nvPr>
        </p:nvSpPr>
        <p:spPr>
          <a:xfrm>
            <a:off x="4760535" y="8570490"/>
            <a:ext cx="1592595" cy="152702"/>
          </a:xfrm>
          <a:prstGeom prst="rect">
            <a:avLst/>
          </a:prstGeom>
        </p:spPr>
        <p:txBody>
          <a:bodyPr vert="horz" lIns="0" tIns="0" rIns="0" bIns="0" rtlCol="0" anchor="t" anchorCtr="0"/>
          <a:lstStyle>
            <a:lvl1pPr algn="r">
              <a:defRPr sz="800">
                <a:latin typeface="+mn-lt"/>
              </a:defRPr>
            </a:lvl1pPr>
          </a:lstStyle>
          <a:p>
            <a:fld id="{A16CFAD1-D197-4A88-B173-A6412E995EE5}" type="slidenum">
              <a:rPr lang="en-GB" smtClean="0"/>
              <a:pPr/>
              <a:t>‹#›</a:t>
            </a:fld>
            <a:endParaRPr lang="en-GB" sz="800" dirty="0"/>
          </a:p>
        </p:txBody>
      </p:sp>
      <p:sp>
        <p:nvSpPr>
          <p:cNvPr id="12" name="Footer Placeholder 10">
            <a:extLst>
              <a:ext uri="{FF2B5EF4-FFF2-40B4-BE49-F238E27FC236}">
                <a16:creationId xmlns:a16="http://schemas.microsoft.com/office/drawing/2014/main" id="{4B53B10D-D604-4E2D-B18E-A2B8163CC1E4}"/>
              </a:ext>
            </a:extLst>
          </p:cNvPr>
          <p:cNvSpPr>
            <a:spLocks noGrp="1"/>
          </p:cNvSpPr>
          <p:nvPr>
            <p:ph type="ftr" sz="quarter" idx="2"/>
          </p:nvPr>
        </p:nvSpPr>
        <p:spPr>
          <a:xfrm>
            <a:off x="446366" y="8752305"/>
            <a:ext cx="4308538" cy="152702"/>
          </a:xfrm>
          <a:prstGeom prst="rect">
            <a:avLst/>
          </a:prstGeom>
        </p:spPr>
        <p:txBody>
          <a:bodyPr vert="horz" lIns="0" tIns="0" rIns="0" bIns="0" rtlCol="0" anchor="t" anchorCtr="0"/>
          <a:lstStyle>
            <a:lvl1pPr algn="l">
              <a:defRPr sz="800">
                <a:latin typeface="+mn-lt"/>
              </a:defRPr>
            </a:lvl1pPr>
          </a:lstStyle>
          <a:p>
            <a:endParaRPr lang="en-GB" sz="800" dirty="0"/>
          </a:p>
        </p:txBody>
      </p:sp>
      <p:sp>
        <p:nvSpPr>
          <p:cNvPr id="13" name="Header Placeholder 12">
            <a:extLst>
              <a:ext uri="{FF2B5EF4-FFF2-40B4-BE49-F238E27FC236}">
                <a16:creationId xmlns:a16="http://schemas.microsoft.com/office/drawing/2014/main" id="{0225AF11-4B47-41F0-B130-3DC91DD63C44}"/>
              </a:ext>
            </a:extLst>
          </p:cNvPr>
          <p:cNvSpPr>
            <a:spLocks noGrp="1"/>
          </p:cNvSpPr>
          <p:nvPr>
            <p:ph type="hdr" sz="quarter"/>
          </p:nvPr>
        </p:nvSpPr>
        <p:spPr>
          <a:xfrm>
            <a:off x="446366" y="8570490"/>
            <a:ext cx="4308538" cy="152702"/>
          </a:xfrm>
          <a:prstGeom prst="rect">
            <a:avLst/>
          </a:prstGeom>
        </p:spPr>
        <p:txBody>
          <a:bodyPr vert="horz" lIns="0" tIns="0" rIns="0" bIns="0" rtlCol="0" anchor="t" anchorCtr="0"/>
          <a:lstStyle>
            <a:lvl1pPr algn="l">
              <a:defRPr sz="800">
                <a:latin typeface="+mn-lt"/>
              </a:defRPr>
            </a:lvl1pPr>
          </a:lstStyle>
          <a:p>
            <a:endParaRPr lang="en-GB" sz="800" dirty="0"/>
          </a:p>
        </p:txBody>
      </p:sp>
    </p:spTree>
    <p:extLst>
      <p:ext uri="{BB962C8B-B14F-4D97-AF65-F5344CB8AC3E}">
        <p14:creationId xmlns:p14="http://schemas.microsoft.com/office/powerpoint/2010/main" val="1394799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Notes Placeholder 7">
            <a:extLst>
              <a:ext uri="{FF2B5EF4-FFF2-40B4-BE49-F238E27FC236}">
                <a16:creationId xmlns:a16="http://schemas.microsoft.com/office/drawing/2014/main" id="{ED603FBB-C012-44F8-8D4E-1E5BCC6355E2}"/>
              </a:ext>
            </a:extLst>
          </p:cNvPr>
          <p:cNvSpPr>
            <a:spLocks noGrp="1"/>
          </p:cNvSpPr>
          <p:nvPr>
            <p:ph type="body" sz="quarter" idx="3"/>
          </p:nvPr>
        </p:nvSpPr>
        <p:spPr>
          <a:xfrm>
            <a:off x="360000" y="5314247"/>
            <a:ext cx="6138000" cy="3110940"/>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5" name="Slide Image Placeholder 11">
            <a:extLst>
              <a:ext uri="{FF2B5EF4-FFF2-40B4-BE49-F238E27FC236}">
                <a16:creationId xmlns:a16="http://schemas.microsoft.com/office/drawing/2014/main" id="{CE09EA81-6923-4332-8C9E-30AE045AFB69}"/>
              </a:ext>
            </a:extLst>
          </p:cNvPr>
          <p:cNvSpPr>
            <a:spLocks noGrp="1" noRot="1" noChangeAspect="1"/>
          </p:cNvSpPr>
          <p:nvPr>
            <p:ph type="sldImg" idx="2"/>
          </p:nvPr>
        </p:nvSpPr>
        <p:spPr>
          <a:xfrm>
            <a:off x="360000" y="1479581"/>
            <a:ext cx="6138000" cy="3452479"/>
          </a:xfrm>
          <a:prstGeom prst="rect">
            <a:avLst/>
          </a:prstGeom>
          <a:noFill/>
          <a:ln w="12700">
            <a:solidFill>
              <a:prstClr val="black"/>
            </a:solidFill>
          </a:ln>
        </p:spPr>
        <p:txBody>
          <a:bodyPr vert="horz" lIns="91440" tIns="45720" rIns="91440" bIns="45720" rtlCol="0" anchor="ctr"/>
          <a:lstStyle/>
          <a:p>
            <a:endParaRPr lang="en-GB"/>
          </a:p>
        </p:txBody>
      </p:sp>
      <p:sp>
        <p:nvSpPr>
          <p:cNvPr id="17" name="Date Placeholder 8">
            <a:extLst>
              <a:ext uri="{FF2B5EF4-FFF2-40B4-BE49-F238E27FC236}">
                <a16:creationId xmlns:a16="http://schemas.microsoft.com/office/drawing/2014/main" id="{8EBAC05E-8F24-4752-8343-003B6B511FCA}"/>
              </a:ext>
            </a:extLst>
          </p:cNvPr>
          <p:cNvSpPr>
            <a:spLocks noGrp="1"/>
          </p:cNvSpPr>
          <p:nvPr>
            <p:ph type="dt" idx="1"/>
          </p:nvPr>
        </p:nvSpPr>
        <p:spPr>
          <a:xfrm>
            <a:off x="4760535" y="8752305"/>
            <a:ext cx="1737465" cy="152702"/>
          </a:xfrm>
          <a:prstGeom prst="rect">
            <a:avLst/>
          </a:prstGeom>
        </p:spPr>
        <p:txBody>
          <a:bodyPr vert="horz" lIns="0" tIns="0" rIns="0" bIns="0" rtlCol="0" anchor="t" anchorCtr="0"/>
          <a:lstStyle>
            <a:lvl1pPr algn="r">
              <a:defRPr sz="800">
                <a:latin typeface="+mn-lt"/>
              </a:defRPr>
            </a:lvl1pPr>
          </a:lstStyle>
          <a:p>
            <a:fld id="{681EF29B-F0DE-4A5D-971E-F0D2D074F34E}" type="datetime4">
              <a:rPr lang="en-GB" smtClean="0"/>
              <a:t>12 September 2024</a:t>
            </a:fld>
            <a:endParaRPr lang="en-GB" sz="800" dirty="0"/>
          </a:p>
        </p:txBody>
      </p:sp>
      <p:sp>
        <p:nvSpPr>
          <p:cNvPr id="18" name="Slide Number Placeholder 9">
            <a:extLst>
              <a:ext uri="{FF2B5EF4-FFF2-40B4-BE49-F238E27FC236}">
                <a16:creationId xmlns:a16="http://schemas.microsoft.com/office/drawing/2014/main" id="{1D693BA3-BE27-457C-84EF-2CE89AE4DBD9}"/>
              </a:ext>
            </a:extLst>
          </p:cNvPr>
          <p:cNvSpPr>
            <a:spLocks noGrp="1"/>
          </p:cNvSpPr>
          <p:nvPr>
            <p:ph type="sldNum" sz="quarter" idx="5"/>
          </p:nvPr>
        </p:nvSpPr>
        <p:spPr>
          <a:xfrm>
            <a:off x="4760535" y="8570490"/>
            <a:ext cx="1737465" cy="152702"/>
          </a:xfrm>
          <a:prstGeom prst="rect">
            <a:avLst/>
          </a:prstGeom>
        </p:spPr>
        <p:txBody>
          <a:bodyPr vert="horz" lIns="0" tIns="0" rIns="0" bIns="0" rtlCol="0" anchor="t" anchorCtr="0"/>
          <a:lstStyle>
            <a:lvl1pPr algn="r">
              <a:defRPr sz="800">
                <a:latin typeface="+mn-lt"/>
              </a:defRPr>
            </a:lvl1pPr>
          </a:lstStyle>
          <a:p>
            <a:fld id="{A16CFAD1-D197-4A88-B173-A6412E995EE5}" type="slidenum">
              <a:rPr lang="en-GB" smtClean="0"/>
              <a:pPr/>
              <a:t>‹#›</a:t>
            </a:fld>
            <a:endParaRPr lang="en-GB" sz="800"/>
          </a:p>
        </p:txBody>
      </p:sp>
      <p:sp>
        <p:nvSpPr>
          <p:cNvPr id="19" name="Footer Placeholder 10">
            <a:extLst>
              <a:ext uri="{FF2B5EF4-FFF2-40B4-BE49-F238E27FC236}">
                <a16:creationId xmlns:a16="http://schemas.microsoft.com/office/drawing/2014/main" id="{F71DC945-9758-4703-A041-B00CC90596BD}"/>
              </a:ext>
            </a:extLst>
          </p:cNvPr>
          <p:cNvSpPr>
            <a:spLocks noGrp="1"/>
          </p:cNvSpPr>
          <p:nvPr>
            <p:ph type="ftr" sz="quarter" idx="4"/>
          </p:nvPr>
        </p:nvSpPr>
        <p:spPr>
          <a:xfrm>
            <a:off x="353656" y="8752305"/>
            <a:ext cx="4401248" cy="152702"/>
          </a:xfrm>
          <a:prstGeom prst="rect">
            <a:avLst/>
          </a:prstGeom>
        </p:spPr>
        <p:txBody>
          <a:bodyPr vert="horz" lIns="0" tIns="0" rIns="0" bIns="0" rtlCol="0" anchor="t" anchorCtr="0"/>
          <a:lstStyle>
            <a:lvl1pPr algn="l">
              <a:defRPr sz="800">
                <a:latin typeface="+mn-lt"/>
              </a:defRPr>
            </a:lvl1pPr>
          </a:lstStyle>
          <a:p>
            <a:endParaRPr lang="en-GB" sz="800"/>
          </a:p>
        </p:txBody>
      </p:sp>
      <p:sp>
        <p:nvSpPr>
          <p:cNvPr id="20" name="Header Placeholder 12">
            <a:extLst>
              <a:ext uri="{FF2B5EF4-FFF2-40B4-BE49-F238E27FC236}">
                <a16:creationId xmlns:a16="http://schemas.microsoft.com/office/drawing/2014/main" id="{9AA08409-7D69-4F6B-8F0E-3BF399AD47EE}"/>
              </a:ext>
            </a:extLst>
          </p:cNvPr>
          <p:cNvSpPr>
            <a:spLocks noGrp="1"/>
          </p:cNvSpPr>
          <p:nvPr>
            <p:ph type="hdr" sz="quarter"/>
          </p:nvPr>
        </p:nvSpPr>
        <p:spPr>
          <a:xfrm>
            <a:off x="353656" y="8570490"/>
            <a:ext cx="4401248" cy="152702"/>
          </a:xfrm>
          <a:prstGeom prst="rect">
            <a:avLst/>
          </a:prstGeom>
        </p:spPr>
        <p:txBody>
          <a:bodyPr vert="horz" lIns="0" tIns="0" rIns="0" bIns="0" rtlCol="0" anchor="t" anchorCtr="0"/>
          <a:lstStyle>
            <a:lvl1pPr algn="l">
              <a:defRPr sz="800">
                <a:latin typeface="+mn-lt"/>
              </a:defRPr>
            </a:lvl1pPr>
          </a:lstStyle>
          <a:p>
            <a:endParaRPr lang="en-GB" sz="800" dirty="0"/>
          </a:p>
        </p:txBody>
      </p:sp>
    </p:spTree>
    <p:extLst>
      <p:ext uri="{BB962C8B-B14F-4D97-AF65-F5344CB8AC3E}">
        <p14:creationId xmlns:p14="http://schemas.microsoft.com/office/powerpoint/2010/main" val="1200601147"/>
      </p:ext>
    </p:extLst>
  </p:cSld>
  <p:clrMap bg1="lt1" tx1="dk1" bg2="lt2" tx2="dk2" accent1="accent1" accent2="accent2" accent3="accent3" accent4="accent4" accent5="accent5" accent6="accent6" hlink="hlink" folHlink="folHlink"/>
  <p:notesStyle>
    <a:lvl1pPr marL="0" indent="0" algn="l" defTabSz="914400" rtl="0" eaLnBrk="1" latinLnBrk="0" hangingPunct="1">
      <a:buFont typeface="Arial" panose="020B0604020202020204" pitchFamily="34" charset="0"/>
      <a:buNone/>
      <a:defRPr sz="1200" kern="1200">
        <a:solidFill>
          <a:schemeClr val="tx1"/>
        </a:solidFill>
        <a:latin typeface="+mn-lt"/>
        <a:ea typeface="+mn-ea"/>
        <a:cs typeface="+mn-cs"/>
      </a:defRPr>
    </a:lvl1pPr>
    <a:lvl2pPr marL="180000" indent="0" algn="l" defTabSz="914400" rtl="0" eaLnBrk="1" latinLnBrk="0" hangingPunct="1">
      <a:buFont typeface="Arial" panose="020B0604020202020204" pitchFamily="34" charset="0"/>
      <a:buNone/>
      <a:defRPr sz="1200" kern="1200">
        <a:solidFill>
          <a:schemeClr val="tx1"/>
        </a:solidFill>
        <a:latin typeface="+mn-lt"/>
        <a:ea typeface="+mn-ea"/>
        <a:cs typeface="+mn-cs"/>
      </a:defRPr>
    </a:lvl2pPr>
    <a:lvl3pPr marL="360000" indent="0" algn="l" defTabSz="914400" rtl="0" eaLnBrk="1" latinLnBrk="0" hangingPunct="1">
      <a:buFont typeface="Arial" panose="020B0604020202020204" pitchFamily="34" charset="0"/>
      <a:buNone/>
      <a:defRPr sz="1200" kern="1200">
        <a:solidFill>
          <a:schemeClr val="tx1"/>
        </a:solidFill>
        <a:latin typeface="+mn-lt"/>
        <a:ea typeface="+mn-ea"/>
        <a:cs typeface="+mn-cs"/>
      </a:defRPr>
    </a:lvl3pPr>
    <a:lvl4pPr marL="540000" indent="0" algn="l" defTabSz="914400" rtl="0" eaLnBrk="1" latinLnBrk="0" hangingPunct="1">
      <a:buFont typeface="Arial" panose="020B0604020202020204" pitchFamily="34" charset="0"/>
      <a:buNone/>
      <a:defRPr sz="1200" kern="1200">
        <a:solidFill>
          <a:schemeClr val="tx1"/>
        </a:solidFill>
        <a:latin typeface="+mn-lt"/>
        <a:ea typeface="+mn-ea"/>
        <a:cs typeface="+mn-cs"/>
      </a:defRPr>
    </a:lvl4pPr>
    <a:lvl5pPr marL="720000" indent="0" algn="l" defTabSz="914400" rtl="0" eaLnBrk="1" latinLnBrk="0" hangingPunct="1">
      <a:buFont typeface="Arial" panose="020B0604020202020204" pitchFamily="34" charset="0"/>
      <a:buNone/>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Layouts/_rels/slideLayout8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3.png"/><Relationship Id="rId7" Type="http://schemas.openxmlformats.org/officeDocument/2006/relationships/image" Target="../media/image14.png"/><Relationship Id="rId2" Type="http://schemas.openxmlformats.org/officeDocument/2006/relationships/image" Target="../media/image12.png"/><Relationship Id="rId1" Type="http://schemas.openxmlformats.org/officeDocument/2006/relationships/slideMaster" Target="../slideMasters/slideMaster1.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10.png"/><Relationship Id="rId10" Type="http://schemas.openxmlformats.org/officeDocument/2006/relationships/image" Target="../media/image8.png"/><Relationship Id="rId4" Type="http://schemas.openxmlformats.org/officeDocument/2006/relationships/image" Target="../media/image9.png"/><Relationship Id="rId9" Type="http://schemas.openxmlformats.org/officeDocument/2006/relationships/image" Target="../media/image7.png"/></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s">
    <p:bg>
      <p:bgPr>
        <a:solidFill>
          <a:schemeClr val="tx1"/>
        </a:solidFill>
        <a:effectLst/>
      </p:bgPr>
    </p:bg>
    <p:spTree>
      <p:nvGrpSpPr>
        <p:cNvPr id="1" name=""/>
        <p:cNvGrpSpPr/>
        <p:nvPr/>
      </p:nvGrpSpPr>
      <p:grpSpPr>
        <a:xfrm>
          <a:off x="0" y="0"/>
          <a:ext cx="0" cy="0"/>
          <a:chOff x="0" y="0"/>
          <a:chExt cx="0" cy="0"/>
        </a:xfrm>
      </p:grpSpPr>
      <p:sp>
        <p:nvSpPr>
          <p:cNvPr id="11" name="Date Placeholder 6" hidden="1">
            <a:extLst>
              <a:ext uri="{FF2B5EF4-FFF2-40B4-BE49-F238E27FC236}">
                <a16:creationId xmlns:a16="http://schemas.microsoft.com/office/drawing/2014/main" id="{1A720CDE-06B6-4983-9A87-F49D92F49766}"/>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12" name="Footer Placeholder 8" hidden="1">
            <a:extLst>
              <a:ext uri="{FF2B5EF4-FFF2-40B4-BE49-F238E27FC236}">
                <a16:creationId xmlns:a16="http://schemas.microsoft.com/office/drawing/2014/main" id="{7FFC0449-92BF-472B-90CF-9DF76E28F3A4}"/>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3" name="Slide Number Placeholder 10" hidden="1">
            <a:extLst>
              <a:ext uri="{FF2B5EF4-FFF2-40B4-BE49-F238E27FC236}">
                <a16:creationId xmlns:a16="http://schemas.microsoft.com/office/drawing/2014/main" id="{714F8B58-5B54-40CA-B779-ABC1C0CA9F71}"/>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7" name="Background"/>
          <p:cNvSpPr/>
          <p:nvPr userDrawn="1"/>
        </p:nvSpPr>
        <p:spPr bwMode="white">
          <a:xfrm>
            <a:off x="0" y="0"/>
            <a:ext cx="12193200" cy="6861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sp>
        <p:nvSpPr>
          <p:cNvPr id="2" name="Title 1"/>
          <p:cNvSpPr>
            <a:spLocks noGrp="1"/>
          </p:cNvSpPr>
          <p:nvPr>
            <p:ph type="ctrTitle" hasCustomPrompt="1"/>
          </p:nvPr>
        </p:nvSpPr>
        <p:spPr bwMode="black">
          <a:xfrm>
            <a:off x="576000" y="1931399"/>
            <a:ext cx="11041200" cy="1497600"/>
          </a:xfrm>
        </p:spPr>
        <p:txBody>
          <a:bodyPr anchor="b"/>
          <a:lstStyle>
            <a:lvl1pPr algn="l">
              <a:defRPr sz="5400">
                <a:solidFill>
                  <a:schemeClr val="tx1"/>
                </a:solidFill>
              </a:defRPr>
            </a:lvl1pPr>
          </a:lstStyle>
          <a:p>
            <a:r>
              <a:rPr lang="en-GB" noProof="0" dirty="0"/>
              <a:t>Click to add title</a:t>
            </a:r>
            <a:endParaRPr lang="en-GB" dirty="0"/>
          </a:p>
        </p:txBody>
      </p:sp>
      <p:sp>
        <p:nvSpPr>
          <p:cNvPr id="3" name="Subtitle 2"/>
          <p:cNvSpPr>
            <a:spLocks noGrp="1"/>
          </p:cNvSpPr>
          <p:nvPr>
            <p:ph type="subTitle" idx="1" hasCustomPrompt="1"/>
          </p:nvPr>
        </p:nvSpPr>
        <p:spPr bwMode="black">
          <a:xfrm>
            <a:off x="576000" y="3336567"/>
            <a:ext cx="11041200" cy="1655762"/>
          </a:xfrm>
        </p:spPr>
        <p:txBody>
          <a:bodyPr/>
          <a:lstStyle>
            <a:lvl1pPr marL="0" indent="0" algn="l">
              <a:spcBef>
                <a:spcPts val="0"/>
              </a:spcBef>
              <a:buFont typeface="Arial" panose="020B0604020202020204" pitchFamily="34" charset="0"/>
              <a:buChar char="​"/>
              <a:defRPr sz="5400">
                <a:solidFill>
                  <a:schemeClr val="tx1"/>
                </a:solidFill>
              </a:defRPr>
            </a:lvl1pPr>
            <a:lvl2pPr marL="0" indent="0" algn="l">
              <a:buFont typeface="Arial" panose="020B0604020202020204" pitchFamily="34" charset="0"/>
              <a:buNone/>
              <a:defRPr sz="2000">
                <a:solidFill>
                  <a:schemeClr val="tx1"/>
                </a:solidFill>
              </a:defRPr>
            </a:lvl2pPr>
            <a:lvl3pPr marL="0" indent="0" algn="l">
              <a:buFont typeface="Arial" panose="020B0604020202020204" pitchFamily="34" charset="0"/>
              <a:buChar char="​"/>
              <a:defRPr sz="2000">
                <a:solidFill>
                  <a:schemeClr val="tx1"/>
                </a:solidFill>
              </a:defRPr>
            </a:lvl3pPr>
            <a:lvl4pPr marL="0" indent="0" algn="l">
              <a:buFont typeface="Arial" panose="020B0604020202020204" pitchFamily="34" charset="0"/>
              <a:buChar char="​"/>
              <a:defRPr sz="2000">
                <a:solidFill>
                  <a:schemeClr val="tx1"/>
                </a:solidFill>
              </a:defRPr>
            </a:lvl4pPr>
            <a:lvl5pPr marL="0" indent="0" algn="l">
              <a:buFont typeface="Arial" panose="020B0604020202020204" pitchFamily="34" charset="0"/>
              <a:buChar char="​"/>
              <a:defRPr sz="2000">
                <a:solidFill>
                  <a:schemeClr val="tx1"/>
                </a:solidFill>
              </a:defRPr>
            </a:lvl5pPr>
            <a:lvl6pPr marL="0" indent="0" algn="l">
              <a:buFont typeface="Arial" panose="020B0604020202020204" pitchFamily="34" charset="0"/>
              <a:buChar char="​"/>
              <a:defRPr sz="2000">
                <a:solidFill>
                  <a:schemeClr val="tx1"/>
                </a:solidFill>
              </a:defRPr>
            </a:lvl6pPr>
            <a:lvl7pPr marL="0" indent="0" algn="l">
              <a:buFont typeface="Arial" panose="020B0604020202020204" pitchFamily="34" charset="0"/>
              <a:buChar char="​"/>
              <a:defRPr sz="2000">
                <a:solidFill>
                  <a:schemeClr val="tx1"/>
                </a:solidFill>
              </a:defRPr>
            </a:lvl7pPr>
            <a:lvl8pPr marL="0" indent="0" algn="l">
              <a:buFont typeface="Arial" panose="020B0604020202020204" pitchFamily="34" charset="0"/>
              <a:buChar char="​"/>
              <a:defRPr sz="2000">
                <a:solidFill>
                  <a:schemeClr val="tx1"/>
                </a:solidFill>
              </a:defRPr>
            </a:lvl8pPr>
            <a:lvl9pPr marL="0" indent="0" algn="l">
              <a:buFont typeface="Arial" panose="020B0604020202020204" pitchFamily="34" charset="0"/>
              <a:buChar char="​"/>
              <a:tabLst/>
              <a:defRPr sz="2000">
                <a:solidFill>
                  <a:schemeClr val="tx1"/>
                </a:solidFill>
              </a:defRPr>
            </a:lvl9pPr>
          </a:lstStyle>
          <a:p>
            <a:r>
              <a:rPr lang="en-GB" dirty="0"/>
              <a:t>Click to add subtitle</a:t>
            </a:r>
          </a:p>
        </p:txBody>
      </p:sp>
      <p:pic>
        <p:nvPicPr>
          <p:cNvPr id="4" name="Graphic 3">
            <a:extLst>
              <a:ext uri="{FF2B5EF4-FFF2-40B4-BE49-F238E27FC236}">
                <a16:creationId xmlns:a16="http://schemas.microsoft.com/office/drawing/2014/main" id="{3F1C506C-58C0-3250-7FD6-DCFBDDCD3F4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76000" y="573552"/>
            <a:ext cx="1529080" cy="384048"/>
          </a:xfrm>
          <a:prstGeom prst="rect">
            <a:avLst/>
          </a:prstGeom>
        </p:spPr>
      </p:pic>
    </p:spTree>
    <p:extLst>
      <p:ext uri="{BB962C8B-B14F-4D97-AF65-F5344CB8AC3E}">
        <p14:creationId xmlns:p14="http://schemas.microsoft.com/office/powerpoint/2010/main" val="313261698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A">
    <p:bg>
      <p:bgPr>
        <a:solidFill>
          <a:schemeClr val="tx1"/>
        </a:solidFill>
        <a:effectLst/>
      </p:bgPr>
    </p:bg>
    <p:spTree>
      <p:nvGrpSpPr>
        <p:cNvPr id="1" name=""/>
        <p:cNvGrpSpPr/>
        <p:nvPr/>
      </p:nvGrpSpPr>
      <p:grpSpPr>
        <a:xfrm>
          <a:off x="0" y="0"/>
          <a:ext cx="0" cy="0"/>
          <a:chOff x="0" y="0"/>
          <a:chExt cx="0" cy="0"/>
        </a:xfrm>
      </p:grpSpPr>
      <p:sp>
        <p:nvSpPr>
          <p:cNvPr id="11" name="Date Placeholder 6" hidden="1">
            <a:extLst>
              <a:ext uri="{FF2B5EF4-FFF2-40B4-BE49-F238E27FC236}">
                <a16:creationId xmlns:a16="http://schemas.microsoft.com/office/drawing/2014/main" id="{1A720CDE-06B6-4983-9A87-F49D92F49766}"/>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12" name="Footer Placeholder 8" hidden="1">
            <a:extLst>
              <a:ext uri="{FF2B5EF4-FFF2-40B4-BE49-F238E27FC236}">
                <a16:creationId xmlns:a16="http://schemas.microsoft.com/office/drawing/2014/main" id="{7FFC0449-92BF-472B-90CF-9DF76E28F3A4}"/>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3" name="Slide Number Placeholder 10" hidden="1">
            <a:extLst>
              <a:ext uri="{FF2B5EF4-FFF2-40B4-BE49-F238E27FC236}">
                <a16:creationId xmlns:a16="http://schemas.microsoft.com/office/drawing/2014/main" id="{714F8B58-5B54-40CA-B779-ABC1C0CA9F71}"/>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7" name="Background"/>
          <p:cNvSpPr/>
          <p:nvPr userDrawn="1"/>
        </p:nvSpPr>
        <p:spPr bwMode="white">
          <a:xfrm>
            <a:off x="0" y="0"/>
            <a:ext cx="12193200" cy="6861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sp>
        <p:nvSpPr>
          <p:cNvPr id="2" name="Title 1"/>
          <p:cNvSpPr>
            <a:spLocks noGrp="1"/>
          </p:cNvSpPr>
          <p:nvPr>
            <p:ph type="ctrTitle" hasCustomPrompt="1"/>
          </p:nvPr>
        </p:nvSpPr>
        <p:spPr>
          <a:xfrm>
            <a:off x="576000" y="1282431"/>
            <a:ext cx="11041200" cy="917229"/>
          </a:xfrm>
        </p:spPr>
        <p:txBody>
          <a:bodyPr anchor="b"/>
          <a:lstStyle>
            <a:lvl1pPr algn="l">
              <a:defRPr sz="3600">
                <a:solidFill>
                  <a:schemeClr val="tx1"/>
                </a:solidFill>
              </a:defRPr>
            </a:lvl1pPr>
          </a:lstStyle>
          <a:p>
            <a:r>
              <a:rPr lang="en-GB" noProof="0" dirty="0"/>
              <a:t>Click to add title</a:t>
            </a:r>
            <a:endParaRPr lang="en-GB" dirty="0"/>
          </a:p>
        </p:txBody>
      </p:sp>
      <p:sp>
        <p:nvSpPr>
          <p:cNvPr id="3" name="Subtitle 2"/>
          <p:cNvSpPr>
            <a:spLocks noGrp="1"/>
          </p:cNvSpPr>
          <p:nvPr>
            <p:ph type="subTitle" idx="1" hasCustomPrompt="1"/>
          </p:nvPr>
        </p:nvSpPr>
        <p:spPr>
          <a:xfrm>
            <a:off x="576000" y="2171826"/>
            <a:ext cx="11041200" cy="735840"/>
          </a:xfrm>
        </p:spPr>
        <p:txBody>
          <a:bodyPr/>
          <a:lstStyle>
            <a:lvl1pPr marL="0" indent="0" algn="l">
              <a:spcBef>
                <a:spcPts val="0"/>
              </a:spcBef>
              <a:buFont typeface="Arial" panose="020B0604020202020204" pitchFamily="34" charset="0"/>
              <a:buChar char="​"/>
              <a:defRPr sz="3600">
                <a:solidFill>
                  <a:schemeClr val="tx1"/>
                </a:solidFill>
              </a:defRPr>
            </a:lvl1pPr>
            <a:lvl2pPr marL="0" indent="0" algn="l">
              <a:buFont typeface="Arial" panose="020B0604020202020204" pitchFamily="34" charset="0"/>
              <a:buNone/>
              <a:defRPr sz="3600">
                <a:solidFill>
                  <a:schemeClr val="tx1"/>
                </a:solidFill>
              </a:defRPr>
            </a:lvl2pPr>
            <a:lvl3pPr marL="0" indent="0" algn="l">
              <a:buFont typeface="Arial" panose="020B0604020202020204" pitchFamily="34" charset="0"/>
              <a:buChar char="​"/>
              <a:defRPr sz="3600">
                <a:solidFill>
                  <a:schemeClr val="tx1"/>
                </a:solidFill>
              </a:defRPr>
            </a:lvl3pPr>
            <a:lvl4pPr marL="0" indent="0" algn="l">
              <a:buFont typeface="Arial" panose="020B0604020202020204" pitchFamily="34" charset="0"/>
              <a:buChar char="​"/>
              <a:defRPr sz="3600">
                <a:solidFill>
                  <a:schemeClr val="tx1"/>
                </a:solidFill>
              </a:defRPr>
            </a:lvl4pPr>
            <a:lvl5pPr marL="0" indent="0" algn="l">
              <a:buFont typeface="Arial" panose="020B0604020202020204" pitchFamily="34" charset="0"/>
              <a:buChar char="​"/>
              <a:defRPr sz="3600">
                <a:solidFill>
                  <a:schemeClr val="tx1"/>
                </a:solidFill>
              </a:defRPr>
            </a:lvl5pPr>
            <a:lvl6pPr marL="0" indent="0" algn="l">
              <a:buFont typeface="Arial" panose="020B0604020202020204" pitchFamily="34" charset="0"/>
              <a:buChar char="​"/>
              <a:defRPr sz="3600">
                <a:solidFill>
                  <a:schemeClr val="tx1"/>
                </a:solidFill>
              </a:defRPr>
            </a:lvl6pPr>
            <a:lvl7pPr marL="0" indent="0" algn="l">
              <a:buFont typeface="Arial" panose="020B0604020202020204" pitchFamily="34" charset="0"/>
              <a:buChar char="​"/>
              <a:defRPr sz="3600">
                <a:solidFill>
                  <a:schemeClr val="tx1"/>
                </a:solidFill>
              </a:defRPr>
            </a:lvl7pPr>
            <a:lvl8pPr marL="0" indent="0" algn="l">
              <a:buFont typeface="Arial" panose="020B0604020202020204" pitchFamily="34" charset="0"/>
              <a:buChar char="​"/>
              <a:defRPr sz="3600">
                <a:solidFill>
                  <a:schemeClr val="tx1"/>
                </a:solidFill>
              </a:defRPr>
            </a:lvl8pPr>
            <a:lvl9pPr marL="0" indent="0" algn="l">
              <a:buFont typeface="Arial" panose="020B0604020202020204" pitchFamily="34" charset="0"/>
              <a:buChar char="​"/>
              <a:tabLst/>
              <a:defRPr sz="3600">
                <a:solidFill>
                  <a:schemeClr val="tx1"/>
                </a:solidFill>
              </a:defRPr>
            </a:lvl9pPr>
          </a:lstStyle>
          <a:p>
            <a:r>
              <a:rPr lang="en-GB" dirty="0"/>
              <a:t>Click to add subtitle</a:t>
            </a:r>
          </a:p>
        </p:txBody>
      </p:sp>
      <p:sp>
        <p:nvSpPr>
          <p:cNvPr id="5" name="Text Placeholder 4">
            <a:extLst>
              <a:ext uri="{FF2B5EF4-FFF2-40B4-BE49-F238E27FC236}">
                <a16:creationId xmlns:a16="http://schemas.microsoft.com/office/drawing/2014/main" id="{BE48532C-49EB-4FFC-AD64-D5F372EB90C3}"/>
              </a:ext>
            </a:extLst>
          </p:cNvPr>
          <p:cNvSpPr>
            <a:spLocks noGrp="1"/>
          </p:cNvSpPr>
          <p:nvPr>
            <p:ph type="body" sz="quarter" idx="18" hasCustomPrompt="1"/>
          </p:nvPr>
        </p:nvSpPr>
        <p:spPr>
          <a:xfrm>
            <a:off x="574675" y="3059779"/>
            <a:ext cx="5376863" cy="2933034"/>
          </a:xfrm>
        </p:spPr>
        <p:txBody>
          <a:bodyPr/>
          <a:lstStyle>
            <a:lvl1pPr marL="0" indent="0">
              <a:buNone/>
              <a:defRPr sz="2000">
                <a:solidFill>
                  <a:schemeClr val="tx1"/>
                </a:solidFill>
              </a:defRPr>
            </a:lvl1pPr>
            <a:lvl2pPr marL="0" indent="0">
              <a:buNone/>
              <a:defRPr sz="2000">
                <a:solidFill>
                  <a:schemeClr val="tx1"/>
                </a:solidFill>
              </a:defRPr>
            </a:lvl2pPr>
            <a:lvl3pPr marL="0" indent="0">
              <a:buNone/>
              <a:defRPr sz="2000">
                <a:solidFill>
                  <a:schemeClr val="tx1"/>
                </a:solidFill>
              </a:defRPr>
            </a:lvl3pPr>
            <a:lvl4pPr>
              <a:buNone/>
              <a:defRPr sz="2000" b="0">
                <a:solidFill>
                  <a:schemeClr val="tx1"/>
                </a:solidFill>
              </a:defRPr>
            </a:lvl4pPr>
            <a:lvl5pPr>
              <a:buNone/>
              <a:defRPr sz="2000">
                <a:solidFill>
                  <a:schemeClr val="tx1"/>
                </a:solidFill>
              </a:defRPr>
            </a:lvl5pPr>
            <a:lvl6pPr>
              <a:defRPr sz="2000" b="0">
                <a:solidFill>
                  <a:schemeClr val="tx1"/>
                </a:solidFill>
                <a:latin typeface="+mn-lt"/>
              </a:defRPr>
            </a:lvl6pPr>
            <a:lvl7pPr>
              <a:defRPr sz="2000" b="0">
                <a:solidFill>
                  <a:schemeClr val="tx1"/>
                </a:solidFill>
                <a:latin typeface="+mn-lt"/>
              </a:defRPr>
            </a:lvl7pPr>
            <a:lvl8pPr>
              <a:defRPr sz="2000" b="0">
                <a:solidFill>
                  <a:schemeClr val="tx1"/>
                </a:solidFill>
                <a:latin typeface="+mn-lt"/>
              </a:defRPr>
            </a:lvl8pPr>
            <a:lvl9pPr>
              <a:defRPr sz="2000" b="0">
                <a:solidFill>
                  <a:schemeClr val="tx1"/>
                </a:solidFill>
                <a:latin typeface="+mn-lt"/>
              </a:defRPr>
            </a:lvl9pPr>
          </a:lstStyle>
          <a:p>
            <a:pPr lvl="0"/>
            <a:r>
              <a:rPr lang="en-GB" noProof="0" dirty="0"/>
              <a:t>Click to add text</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Tree>
    <p:extLst>
      <p:ext uri="{BB962C8B-B14F-4D97-AF65-F5344CB8AC3E}">
        <p14:creationId xmlns:p14="http://schemas.microsoft.com/office/powerpoint/2010/main" val="1971382265"/>
      </p:ext>
    </p:extLst>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vider B">
    <p:bg>
      <p:bgPr>
        <a:solidFill>
          <a:schemeClr val="tx1"/>
        </a:solidFill>
        <a:effectLst/>
      </p:bgPr>
    </p:bg>
    <p:spTree>
      <p:nvGrpSpPr>
        <p:cNvPr id="1" name=""/>
        <p:cNvGrpSpPr/>
        <p:nvPr/>
      </p:nvGrpSpPr>
      <p:grpSpPr>
        <a:xfrm>
          <a:off x="0" y="0"/>
          <a:ext cx="0" cy="0"/>
          <a:chOff x="0" y="0"/>
          <a:chExt cx="0" cy="0"/>
        </a:xfrm>
      </p:grpSpPr>
      <p:sp>
        <p:nvSpPr>
          <p:cNvPr id="11" name="Date Placeholder 6" hidden="1">
            <a:extLst>
              <a:ext uri="{FF2B5EF4-FFF2-40B4-BE49-F238E27FC236}">
                <a16:creationId xmlns:a16="http://schemas.microsoft.com/office/drawing/2014/main" id="{1A720CDE-06B6-4983-9A87-F49D92F49766}"/>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12" name="Footer Placeholder 8" hidden="1">
            <a:extLst>
              <a:ext uri="{FF2B5EF4-FFF2-40B4-BE49-F238E27FC236}">
                <a16:creationId xmlns:a16="http://schemas.microsoft.com/office/drawing/2014/main" id="{7FFC0449-92BF-472B-90CF-9DF76E28F3A4}"/>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3" name="Slide Number Placeholder 10" hidden="1">
            <a:extLst>
              <a:ext uri="{FF2B5EF4-FFF2-40B4-BE49-F238E27FC236}">
                <a16:creationId xmlns:a16="http://schemas.microsoft.com/office/drawing/2014/main" id="{714F8B58-5B54-40CA-B779-ABC1C0CA9F71}"/>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15" name="Background">
            <a:extLst>
              <a:ext uri="{FF2B5EF4-FFF2-40B4-BE49-F238E27FC236}">
                <a16:creationId xmlns:a16="http://schemas.microsoft.com/office/drawing/2014/main" id="{B658BF75-1F8A-45AD-A77D-C0D0CD90E72A}"/>
              </a:ext>
            </a:extLst>
          </p:cNvPr>
          <p:cNvSpPr/>
          <p:nvPr userDrawn="1"/>
        </p:nvSpPr>
        <p:spPr bwMode="white">
          <a:xfrm>
            <a:off x="0" y="0"/>
            <a:ext cx="12193200" cy="6861600"/>
          </a:xfrm>
          <a:prstGeom prst="rect">
            <a:avLst/>
          </a:prstGeom>
          <a:solidFill>
            <a:srgbClr val="5F21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sp>
        <p:nvSpPr>
          <p:cNvPr id="2" name="Title 1"/>
          <p:cNvSpPr>
            <a:spLocks noGrp="1"/>
          </p:cNvSpPr>
          <p:nvPr>
            <p:ph type="ctrTitle" hasCustomPrompt="1"/>
          </p:nvPr>
        </p:nvSpPr>
        <p:spPr>
          <a:xfrm>
            <a:off x="576000" y="1282431"/>
            <a:ext cx="11041200" cy="917229"/>
          </a:xfrm>
        </p:spPr>
        <p:txBody>
          <a:bodyPr anchor="b"/>
          <a:lstStyle>
            <a:lvl1pPr algn="l">
              <a:defRPr sz="3600">
                <a:solidFill>
                  <a:schemeClr val="tx1"/>
                </a:solidFill>
              </a:defRPr>
            </a:lvl1pPr>
          </a:lstStyle>
          <a:p>
            <a:r>
              <a:rPr lang="en-GB" noProof="0" dirty="0"/>
              <a:t>Click to add title</a:t>
            </a:r>
            <a:endParaRPr lang="en-GB" dirty="0"/>
          </a:p>
        </p:txBody>
      </p:sp>
      <p:sp>
        <p:nvSpPr>
          <p:cNvPr id="3" name="Subtitle 2"/>
          <p:cNvSpPr>
            <a:spLocks noGrp="1"/>
          </p:cNvSpPr>
          <p:nvPr>
            <p:ph type="subTitle" idx="1" hasCustomPrompt="1"/>
          </p:nvPr>
        </p:nvSpPr>
        <p:spPr>
          <a:xfrm>
            <a:off x="576000" y="2171826"/>
            <a:ext cx="11041200" cy="735840"/>
          </a:xfrm>
        </p:spPr>
        <p:txBody>
          <a:bodyPr/>
          <a:lstStyle>
            <a:lvl1pPr marL="0" indent="0" algn="l">
              <a:spcBef>
                <a:spcPts val="0"/>
              </a:spcBef>
              <a:buFont typeface="Arial" panose="020B0604020202020204" pitchFamily="34" charset="0"/>
              <a:buChar char="​"/>
              <a:defRPr sz="3600">
                <a:solidFill>
                  <a:schemeClr val="tx1"/>
                </a:solidFill>
              </a:defRPr>
            </a:lvl1pPr>
            <a:lvl2pPr marL="0" indent="0" algn="l">
              <a:buFont typeface="Arial" panose="020B0604020202020204" pitchFamily="34" charset="0"/>
              <a:buNone/>
              <a:defRPr sz="3600">
                <a:solidFill>
                  <a:schemeClr val="tx1"/>
                </a:solidFill>
              </a:defRPr>
            </a:lvl2pPr>
            <a:lvl3pPr marL="0" indent="0" algn="l">
              <a:buFont typeface="Arial" panose="020B0604020202020204" pitchFamily="34" charset="0"/>
              <a:buChar char="​"/>
              <a:defRPr sz="3600">
                <a:solidFill>
                  <a:schemeClr val="tx1"/>
                </a:solidFill>
              </a:defRPr>
            </a:lvl3pPr>
            <a:lvl4pPr marL="0" indent="0" algn="l">
              <a:buFont typeface="Arial" panose="020B0604020202020204" pitchFamily="34" charset="0"/>
              <a:buChar char="​"/>
              <a:defRPr sz="3600">
                <a:solidFill>
                  <a:schemeClr val="tx1"/>
                </a:solidFill>
              </a:defRPr>
            </a:lvl4pPr>
            <a:lvl5pPr marL="0" indent="0" algn="l">
              <a:buFont typeface="Arial" panose="020B0604020202020204" pitchFamily="34" charset="0"/>
              <a:buChar char="​"/>
              <a:defRPr sz="3600">
                <a:solidFill>
                  <a:schemeClr val="tx1"/>
                </a:solidFill>
              </a:defRPr>
            </a:lvl5pPr>
            <a:lvl6pPr marL="0" indent="0" algn="l">
              <a:buFont typeface="Arial" panose="020B0604020202020204" pitchFamily="34" charset="0"/>
              <a:buChar char="​"/>
              <a:defRPr sz="3600">
                <a:solidFill>
                  <a:schemeClr val="tx1"/>
                </a:solidFill>
              </a:defRPr>
            </a:lvl6pPr>
            <a:lvl7pPr marL="0" indent="0" algn="l">
              <a:buFont typeface="Arial" panose="020B0604020202020204" pitchFamily="34" charset="0"/>
              <a:buChar char="​"/>
              <a:defRPr sz="3600">
                <a:solidFill>
                  <a:schemeClr val="tx1"/>
                </a:solidFill>
              </a:defRPr>
            </a:lvl7pPr>
            <a:lvl8pPr marL="0" indent="0" algn="l">
              <a:buFont typeface="Arial" panose="020B0604020202020204" pitchFamily="34" charset="0"/>
              <a:buChar char="​"/>
              <a:defRPr sz="3600">
                <a:solidFill>
                  <a:schemeClr val="tx1"/>
                </a:solidFill>
              </a:defRPr>
            </a:lvl8pPr>
            <a:lvl9pPr marL="0" indent="0" algn="l">
              <a:buFont typeface="Arial" panose="020B0604020202020204" pitchFamily="34" charset="0"/>
              <a:buChar char="​"/>
              <a:tabLst/>
              <a:defRPr sz="3600">
                <a:solidFill>
                  <a:schemeClr val="tx1"/>
                </a:solidFill>
              </a:defRPr>
            </a:lvl9pPr>
          </a:lstStyle>
          <a:p>
            <a:r>
              <a:rPr lang="en-GB" dirty="0"/>
              <a:t>Click to add subtitle</a:t>
            </a:r>
          </a:p>
        </p:txBody>
      </p:sp>
      <p:sp>
        <p:nvSpPr>
          <p:cNvPr id="5" name="Text Placeholder 4">
            <a:extLst>
              <a:ext uri="{FF2B5EF4-FFF2-40B4-BE49-F238E27FC236}">
                <a16:creationId xmlns:a16="http://schemas.microsoft.com/office/drawing/2014/main" id="{BE48532C-49EB-4FFC-AD64-D5F372EB90C3}"/>
              </a:ext>
            </a:extLst>
          </p:cNvPr>
          <p:cNvSpPr>
            <a:spLocks noGrp="1"/>
          </p:cNvSpPr>
          <p:nvPr>
            <p:ph type="body" sz="quarter" idx="18" hasCustomPrompt="1"/>
          </p:nvPr>
        </p:nvSpPr>
        <p:spPr>
          <a:xfrm>
            <a:off x="574675" y="3059779"/>
            <a:ext cx="5376863" cy="2933034"/>
          </a:xfrm>
        </p:spPr>
        <p:txBody>
          <a:bodyPr/>
          <a:lstStyle>
            <a:lvl1pPr marL="0" indent="0">
              <a:lnSpc>
                <a:spcPct val="100000"/>
              </a:lnSpc>
              <a:spcAft>
                <a:spcPts val="600"/>
              </a:spcAft>
              <a:buNone/>
              <a:defRPr sz="2000">
                <a:solidFill>
                  <a:schemeClr val="tx1"/>
                </a:solidFill>
              </a:defRPr>
            </a:lvl1pPr>
            <a:lvl2pPr marL="0" indent="0">
              <a:lnSpc>
                <a:spcPct val="100000"/>
              </a:lnSpc>
              <a:spcAft>
                <a:spcPts val="600"/>
              </a:spcAft>
              <a:buNone/>
              <a:defRPr sz="2000">
                <a:solidFill>
                  <a:schemeClr val="tx1"/>
                </a:solidFill>
              </a:defRPr>
            </a:lvl2pPr>
            <a:lvl3pPr marL="0" indent="0">
              <a:lnSpc>
                <a:spcPct val="100000"/>
              </a:lnSpc>
              <a:spcAft>
                <a:spcPts val="600"/>
              </a:spcAft>
              <a:buNone/>
              <a:defRPr sz="2000">
                <a:solidFill>
                  <a:schemeClr val="tx1"/>
                </a:solidFill>
              </a:defRPr>
            </a:lvl3pPr>
            <a:lvl4pPr>
              <a:lnSpc>
                <a:spcPct val="100000"/>
              </a:lnSpc>
              <a:spcAft>
                <a:spcPts val="600"/>
              </a:spcAft>
              <a:buNone/>
              <a:defRPr sz="2000" b="0">
                <a:solidFill>
                  <a:schemeClr val="tx1"/>
                </a:solidFill>
              </a:defRPr>
            </a:lvl4pPr>
            <a:lvl5pPr>
              <a:lnSpc>
                <a:spcPct val="100000"/>
              </a:lnSpc>
              <a:spcAft>
                <a:spcPts val="600"/>
              </a:spcAft>
              <a:buNone/>
              <a:defRPr sz="2000">
                <a:solidFill>
                  <a:schemeClr val="tx1"/>
                </a:solidFill>
              </a:defRPr>
            </a:lvl5pPr>
            <a:lvl6pPr>
              <a:lnSpc>
                <a:spcPct val="100000"/>
              </a:lnSpc>
              <a:spcAft>
                <a:spcPts val="600"/>
              </a:spcAft>
              <a:defRPr sz="2000" b="0">
                <a:solidFill>
                  <a:schemeClr val="tx1"/>
                </a:solidFill>
                <a:latin typeface="+mn-lt"/>
              </a:defRPr>
            </a:lvl6pPr>
            <a:lvl7pPr>
              <a:lnSpc>
                <a:spcPct val="100000"/>
              </a:lnSpc>
              <a:spcAft>
                <a:spcPts val="600"/>
              </a:spcAft>
              <a:defRPr sz="2000" b="0">
                <a:solidFill>
                  <a:schemeClr val="tx1"/>
                </a:solidFill>
                <a:latin typeface="+mn-lt"/>
              </a:defRPr>
            </a:lvl7pPr>
            <a:lvl8pPr>
              <a:lnSpc>
                <a:spcPct val="100000"/>
              </a:lnSpc>
              <a:spcAft>
                <a:spcPts val="600"/>
              </a:spcAft>
              <a:defRPr sz="2000" b="0">
                <a:solidFill>
                  <a:schemeClr val="tx1"/>
                </a:solidFill>
                <a:latin typeface="+mn-lt"/>
              </a:defRPr>
            </a:lvl8pPr>
            <a:lvl9pPr>
              <a:lnSpc>
                <a:spcPct val="100000"/>
              </a:lnSpc>
              <a:spcAft>
                <a:spcPts val="600"/>
              </a:spcAft>
              <a:defRPr sz="2000" b="0">
                <a:solidFill>
                  <a:schemeClr val="tx1"/>
                </a:solidFill>
                <a:latin typeface="+mn-lt"/>
              </a:defRPr>
            </a:lvl9pPr>
          </a:lstStyle>
          <a:p>
            <a:pPr lvl="0"/>
            <a:r>
              <a:rPr lang="en-GB" noProof="0" dirty="0"/>
              <a:t>Click to add text</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Tree>
    <p:extLst>
      <p:ext uri="{BB962C8B-B14F-4D97-AF65-F5344CB8AC3E}">
        <p14:creationId xmlns:p14="http://schemas.microsoft.com/office/powerpoint/2010/main" val="1275966019"/>
      </p:ext>
    </p:extLst>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vider C">
    <p:bg>
      <p:bgPr>
        <a:solidFill>
          <a:schemeClr val="tx1"/>
        </a:solidFill>
        <a:effectLst/>
      </p:bgPr>
    </p:bg>
    <p:spTree>
      <p:nvGrpSpPr>
        <p:cNvPr id="1" name=""/>
        <p:cNvGrpSpPr/>
        <p:nvPr/>
      </p:nvGrpSpPr>
      <p:grpSpPr>
        <a:xfrm>
          <a:off x="0" y="0"/>
          <a:ext cx="0" cy="0"/>
          <a:chOff x="0" y="0"/>
          <a:chExt cx="0" cy="0"/>
        </a:xfrm>
      </p:grpSpPr>
      <p:sp>
        <p:nvSpPr>
          <p:cNvPr id="11" name="Date Placeholder 6" hidden="1">
            <a:extLst>
              <a:ext uri="{FF2B5EF4-FFF2-40B4-BE49-F238E27FC236}">
                <a16:creationId xmlns:a16="http://schemas.microsoft.com/office/drawing/2014/main" id="{1A720CDE-06B6-4983-9A87-F49D92F49766}"/>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12" name="Footer Placeholder 8" hidden="1">
            <a:extLst>
              <a:ext uri="{FF2B5EF4-FFF2-40B4-BE49-F238E27FC236}">
                <a16:creationId xmlns:a16="http://schemas.microsoft.com/office/drawing/2014/main" id="{7FFC0449-92BF-472B-90CF-9DF76E28F3A4}"/>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3" name="Slide Number Placeholder 10" hidden="1">
            <a:extLst>
              <a:ext uri="{FF2B5EF4-FFF2-40B4-BE49-F238E27FC236}">
                <a16:creationId xmlns:a16="http://schemas.microsoft.com/office/drawing/2014/main" id="{714F8B58-5B54-40CA-B779-ABC1C0CA9F71}"/>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14" name="Background">
            <a:extLst>
              <a:ext uri="{FF2B5EF4-FFF2-40B4-BE49-F238E27FC236}">
                <a16:creationId xmlns:a16="http://schemas.microsoft.com/office/drawing/2014/main" id="{FA2552B0-F9F4-472D-8719-15F02EAF1059}"/>
              </a:ext>
            </a:extLst>
          </p:cNvPr>
          <p:cNvSpPr/>
          <p:nvPr userDrawn="1"/>
        </p:nvSpPr>
        <p:spPr bwMode="white">
          <a:xfrm>
            <a:off x="0" y="0"/>
            <a:ext cx="12193200" cy="6861600"/>
          </a:xfrm>
          <a:prstGeom prst="rect">
            <a:avLst/>
          </a:prstGeom>
          <a:solidFill>
            <a:srgbClr val="DA29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sp>
        <p:nvSpPr>
          <p:cNvPr id="2" name="Title 1"/>
          <p:cNvSpPr>
            <a:spLocks noGrp="1"/>
          </p:cNvSpPr>
          <p:nvPr>
            <p:ph type="ctrTitle" hasCustomPrompt="1"/>
          </p:nvPr>
        </p:nvSpPr>
        <p:spPr>
          <a:xfrm>
            <a:off x="576000" y="1282431"/>
            <a:ext cx="11041200" cy="917229"/>
          </a:xfrm>
        </p:spPr>
        <p:txBody>
          <a:bodyPr anchor="b"/>
          <a:lstStyle>
            <a:lvl1pPr algn="l">
              <a:defRPr sz="3600">
                <a:solidFill>
                  <a:schemeClr val="tx1"/>
                </a:solidFill>
              </a:defRPr>
            </a:lvl1pPr>
          </a:lstStyle>
          <a:p>
            <a:r>
              <a:rPr lang="en-GB" noProof="0" dirty="0"/>
              <a:t>Click to add title</a:t>
            </a:r>
            <a:endParaRPr lang="en-GB" dirty="0"/>
          </a:p>
        </p:txBody>
      </p:sp>
      <p:sp>
        <p:nvSpPr>
          <p:cNvPr id="3" name="Subtitle 2"/>
          <p:cNvSpPr>
            <a:spLocks noGrp="1"/>
          </p:cNvSpPr>
          <p:nvPr>
            <p:ph type="subTitle" idx="1" hasCustomPrompt="1"/>
          </p:nvPr>
        </p:nvSpPr>
        <p:spPr>
          <a:xfrm>
            <a:off x="576000" y="2171826"/>
            <a:ext cx="11041200" cy="735840"/>
          </a:xfrm>
        </p:spPr>
        <p:txBody>
          <a:bodyPr/>
          <a:lstStyle>
            <a:lvl1pPr marL="0" indent="0" algn="l">
              <a:spcBef>
                <a:spcPts val="0"/>
              </a:spcBef>
              <a:buFont typeface="Arial" panose="020B0604020202020204" pitchFamily="34" charset="0"/>
              <a:buChar char="​"/>
              <a:defRPr sz="3600">
                <a:solidFill>
                  <a:schemeClr val="tx1"/>
                </a:solidFill>
              </a:defRPr>
            </a:lvl1pPr>
            <a:lvl2pPr marL="0" indent="0" algn="l">
              <a:buFont typeface="Arial" panose="020B0604020202020204" pitchFamily="34" charset="0"/>
              <a:buNone/>
              <a:defRPr sz="3600">
                <a:solidFill>
                  <a:schemeClr val="tx1"/>
                </a:solidFill>
              </a:defRPr>
            </a:lvl2pPr>
            <a:lvl3pPr marL="0" indent="0" algn="l">
              <a:buFont typeface="Arial" panose="020B0604020202020204" pitchFamily="34" charset="0"/>
              <a:buChar char="​"/>
              <a:defRPr sz="3600">
                <a:solidFill>
                  <a:schemeClr val="tx1"/>
                </a:solidFill>
              </a:defRPr>
            </a:lvl3pPr>
            <a:lvl4pPr marL="0" indent="0" algn="l">
              <a:buFont typeface="Arial" panose="020B0604020202020204" pitchFamily="34" charset="0"/>
              <a:buChar char="​"/>
              <a:defRPr sz="3600">
                <a:solidFill>
                  <a:schemeClr val="tx1"/>
                </a:solidFill>
              </a:defRPr>
            </a:lvl4pPr>
            <a:lvl5pPr marL="0" indent="0" algn="l">
              <a:buFont typeface="Arial" panose="020B0604020202020204" pitchFamily="34" charset="0"/>
              <a:buChar char="​"/>
              <a:defRPr sz="3600">
                <a:solidFill>
                  <a:schemeClr val="tx1"/>
                </a:solidFill>
              </a:defRPr>
            </a:lvl5pPr>
            <a:lvl6pPr marL="0" indent="0" algn="l">
              <a:buFont typeface="Arial" panose="020B0604020202020204" pitchFamily="34" charset="0"/>
              <a:buChar char="​"/>
              <a:defRPr sz="3600">
                <a:solidFill>
                  <a:schemeClr val="tx1"/>
                </a:solidFill>
              </a:defRPr>
            </a:lvl6pPr>
            <a:lvl7pPr marL="0" indent="0" algn="l">
              <a:buFont typeface="Arial" panose="020B0604020202020204" pitchFamily="34" charset="0"/>
              <a:buChar char="​"/>
              <a:defRPr sz="3600">
                <a:solidFill>
                  <a:schemeClr val="tx1"/>
                </a:solidFill>
              </a:defRPr>
            </a:lvl7pPr>
            <a:lvl8pPr marL="0" indent="0" algn="l">
              <a:buFont typeface="Arial" panose="020B0604020202020204" pitchFamily="34" charset="0"/>
              <a:buChar char="​"/>
              <a:defRPr sz="3600">
                <a:solidFill>
                  <a:schemeClr val="tx1"/>
                </a:solidFill>
              </a:defRPr>
            </a:lvl8pPr>
            <a:lvl9pPr marL="0" indent="0" algn="l">
              <a:buFont typeface="Arial" panose="020B0604020202020204" pitchFamily="34" charset="0"/>
              <a:buChar char="​"/>
              <a:tabLst/>
              <a:defRPr sz="3600">
                <a:solidFill>
                  <a:schemeClr val="tx1"/>
                </a:solidFill>
              </a:defRPr>
            </a:lvl9pPr>
          </a:lstStyle>
          <a:p>
            <a:r>
              <a:rPr lang="en-GB" dirty="0"/>
              <a:t>Click to add subtitle</a:t>
            </a:r>
          </a:p>
        </p:txBody>
      </p:sp>
      <p:sp>
        <p:nvSpPr>
          <p:cNvPr id="5" name="Text Placeholder 4">
            <a:extLst>
              <a:ext uri="{FF2B5EF4-FFF2-40B4-BE49-F238E27FC236}">
                <a16:creationId xmlns:a16="http://schemas.microsoft.com/office/drawing/2014/main" id="{BE48532C-49EB-4FFC-AD64-D5F372EB90C3}"/>
              </a:ext>
            </a:extLst>
          </p:cNvPr>
          <p:cNvSpPr>
            <a:spLocks noGrp="1"/>
          </p:cNvSpPr>
          <p:nvPr>
            <p:ph type="body" sz="quarter" idx="18" hasCustomPrompt="1"/>
          </p:nvPr>
        </p:nvSpPr>
        <p:spPr>
          <a:xfrm>
            <a:off x="574675" y="3059779"/>
            <a:ext cx="5376863" cy="2933034"/>
          </a:xfrm>
        </p:spPr>
        <p:txBody>
          <a:bodyPr/>
          <a:lstStyle>
            <a:lvl1pPr marL="0" indent="0">
              <a:lnSpc>
                <a:spcPct val="100000"/>
              </a:lnSpc>
              <a:spcAft>
                <a:spcPts val="600"/>
              </a:spcAft>
              <a:buNone/>
              <a:defRPr sz="2000">
                <a:solidFill>
                  <a:schemeClr val="tx1"/>
                </a:solidFill>
              </a:defRPr>
            </a:lvl1pPr>
            <a:lvl2pPr marL="0" indent="0">
              <a:lnSpc>
                <a:spcPct val="100000"/>
              </a:lnSpc>
              <a:spcAft>
                <a:spcPts val="600"/>
              </a:spcAft>
              <a:buNone/>
              <a:defRPr sz="2000">
                <a:solidFill>
                  <a:schemeClr val="tx1"/>
                </a:solidFill>
              </a:defRPr>
            </a:lvl2pPr>
            <a:lvl3pPr marL="0" indent="0">
              <a:lnSpc>
                <a:spcPct val="100000"/>
              </a:lnSpc>
              <a:spcAft>
                <a:spcPts val="600"/>
              </a:spcAft>
              <a:buNone/>
              <a:defRPr sz="2000">
                <a:solidFill>
                  <a:schemeClr val="tx1"/>
                </a:solidFill>
              </a:defRPr>
            </a:lvl3pPr>
            <a:lvl4pPr>
              <a:lnSpc>
                <a:spcPct val="100000"/>
              </a:lnSpc>
              <a:spcAft>
                <a:spcPts val="600"/>
              </a:spcAft>
              <a:buNone/>
              <a:defRPr sz="2000" b="0">
                <a:solidFill>
                  <a:schemeClr val="tx1"/>
                </a:solidFill>
              </a:defRPr>
            </a:lvl4pPr>
            <a:lvl5pPr>
              <a:lnSpc>
                <a:spcPct val="100000"/>
              </a:lnSpc>
              <a:spcAft>
                <a:spcPts val="600"/>
              </a:spcAft>
              <a:buNone/>
              <a:defRPr sz="2000">
                <a:solidFill>
                  <a:schemeClr val="tx1"/>
                </a:solidFill>
              </a:defRPr>
            </a:lvl5pPr>
            <a:lvl6pPr>
              <a:lnSpc>
                <a:spcPct val="100000"/>
              </a:lnSpc>
              <a:spcAft>
                <a:spcPts val="600"/>
              </a:spcAft>
              <a:defRPr sz="2000" b="0">
                <a:solidFill>
                  <a:schemeClr val="tx1"/>
                </a:solidFill>
                <a:latin typeface="+mn-lt"/>
              </a:defRPr>
            </a:lvl6pPr>
            <a:lvl7pPr>
              <a:lnSpc>
                <a:spcPct val="100000"/>
              </a:lnSpc>
              <a:spcAft>
                <a:spcPts val="600"/>
              </a:spcAft>
              <a:defRPr sz="2000" b="0">
                <a:solidFill>
                  <a:schemeClr val="tx1"/>
                </a:solidFill>
                <a:latin typeface="+mn-lt"/>
              </a:defRPr>
            </a:lvl7pPr>
            <a:lvl8pPr>
              <a:lnSpc>
                <a:spcPct val="100000"/>
              </a:lnSpc>
              <a:spcAft>
                <a:spcPts val="600"/>
              </a:spcAft>
              <a:defRPr sz="2000" b="0">
                <a:solidFill>
                  <a:schemeClr val="tx1"/>
                </a:solidFill>
                <a:latin typeface="+mn-lt"/>
              </a:defRPr>
            </a:lvl8pPr>
            <a:lvl9pPr>
              <a:lnSpc>
                <a:spcPct val="100000"/>
              </a:lnSpc>
              <a:spcAft>
                <a:spcPts val="600"/>
              </a:spcAft>
              <a:defRPr sz="2000" b="0">
                <a:solidFill>
                  <a:schemeClr val="tx1"/>
                </a:solidFill>
                <a:latin typeface="+mn-lt"/>
              </a:defRPr>
            </a:lvl9pPr>
          </a:lstStyle>
          <a:p>
            <a:pPr lvl="0"/>
            <a:r>
              <a:rPr lang="en-GB" noProof="0" dirty="0"/>
              <a:t>Click to add text</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Tree>
    <p:extLst>
      <p:ext uri="{BB962C8B-B14F-4D97-AF65-F5344CB8AC3E}">
        <p14:creationId xmlns:p14="http://schemas.microsoft.com/office/powerpoint/2010/main" val="4073012056"/>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vider D">
    <p:bg>
      <p:bgPr>
        <a:solidFill>
          <a:schemeClr val="tx1"/>
        </a:solidFill>
        <a:effectLst/>
      </p:bgPr>
    </p:bg>
    <p:spTree>
      <p:nvGrpSpPr>
        <p:cNvPr id="1" name=""/>
        <p:cNvGrpSpPr/>
        <p:nvPr/>
      </p:nvGrpSpPr>
      <p:grpSpPr>
        <a:xfrm>
          <a:off x="0" y="0"/>
          <a:ext cx="0" cy="0"/>
          <a:chOff x="0" y="0"/>
          <a:chExt cx="0" cy="0"/>
        </a:xfrm>
      </p:grpSpPr>
      <p:sp>
        <p:nvSpPr>
          <p:cNvPr id="11" name="Date Placeholder 6" hidden="1">
            <a:extLst>
              <a:ext uri="{FF2B5EF4-FFF2-40B4-BE49-F238E27FC236}">
                <a16:creationId xmlns:a16="http://schemas.microsoft.com/office/drawing/2014/main" id="{1A720CDE-06B6-4983-9A87-F49D92F49766}"/>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12" name="Footer Placeholder 8" hidden="1">
            <a:extLst>
              <a:ext uri="{FF2B5EF4-FFF2-40B4-BE49-F238E27FC236}">
                <a16:creationId xmlns:a16="http://schemas.microsoft.com/office/drawing/2014/main" id="{7FFC0449-92BF-472B-90CF-9DF76E28F3A4}"/>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3" name="Slide Number Placeholder 10" hidden="1">
            <a:extLst>
              <a:ext uri="{FF2B5EF4-FFF2-40B4-BE49-F238E27FC236}">
                <a16:creationId xmlns:a16="http://schemas.microsoft.com/office/drawing/2014/main" id="{714F8B58-5B54-40CA-B779-ABC1C0CA9F71}"/>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8" name="Background">
            <a:extLst>
              <a:ext uri="{FF2B5EF4-FFF2-40B4-BE49-F238E27FC236}">
                <a16:creationId xmlns:a16="http://schemas.microsoft.com/office/drawing/2014/main" id="{A114224A-803F-4C98-9EB8-3F4F82D58381}"/>
              </a:ext>
            </a:extLst>
          </p:cNvPr>
          <p:cNvSpPr/>
          <p:nvPr userDrawn="1"/>
        </p:nvSpPr>
        <p:spPr bwMode="white">
          <a:xfrm>
            <a:off x="0" y="0"/>
            <a:ext cx="12193200" cy="6861600"/>
          </a:xfrm>
          <a:prstGeom prst="rect">
            <a:avLst/>
          </a:prstGeom>
          <a:solidFill>
            <a:srgbClr val="F1B4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sp>
        <p:nvSpPr>
          <p:cNvPr id="2" name="Title 1"/>
          <p:cNvSpPr>
            <a:spLocks noGrp="1"/>
          </p:cNvSpPr>
          <p:nvPr>
            <p:ph type="ctrTitle" hasCustomPrompt="1"/>
          </p:nvPr>
        </p:nvSpPr>
        <p:spPr>
          <a:xfrm>
            <a:off x="576000" y="1282431"/>
            <a:ext cx="11041200" cy="917229"/>
          </a:xfrm>
        </p:spPr>
        <p:txBody>
          <a:bodyPr anchor="b"/>
          <a:lstStyle>
            <a:lvl1pPr algn="l">
              <a:defRPr sz="3600">
                <a:solidFill>
                  <a:schemeClr val="tx1"/>
                </a:solidFill>
              </a:defRPr>
            </a:lvl1pPr>
          </a:lstStyle>
          <a:p>
            <a:r>
              <a:rPr lang="en-GB" noProof="0" dirty="0"/>
              <a:t>Click to add title</a:t>
            </a:r>
            <a:endParaRPr lang="en-GB" dirty="0"/>
          </a:p>
        </p:txBody>
      </p:sp>
      <p:sp>
        <p:nvSpPr>
          <p:cNvPr id="3" name="Subtitle 2"/>
          <p:cNvSpPr>
            <a:spLocks noGrp="1"/>
          </p:cNvSpPr>
          <p:nvPr>
            <p:ph type="subTitle" idx="1" hasCustomPrompt="1"/>
          </p:nvPr>
        </p:nvSpPr>
        <p:spPr>
          <a:xfrm>
            <a:off x="576000" y="2171826"/>
            <a:ext cx="11041200" cy="735840"/>
          </a:xfrm>
        </p:spPr>
        <p:txBody>
          <a:bodyPr/>
          <a:lstStyle>
            <a:lvl1pPr marL="0" indent="0" algn="l">
              <a:spcBef>
                <a:spcPts val="0"/>
              </a:spcBef>
              <a:buFont typeface="Arial" panose="020B0604020202020204" pitchFamily="34" charset="0"/>
              <a:buChar char="​"/>
              <a:defRPr sz="3600">
                <a:solidFill>
                  <a:schemeClr val="tx1"/>
                </a:solidFill>
              </a:defRPr>
            </a:lvl1pPr>
            <a:lvl2pPr marL="0" indent="0" algn="l">
              <a:buFont typeface="Arial" panose="020B0604020202020204" pitchFamily="34" charset="0"/>
              <a:buNone/>
              <a:defRPr sz="3600">
                <a:solidFill>
                  <a:schemeClr val="tx1"/>
                </a:solidFill>
              </a:defRPr>
            </a:lvl2pPr>
            <a:lvl3pPr marL="0" indent="0" algn="l">
              <a:buFont typeface="Arial" panose="020B0604020202020204" pitchFamily="34" charset="0"/>
              <a:buChar char="​"/>
              <a:defRPr sz="3600">
                <a:solidFill>
                  <a:schemeClr val="tx1"/>
                </a:solidFill>
              </a:defRPr>
            </a:lvl3pPr>
            <a:lvl4pPr marL="0" indent="0" algn="l">
              <a:buFont typeface="Arial" panose="020B0604020202020204" pitchFamily="34" charset="0"/>
              <a:buChar char="​"/>
              <a:defRPr sz="3600">
                <a:solidFill>
                  <a:schemeClr val="tx1"/>
                </a:solidFill>
              </a:defRPr>
            </a:lvl4pPr>
            <a:lvl5pPr marL="0" indent="0" algn="l">
              <a:buFont typeface="Arial" panose="020B0604020202020204" pitchFamily="34" charset="0"/>
              <a:buChar char="​"/>
              <a:defRPr sz="3600">
                <a:solidFill>
                  <a:schemeClr val="tx1"/>
                </a:solidFill>
              </a:defRPr>
            </a:lvl5pPr>
            <a:lvl6pPr marL="0" indent="0" algn="l">
              <a:buFont typeface="Arial" panose="020B0604020202020204" pitchFamily="34" charset="0"/>
              <a:buChar char="​"/>
              <a:defRPr sz="3600">
                <a:solidFill>
                  <a:schemeClr val="tx1"/>
                </a:solidFill>
              </a:defRPr>
            </a:lvl6pPr>
            <a:lvl7pPr marL="0" indent="0" algn="l">
              <a:buFont typeface="Arial" panose="020B0604020202020204" pitchFamily="34" charset="0"/>
              <a:buChar char="​"/>
              <a:defRPr sz="3600">
                <a:solidFill>
                  <a:schemeClr val="tx1"/>
                </a:solidFill>
              </a:defRPr>
            </a:lvl7pPr>
            <a:lvl8pPr marL="0" indent="0" algn="l">
              <a:buFont typeface="Arial" panose="020B0604020202020204" pitchFamily="34" charset="0"/>
              <a:buChar char="​"/>
              <a:defRPr sz="3600">
                <a:solidFill>
                  <a:schemeClr val="tx1"/>
                </a:solidFill>
              </a:defRPr>
            </a:lvl8pPr>
            <a:lvl9pPr marL="0" indent="0" algn="l">
              <a:buFont typeface="Arial" panose="020B0604020202020204" pitchFamily="34" charset="0"/>
              <a:buChar char="​"/>
              <a:tabLst/>
              <a:defRPr sz="3600">
                <a:solidFill>
                  <a:schemeClr val="tx1"/>
                </a:solidFill>
              </a:defRPr>
            </a:lvl9pPr>
          </a:lstStyle>
          <a:p>
            <a:r>
              <a:rPr lang="en-GB" dirty="0"/>
              <a:t>Click to add subtitle</a:t>
            </a:r>
          </a:p>
        </p:txBody>
      </p:sp>
      <p:sp>
        <p:nvSpPr>
          <p:cNvPr id="5" name="Text Placeholder 4">
            <a:extLst>
              <a:ext uri="{FF2B5EF4-FFF2-40B4-BE49-F238E27FC236}">
                <a16:creationId xmlns:a16="http://schemas.microsoft.com/office/drawing/2014/main" id="{BE48532C-49EB-4FFC-AD64-D5F372EB90C3}"/>
              </a:ext>
            </a:extLst>
          </p:cNvPr>
          <p:cNvSpPr>
            <a:spLocks noGrp="1"/>
          </p:cNvSpPr>
          <p:nvPr>
            <p:ph type="body" sz="quarter" idx="18" hasCustomPrompt="1"/>
          </p:nvPr>
        </p:nvSpPr>
        <p:spPr>
          <a:xfrm>
            <a:off x="574675" y="3059779"/>
            <a:ext cx="5376863" cy="2933034"/>
          </a:xfrm>
        </p:spPr>
        <p:txBody>
          <a:bodyPr/>
          <a:lstStyle>
            <a:lvl1pPr marL="0" indent="0">
              <a:lnSpc>
                <a:spcPct val="100000"/>
              </a:lnSpc>
              <a:spcAft>
                <a:spcPts val="600"/>
              </a:spcAft>
              <a:buNone/>
              <a:defRPr sz="2000">
                <a:solidFill>
                  <a:schemeClr val="tx1"/>
                </a:solidFill>
              </a:defRPr>
            </a:lvl1pPr>
            <a:lvl2pPr marL="0" indent="0">
              <a:lnSpc>
                <a:spcPct val="100000"/>
              </a:lnSpc>
              <a:spcAft>
                <a:spcPts val="600"/>
              </a:spcAft>
              <a:buNone/>
              <a:defRPr sz="2000">
                <a:solidFill>
                  <a:schemeClr val="tx1"/>
                </a:solidFill>
              </a:defRPr>
            </a:lvl2pPr>
            <a:lvl3pPr marL="0" indent="0">
              <a:lnSpc>
                <a:spcPct val="100000"/>
              </a:lnSpc>
              <a:spcAft>
                <a:spcPts val="600"/>
              </a:spcAft>
              <a:buNone/>
              <a:defRPr sz="2000">
                <a:solidFill>
                  <a:schemeClr val="tx1"/>
                </a:solidFill>
              </a:defRPr>
            </a:lvl3pPr>
            <a:lvl4pPr>
              <a:lnSpc>
                <a:spcPct val="100000"/>
              </a:lnSpc>
              <a:spcAft>
                <a:spcPts val="600"/>
              </a:spcAft>
              <a:buNone/>
              <a:defRPr sz="2000" b="0">
                <a:solidFill>
                  <a:schemeClr val="tx1"/>
                </a:solidFill>
              </a:defRPr>
            </a:lvl4pPr>
            <a:lvl5pPr>
              <a:lnSpc>
                <a:spcPct val="100000"/>
              </a:lnSpc>
              <a:spcAft>
                <a:spcPts val="600"/>
              </a:spcAft>
              <a:buNone/>
              <a:defRPr sz="2000">
                <a:solidFill>
                  <a:schemeClr val="tx1"/>
                </a:solidFill>
              </a:defRPr>
            </a:lvl5pPr>
            <a:lvl6pPr>
              <a:lnSpc>
                <a:spcPct val="100000"/>
              </a:lnSpc>
              <a:spcAft>
                <a:spcPts val="600"/>
              </a:spcAft>
              <a:defRPr sz="2000" b="0">
                <a:solidFill>
                  <a:schemeClr val="tx1"/>
                </a:solidFill>
                <a:latin typeface="+mn-lt"/>
              </a:defRPr>
            </a:lvl6pPr>
            <a:lvl7pPr>
              <a:lnSpc>
                <a:spcPct val="100000"/>
              </a:lnSpc>
              <a:spcAft>
                <a:spcPts val="600"/>
              </a:spcAft>
              <a:defRPr sz="2000" b="0">
                <a:solidFill>
                  <a:schemeClr val="tx1"/>
                </a:solidFill>
                <a:latin typeface="+mn-lt"/>
              </a:defRPr>
            </a:lvl7pPr>
            <a:lvl8pPr>
              <a:lnSpc>
                <a:spcPct val="100000"/>
              </a:lnSpc>
              <a:spcAft>
                <a:spcPts val="600"/>
              </a:spcAft>
              <a:defRPr sz="2000" b="0">
                <a:solidFill>
                  <a:schemeClr val="tx1"/>
                </a:solidFill>
                <a:latin typeface="+mn-lt"/>
              </a:defRPr>
            </a:lvl8pPr>
            <a:lvl9pPr>
              <a:lnSpc>
                <a:spcPct val="100000"/>
              </a:lnSpc>
              <a:spcAft>
                <a:spcPts val="600"/>
              </a:spcAft>
              <a:defRPr sz="2000" b="0">
                <a:solidFill>
                  <a:schemeClr val="tx1"/>
                </a:solidFill>
                <a:latin typeface="+mn-lt"/>
              </a:defRPr>
            </a:lvl9pPr>
          </a:lstStyle>
          <a:p>
            <a:pPr lvl="0"/>
            <a:r>
              <a:rPr lang="en-GB" noProof="0" dirty="0"/>
              <a:t>Click to add text</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Tree>
    <p:extLst>
      <p:ext uri="{BB962C8B-B14F-4D97-AF65-F5344CB8AC3E}">
        <p14:creationId xmlns:p14="http://schemas.microsoft.com/office/powerpoint/2010/main" val="1071786806"/>
      </p:ext>
    </p:extLst>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vider E">
    <p:bg>
      <p:bgPr>
        <a:solidFill>
          <a:schemeClr val="tx1"/>
        </a:solidFill>
        <a:effectLst/>
      </p:bgPr>
    </p:bg>
    <p:spTree>
      <p:nvGrpSpPr>
        <p:cNvPr id="1" name=""/>
        <p:cNvGrpSpPr/>
        <p:nvPr/>
      </p:nvGrpSpPr>
      <p:grpSpPr>
        <a:xfrm>
          <a:off x="0" y="0"/>
          <a:ext cx="0" cy="0"/>
          <a:chOff x="0" y="0"/>
          <a:chExt cx="0" cy="0"/>
        </a:xfrm>
      </p:grpSpPr>
      <p:sp>
        <p:nvSpPr>
          <p:cNvPr id="11" name="Date Placeholder 6" hidden="1">
            <a:extLst>
              <a:ext uri="{FF2B5EF4-FFF2-40B4-BE49-F238E27FC236}">
                <a16:creationId xmlns:a16="http://schemas.microsoft.com/office/drawing/2014/main" id="{1A720CDE-06B6-4983-9A87-F49D92F49766}"/>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12" name="Footer Placeholder 8" hidden="1">
            <a:extLst>
              <a:ext uri="{FF2B5EF4-FFF2-40B4-BE49-F238E27FC236}">
                <a16:creationId xmlns:a16="http://schemas.microsoft.com/office/drawing/2014/main" id="{7FFC0449-92BF-472B-90CF-9DF76E28F3A4}"/>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3" name="Slide Number Placeholder 10" hidden="1">
            <a:extLst>
              <a:ext uri="{FF2B5EF4-FFF2-40B4-BE49-F238E27FC236}">
                <a16:creationId xmlns:a16="http://schemas.microsoft.com/office/drawing/2014/main" id="{714F8B58-5B54-40CA-B779-ABC1C0CA9F71}"/>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8" name="Background">
            <a:extLst>
              <a:ext uri="{FF2B5EF4-FFF2-40B4-BE49-F238E27FC236}">
                <a16:creationId xmlns:a16="http://schemas.microsoft.com/office/drawing/2014/main" id="{9AE31396-456F-4C0E-80EB-CE8A7AB4795B}"/>
              </a:ext>
            </a:extLst>
          </p:cNvPr>
          <p:cNvSpPr/>
          <p:nvPr userDrawn="1"/>
        </p:nvSpPr>
        <p:spPr bwMode="white">
          <a:xfrm>
            <a:off x="0" y="0"/>
            <a:ext cx="12193200" cy="6861600"/>
          </a:xfrm>
          <a:prstGeom prst="rect">
            <a:avLst/>
          </a:prstGeom>
          <a:solidFill>
            <a:srgbClr val="43B0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sp>
        <p:nvSpPr>
          <p:cNvPr id="2" name="Title 1"/>
          <p:cNvSpPr>
            <a:spLocks noGrp="1"/>
          </p:cNvSpPr>
          <p:nvPr>
            <p:ph type="ctrTitle" hasCustomPrompt="1"/>
          </p:nvPr>
        </p:nvSpPr>
        <p:spPr>
          <a:xfrm>
            <a:off x="576000" y="1282431"/>
            <a:ext cx="11041200" cy="917229"/>
          </a:xfrm>
        </p:spPr>
        <p:txBody>
          <a:bodyPr anchor="b"/>
          <a:lstStyle>
            <a:lvl1pPr algn="l">
              <a:defRPr sz="3600">
                <a:solidFill>
                  <a:schemeClr val="tx1"/>
                </a:solidFill>
              </a:defRPr>
            </a:lvl1pPr>
          </a:lstStyle>
          <a:p>
            <a:r>
              <a:rPr lang="en-GB" noProof="0" dirty="0"/>
              <a:t>Click to add title</a:t>
            </a:r>
            <a:endParaRPr lang="en-GB" dirty="0"/>
          </a:p>
        </p:txBody>
      </p:sp>
      <p:sp>
        <p:nvSpPr>
          <p:cNvPr id="3" name="Subtitle 2"/>
          <p:cNvSpPr>
            <a:spLocks noGrp="1"/>
          </p:cNvSpPr>
          <p:nvPr>
            <p:ph type="subTitle" idx="1" hasCustomPrompt="1"/>
          </p:nvPr>
        </p:nvSpPr>
        <p:spPr>
          <a:xfrm>
            <a:off x="576000" y="2171826"/>
            <a:ext cx="11041200" cy="735840"/>
          </a:xfrm>
        </p:spPr>
        <p:txBody>
          <a:bodyPr/>
          <a:lstStyle>
            <a:lvl1pPr marL="0" indent="0" algn="l">
              <a:spcBef>
                <a:spcPts val="0"/>
              </a:spcBef>
              <a:buFont typeface="Arial" panose="020B0604020202020204" pitchFamily="34" charset="0"/>
              <a:buChar char="​"/>
              <a:defRPr sz="3600">
                <a:solidFill>
                  <a:schemeClr val="tx1"/>
                </a:solidFill>
              </a:defRPr>
            </a:lvl1pPr>
            <a:lvl2pPr marL="0" indent="0" algn="l">
              <a:buFont typeface="Arial" panose="020B0604020202020204" pitchFamily="34" charset="0"/>
              <a:buNone/>
              <a:defRPr sz="3600">
                <a:solidFill>
                  <a:schemeClr val="tx1"/>
                </a:solidFill>
              </a:defRPr>
            </a:lvl2pPr>
            <a:lvl3pPr marL="0" indent="0" algn="l">
              <a:buFont typeface="Arial" panose="020B0604020202020204" pitchFamily="34" charset="0"/>
              <a:buChar char="​"/>
              <a:defRPr sz="3600">
                <a:solidFill>
                  <a:schemeClr val="tx1"/>
                </a:solidFill>
              </a:defRPr>
            </a:lvl3pPr>
            <a:lvl4pPr marL="0" indent="0" algn="l">
              <a:buFont typeface="Arial" panose="020B0604020202020204" pitchFamily="34" charset="0"/>
              <a:buChar char="​"/>
              <a:defRPr sz="3600">
                <a:solidFill>
                  <a:schemeClr val="tx1"/>
                </a:solidFill>
              </a:defRPr>
            </a:lvl4pPr>
            <a:lvl5pPr marL="0" indent="0" algn="l">
              <a:buFont typeface="Arial" panose="020B0604020202020204" pitchFamily="34" charset="0"/>
              <a:buChar char="​"/>
              <a:defRPr sz="3600">
                <a:solidFill>
                  <a:schemeClr val="tx1"/>
                </a:solidFill>
              </a:defRPr>
            </a:lvl5pPr>
            <a:lvl6pPr marL="0" indent="0" algn="l">
              <a:buFont typeface="Arial" panose="020B0604020202020204" pitchFamily="34" charset="0"/>
              <a:buChar char="​"/>
              <a:defRPr sz="3600">
                <a:solidFill>
                  <a:schemeClr val="tx1"/>
                </a:solidFill>
              </a:defRPr>
            </a:lvl6pPr>
            <a:lvl7pPr marL="0" indent="0" algn="l">
              <a:buFont typeface="Arial" panose="020B0604020202020204" pitchFamily="34" charset="0"/>
              <a:buChar char="​"/>
              <a:defRPr sz="3600">
                <a:solidFill>
                  <a:schemeClr val="tx1"/>
                </a:solidFill>
              </a:defRPr>
            </a:lvl7pPr>
            <a:lvl8pPr marL="0" indent="0" algn="l">
              <a:buFont typeface="Arial" panose="020B0604020202020204" pitchFamily="34" charset="0"/>
              <a:buChar char="​"/>
              <a:defRPr sz="3600">
                <a:solidFill>
                  <a:schemeClr val="tx1"/>
                </a:solidFill>
              </a:defRPr>
            </a:lvl8pPr>
            <a:lvl9pPr marL="0" indent="0" algn="l">
              <a:buFont typeface="Arial" panose="020B0604020202020204" pitchFamily="34" charset="0"/>
              <a:buChar char="​"/>
              <a:tabLst/>
              <a:defRPr sz="3600">
                <a:solidFill>
                  <a:schemeClr val="tx1"/>
                </a:solidFill>
              </a:defRPr>
            </a:lvl9pPr>
          </a:lstStyle>
          <a:p>
            <a:r>
              <a:rPr lang="en-GB" dirty="0"/>
              <a:t>Click to add subtitle</a:t>
            </a:r>
          </a:p>
        </p:txBody>
      </p:sp>
      <p:sp>
        <p:nvSpPr>
          <p:cNvPr id="5" name="Text Placeholder 4">
            <a:extLst>
              <a:ext uri="{FF2B5EF4-FFF2-40B4-BE49-F238E27FC236}">
                <a16:creationId xmlns:a16="http://schemas.microsoft.com/office/drawing/2014/main" id="{BE48532C-49EB-4FFC-AD64-D5F372EB90C3}"/>
              </a:ext>
            </a:extLst>
          </p:cNvPr>
          <p:cNvSpPr>
            <a:spLocks noGrp="1"/>
          </p:cNvSpPr>
          <p:nvPr>
            <p:ph type="body" sz="quarter" idx="18" hasCustomPrompt="1"/>
          </p:nvPr>
        </p:nvSpPr>
        <p:spPr>
          <a:xfrm>
            <a:off x="574675" y="3059779"/>
            <a:ext cx="5376863" cy="2933034"/>
          </a:xfrm>
        </p:spPr>
        <p:txBody>
          <a:bodyPr/>
          <a:lstStyle>
            <a:lvl1pPr marL="0" indent="0">
              <a:lnSpc>
                <a:spcPct val="100000"/>
              </a:lnSpc>
              <a:spcAft>
                <a:spcPts val="600"/>
              </a:spcAft>
              <a:buNone/>
              <a:defRPr sz="2000" b="0" i="0">
                <a:solidFill>
                  <a:schemeClr val="tx1"/>
                </a:solidFill>
                <a:latin typeface="+mn-lt"/>
              </a:defRPr>
            </a:lvl1pPr>
            <a:lvl2pPr marL="0" indent="0">
              <a:lnSpc>
                <a:spcPct val="100000"/>
              </a:lnSpc>
              <a:spcAft>
                <a:spcPts val="600"/>
              </a:spcAft>
              <a:buNone/>
              <a:defRPr sz="2000" b="0" i="0">
                <a:solidFill>
                  <a:schemeClr val="tx1"/>
                </a:solidFill>
                <a:latin typeface="+mn-lt"/>
              </a:defRPr>
            </a:lvl2pPr>
            <a:lvl3pPr marL="0" indent="0">
              <a:lnSpc>
                <a:spcPct val="100000"/>
              </a:lnSpc>
              <a:spcAft>
                <a:spcPts val="600"/>
              </a:spcAft>
              <a:buNone/>
              <a:defRPr sz="2000" b="0" i="0">
                <a:solidFill>
                  <a:schemeClr val="tx1"/>
                </a:solidFill>
                <a:latin typeface="+mn-lt"/>
              </a:defRPr>
            </a:lvl3pPr>
            <a:lvl4pPr>
              <a:lnSpc>
                <a:spcPct val="100000"/>
              </a:lnSpc>
              <a:spcAft>
                <a:spcPts val="600"/>
              </a:spcAft>
              <a:buNone/>
              <a:defRPr sz="2000" b="0" i="0">
                <a:solidFill>
                  <a:schemeClr val="tx1"/>
                </a:solidFill>
                <a:latin typeface="+mn-lt"/>
              </a:defRPr>
            </a:lvl4pPr>
            <a:lvl5pPr>
              <a:lnSpc>
                <a:spcPct val="100000"/>
              </a:lnSpc>
              <a:spcAft>
                <a:spcPts val="600"/>
              </a:spcAft>
              <a:buNone/>
              <a:defRPr sz="2000" b="0" i="0">
                <a:solidFill>
                  <a:schemeClr val="tx1"/>
                </a:solidFill>
                <a:latin typeface="+mn-lt"/>
              </a:defRPr>
            </a:lvl5pPr>
            <a:lvl6pPr>
              <a:lnSpc>
                <a:spcPct val="100000"/>
              </a:lnSpc>
              <a:spcAft>
                <a:spcPts val="600"/>
              </a:spcAft>
              <a:defRPr sz="2000" b="0" i="0">
                <a:solidFill>
                  <a:schemeClr val="tx1"/>
                </a:solidFill>
                <a:latin typeface="+mn-lt"/>
              </a:defRPr>
            </a:lvl6pPr>
            <a:lvl7pPr>
              <a:lnSpc>
                <a:spcPct val="100000"/>
              </a:lnSpc>
              <a:spcAft>
                <a:spcPts val="600"/>
              </a:spcAft>
              <a:defRPr sz="2000" b="0" i="0">
                <a:solidFill>
                  <a:schemeClr val="tx1"/>
                </a:solidFill>
                <a:latin typeface="+mn-lt"/>
              </a:defRPr>
            </a:lvl7pPr>
            <a:lvl8pPr>
              <a:lnSpc>
                <a:spcPct val="100000"/>
              </a:lnSpc>
              <a:spcAft>
                <a:spcPts val="600"/>
              </a:spcAft>
              <a:defRPr sz="2000" b="0" i="0">
                <a:solidFill>
                  <a:schemeClr val="tx1"/>
                </a:solidFill>
                <a:latin typeface="+mn-lt"/>
              </a:defRPr>
            </a:lvl8pPr>
            <a:lvl9pPr>
              <a:lnSpc>
                <a:spcPct val="100000"/>
              </a:lnSpc>
              <a:spcAft>
                <a:spcPts val="600"/>
              </a:spcAft>
              <a:defRPr sz="2000" b="0" i="0">
                <a:solidFill>
                  <a:schemeClr val="tx1"/>
                </a:solidFill>
                <a:latin typeface="+mn-lt"/>
              </a:defRPr>
            </a:lvl9pPr>
          </a:lstStyle>
          <a:p>
            <a:pPr lvl="0"/>
            <a:r>
              <a:rPr lang="en-GB" noProof="0" dirty="0"/>
              <a:t>Click to add text</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Tree>
    <p:extLst>
      <p:ext uri="{BB962C8B-B14F-4D97-AF65-F5344CB8AC3E}">
        <p14:creationId xmlns:p14="http://schemas.microsoft.com/office/powerpoint/2010/main" val="3186409769"/>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ivider F">
    <p:bg>
      <p:bgPr>
        <a:solidFill>
          <a:schemeClr val="tx1"/>
        </a:solidFill>
        <a:effectLst/>
      </p:bgPr>
    </p:bg>
    <p:spTree>
      <p:nvGrpSpPr>
        <p:cNvPr id="1" name=""/>
        <p:cNvGrpSpPr/>
        <p:nvPr/>
      </p:nvGrpSpPr>
      <p:grpSpPr>
        <a:xfrm>
          <a:off x="0" y="0"/>
          <a:ext cx="0" cy="0"/>
          <a:chOff x="0" y="0"/>
          <a:chExt cx="0" cy="0"/>
        </a:xfrm>
      </p:grpSpPr>
      <p:sp>
        <p:nvSpPr>
          <p:cNvPr id="11" name="Date Placeholder 6" hidden="1">
            <a:extLst>
              <a:ext uri="{FF2B5EF4-FFF2-40B4-BE49-F238E27FC236}">
                <a16:creationId xmlns:a16="http://schemas.microsoft.com/office/drawing/2014/main" id="{1A720CDE-06B6-4983-9A87-F49D92F49766}"/>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12" name="Footer Placeholder 8" hidden="1">
            <a:extLst>
              <a:ext uri="{FF2B5EF4-FFF2-40B4-BE49-F238E27FC236}">
                <a16:creationId xmlns:a16="http://schemas.microsoft.com/office/drawing/2014/main" id="{7FFC0449-92BF-472B-90CF-9DF76E28F3A4}"/>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3" name="Slide Number Placeholder 10" hidden="1">
            <a:extLst>
              <a:ext uri="{FF2B5EF4-FFF2-40B4-BE49-F238E27FC236}">
                <a16:creationId xmlns:a16="http://schemas.microsoft.com/office/drawing/2014/main" id="{714F8B58-5B54-40CA-B779-ABC1C0CA9F71}"/>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8" name="Background">
            <a:extLst>
              <a:ext uri="{FF2B5EF4-FFF2-40B4-BE49-F238E27FC236}">
                <a16:creationId xmlns:a16="http://schemas.microsoft.com/office/drawing/2014/main" id="{33F421CA-6288-4C92-B792-DE8965B913A0}"/>
              </a:ext>
            </a:extLst>
          </p:cNvPr>
          <p:cNvSpPr/>
          <p:nvPr userDrawn="1"/>
        </p:nvSpPr>
        <p:spPr bwMode="white">
          <a:xfrm>
            <a:off x="0" y="0"/>
            <a:ext cx="12193200" cy="6861600"/>
          </a:xfrm>
          <a:prstGeom prst="rect">
            <a:avLst/>
          </a:prstGeom>
          <a:solidFill>
            <a:srgbClr val="00A4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sp>
        <p:nvSpPr>
          <p:cNvPr id="2" name="Title 1"/>
          <p:cNvSpPr>
            <a:spLocks noGrp="1"/>
          </p:cNvSpPr>
          <p:nvPr>
            <p:ph type="ctrTitle" hasCustomPrompt="1"/>
          </p:nvPr>
        </p:nvSpPr>
        <p:spPr>
          <a:xfrm>
            <a:off x="576000" y="1282431"/>
            <a:ext cx="11041200" cy="917229"/>
          </a:xfrm>
        </p:spPr>
        <p:txBody>
          <a:bodyPr anchor="b"/>
          <a:lstStyle>
            <a:lvl1pPr algn="l">
              <a:defRPr sz="3600">
                <a:solidFill>
                  <a:schemeClr val="tx1"/>
                </a:solidFill>
              </a:defRPr>
            </a:lvl1pPr>
          </a:lstStyle>
          <a:p>
            <a:r>
              <a:rPr lang="en-GB" noProof="0" dirty="0"/>
              <a:t>Click to add title</a:t>
            </a:r>
            <a:endParaRPr lang="en-GB" dirty="0"/>
          </a:p>
        </p:txBody>
      </p:sp>
      <p:sp>
        <p:nvSpPr>
          <p:cNvPr id="3" name="Subtitle 2"/>
          <p:cNvSpPr>
            <a:spLocks noGrp="1"/>
          </p:cNvSpPr>
          <p:nvPr>
            <p:ph type="subTitle" idx="1" hasCustomPrompt="1"/>
          </p:nvPr>
        </p:nvSpPr>
        <p:spPr>
          <a:xfrm>
            <a:off x="576000" y="2171826"/>
            <a:ext cx="11041200" cy="735840"/>
          </a:xfrm>
        </p:spPr>
        <p:txBody>
          <a:bodyPr/>
          <a:lstStyle>
            <a:lvl1pPr marL="0" indent="0" algn="l">
              <a:spcBef>
                <a:spcPts val="0"/>
              </a:spcBef>
              <a:buFont typeface="Arial" panose="020B0604020202020204" pitchFamily="34" charset="0"/>
              <a:buChar char="​"/>
              <a:defRPr sz="3600">
                <a:solidFill>
                  <a:schemeClr val="tx1"/>
                </a:solidFill>
              </a:defRPr>
            </a:lvl1pPr>
            <a:lvl2pPr marL="0" indent="0" algn="l">
              <a:buFont typeface="Arial" panose="020B0604020202020204" pitchFamily="34" charset="0"/>
              <a:buNone/>
              <a:defRPr sz="3600">
                <a:solidFill>
                  <a:schemeClr val="tx1"/>
                </a:solidFill>
              </a:defRPr>
            </a:lvl2pPr>
            <a:lvl3pPr marL="0" indent="0" algn="l">
              <a:buFont typeface="Arial" panose="020B0604020202020204" pitchFamily="34" charset="0"/>
              <a:buChar char="​"/>
              <a:defRPr sz="3600">
                <a:solidFill>
                  <a:schemeClr val="tx1"/>
                </a:solidFill>
              </a:defRPr>
            </a:lvl3pPr>
            <a:lvl4pPr marL="0" indent="0" algn="l">
              <a:buFont typeface="Arial" panose="020B0604020202020204" pitchFamily="34" charset="0"/>
              <a:buChar char="​"/>
              <a:defRPr sz="3600">
                <a:solidFill>
                  <a:schemeClr val="tx1"/>
                </a:solidFill>
              </a:defRPr>
            </a:lvl4pPr>
            <a:lvl5pPr marL="0" indent="0" algn="l">
              <a:buFont typeface="Arial" panose="020B0604020202020204" pitchFamily="34" charset="0"/>
              <a:buChar char="​"/>
              <a:defRPr sz="3600">
                <a:solidFill>
                  <a:schemeClr val="tx1"/>
                </a:solidFill>
              </a:defRPr>
            </a:lvl5pPr>
            <a:lvl6pPr marL="0" indent="0" algn="l">
              <a:buFont typeface="Arial" panose="020B0604020202020204" pitchFamily="34" charset="0"/>
              <a:buChar char="​"/>
              <a:defRPr sz="3600">
                <a:solidFill>
                  <a:schemeClr val="tx1"/>
                </a:solidFill>
              </a:defRPr>
            </a:lvl6pPr>
            <a:lvl7pPr marL="0" indent="0" algn="l">
              <a:buFont typeface="Arial" panose="020B0604020202020204" pitchFamily="34" charset="0"/>
              <a:buChar char="​"/>
              <a:defRPr sz="3600">
                <a:solidFill>
                  <a:schemeClr val="tx1"/>
                </a:solidFill>
              </a:defRPr>
            </a:lvl7pPr>
            <a:lvl8pPr marL="0" indent="0" algn="l">
              <a:buFont typeface="Arial" panose="020B0604020202020204" pitchFamily="34" charset="0"/>
              <a:buChar char="​"/>
              <a:defRPr sz="3600">
                <a:solidFill>
                  <a:schemeClr val="tx1"/>
                </a:solidFill>
              </a:defRPr>
            </a:lvl8pPr>
            <a:lvl9pPr marL="0" indent="0" algn="l">
              <a:buFont typeface="Arial" panose="020B0604020202020204" pitchFamily="34" charset="0"/>
              <a:buChar char="​"/>
              <a:tabLst/>
              <a:defRPr sz="3600">
                <a:solidFill>
                  <a:schemeClr val="tx1"/>
                </a:solidFill>
              </a:defRPr>
            </a:lvl9pPr>
          </a:lstStyle>
          <a:p>
            <a:r>
              <a:rPr lang="en-GB" dirty="0"/>
              <a:t>Click to add subtitle</a:t>
            </a:r>
          </a:p>
        </p:txBody>
      </p:sp>
      <p:sp>
        <p:nvSpPr>
          <p:cNvPr id="5" name="Text Placeholder 4">
            <a:extLst>
              <a:ext uri="{FF2B5EF4-FFF2-40B4-BE49-F238E27FC236}">
                <a16:creationId xmlns:a16="http://schemas.microsoft.com/office/drawing/2014/main" id="{BE48532C-49EB-4FFC-AD64-D5F372EB90C3}"/>
              </a:ext>
            </a:extLst>
          </p:cNvPr>
          <p:cNvSpPr>
            <a:spLocks noGrp="1"/>
          </p:cNvSpPr>
          <p:nvPr>
            <p:ph type="body" sz="quarter" idx="18" hasCustomPrompt="1"/>
          </p:nvPr>
        </p:nvSpPr>
        <p:spPr>
          <a:xfrm>
            <a:off x="574675" y="3059779"/>
            <a:ext cx="5376863" cy="2933034"/>
          </a:xfrm>
        </p:spPr>
        <p:txBody>
          <a:bodyPr/>
          <a:lstStyle>
            <a:lvl1pPr marL="0" indent="0">
              <a:lnSpc>
                <a:spcPct val="100000"/>
              </a:lnSpc>
              <a:spcAft>
                <a:spcPts val="600"/>
              </a:spcAft>
              <a:buNone/>
              <a:defRPr sz="2000" b="0">
                <a:solidFill>
                  <a:schemeClr val="tx1"/>
                </a:solidFill>
                <a:latin typeface="+mn-lt"/>
              </a:defRPr>
            </a:lvl1pPr>
            <a:lvl2pPr marL="0" indent="0">
              <a:lnSpc>
                <a:spcPct val="100000"/>
              </a:lnSpc>
              <a:spcAft>
                <a:spcPts val="600"/>
              </a:spcAft>
              <a:buNone/>
              <a:defRPr sz="2000" b="0">
                <a:solidFill>
                  <a:schemeClr val="tx1"/>
                </a:solidFill>
                <a:latin typeface="+mn-lt"/>
              </a:defRPr>
            </a:lvl2pPr>
            <a:lvl3pPr marL="0" indent="0">
              <a:lnSpc>
                <a:spcPct val="100000"/>
              </a:lnSpc>
              <a:spcAft>
                <a:spcPts val="600"/>
              </a:spcAft>
              <a:buNone/>
              <a:defRPr sz="2000" b="0">
                <a:solidFill>
                  <a:schemeClr val="tx1"/>
                </a:solidFill>
                <a:latin typeface="+mn-lt"/>
              </a:defRPr>
            </a:lvl3pPr>
            <a:lvl4pPr>
              <a:lnSpc>
                <a:spcPct val="100000"/>
              </a:lnSpc>
              <a:spcAft>
                <a:spcPts val="600"/>
              </a:spcAft>
              <a:buNone/>
              <a:defRPr sz="2000" b="0">
                <a:solidFill>
                  <a:schemeClr val="tx1"/>
                </a:solidFill>
                <a:latin typeface="+mn-lt"/>
              </a:defRPr>
            </a:lvl4pPr>
            <a:lvl5pPr>
              <a:lnSpc>
                <a:spcPct val="100000"/>
              </a:lnSpc>
              <a:spcAft>
                <a:spcPts val="600"/>
              </a:spcAft>
              <a:buNone/>
              <a:defRPr sz="2000" b="0">
                <a:solidFill>
                  <a:schemeClr val="tx1"/>
                </a:solidFill>
                <a:latin typeface="+mn-lt"/>
              </a:defRPr>
            </a:lvl5pPr>
            <a:lvl6pPr>
              <a:lnSpc>
                <a:spcPct val="100000"/>
              </a:lnSpc>
              <a:spcAft>
                <a:spcPts val="600"/>
              </a:spcAft>
              <a:defRPr sz="2000" b="0">
                <a:solidFill>
                  <a:schemeClr val="tx1"/>
                </a:solidFill>
                <a:latin typeface="+mn-lt"/>
              </a:defRPr>
            </a:lvl6pPr>
            <a:lvl7pPr>
              <a:lnSpc>
                <a:spcPct val="100000"/>
              </a:lnSpc>
              <a:spcAft>
                <a:spcPts val="600"/>
              </a:spcAft>
              <a:defRPr sz="2000" b="0">
                <a:solidFill>
                  <a:schemeClr val="tx1"/>
                </a:solidFill>
                <a:latin typeface="+mn-lt"/>
              </a:defRPr>
            </a:lvl7pPr>
            <a:lvl8pPr>
              <a:lnSpc>
                <a:spcPct val="100000"/>
              </a:lnSpc>
              <a:spcAft>
                <a:spcPts val="600"/>
              </a:spcAft>
              <a:defRPr sz="2000" b="0">
                <a:solidFill>
                  <a:schemeClr val="tx1"/>
                </a:solidFill>
                <a:latin typeface="+mn-lt"/>
              </a:defRPr>
            </a:lvl8pPr>
            <a:lvl9pPr>
              <a:lnSpc>
                <a:spcPct val="100000"/>
              </a:lnSpc>
              <a:spcAft>
                <a:spcPts val="600"/>
              </a:spcAft>
              <a:defRPr sz="2000" b="0">
                <a:solidFill>
                  <a:schemeClr val="tx1"/>
                </a:solidFill>
                <a:latin typeface="+mn-lt"/>
              </a:defRPr>
            </a:lvl9pPr>
          </a:lstStyle>
          <a:p>
            <a:pPr lvl="0"/>
            <a:r>
              <a:rPr lang="en-GB" noProof="0" dirty="0"/>
              <a:t>Click to add text</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Tree>
    <p:extLst>
      <p:ext uri="{BB962C8B-B14F-4D97-AF65-F5344CB8AC3E}">
        <p14:creationId xmlns:p14="http://schemas.microsoft.com/office/powerpoint/2010/main" val="636591600"/>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Divider G">
    <p:bg>
      <p:bgPr>
        <a:solidFill>
          <a:schemeClr val="tx1"/>
        </a:solidFill>
        <a:effectLst/>
      </p:bgPr>
    </p:bg>
    <p:spTree>
      <p:nvGrpSpPr>
        <p:cNvPr id="1" name=""/>
        <p:cNvGrpSpPr/>
        <p:nvPr/>
      </p:nvGrpSpPr>
      <p:grpSpPr>
        <a:xfrm>
          <a:off x="0" y="0"/>
          <a:ext cx="0" cy="0"/>
          <a:chOff x="0" y="0"/>
          <a:chExt cx="0" cy="0"/>
        </a:xfrm>
      </p:grpSpPr>
      <p:sp>
        <p:nvSpPr>
          <p:cNvPr id="11" name="Date Placeholder 6" hidden="1">
            <a:extLst>
              <a:ext uri="{FF2B5EF4-FFF2-40B4-BE49-F238E27FC236}">
                <a16:creationId xmlns:a16="http://schemas.microsoft.com/office/drawing/2014/main" id="{1A720CDE-06B6-4983-9A87-F49D92F49766}"/>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12" name="Footer Placeholder 8" hidden="1">
            <a:extLst>
              <a:ext uri="{FF2B5EF4-FFF2-40B4-BE49-F238E27FC236}">
                <a16:creationId xmlns:a16="http://schemas.microsoft.com/office/drawing/2014/main" id="{7FFC0449-92BF-472B-90CF-9DF76E28F3A4}"/>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3" name="Slide Number Placeholder 10" hidden="1">
            <a:extLst>
              <a:ext uri="{FF2B5EF4-FFF2-40B4-BE49-F238E27FC236}">
                <a16:creationId xmlns:a16="http://schemas.microsoft.com/office/drawing/2014/main" id="{714F8B58-5B54-40CA-B779-ABC1C0CA9F71}"/>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8" name="Background">
            <a:extLst>
              <a:ext uri="{FF2B5EF4-FFF2-40B4-BE49-F238E27FC236}">
                <a16:creationId xmlns:a16="http://schemas.microsoft.com/office/drawing/2014/main" id="{EF26F15E-2620-4AE5-8BAD-5E62B1FB4181}"/>
              </a:ext>
            </a:extLst>
          </p:cNvPr>
          <p:cNvSpPr/>
          <p:nvPr userDrawn="1"/>
        </p:nvSpPr>
        <p:spPr bwMode="white">
          <a:xfrm>
            <a:off x="0" y="0"/>
            <a:ext cx="12193200" cy="6861600"/>
          </a:xfrm>
          <a:prstGeom prst="rect">
            <a:avLst/>
          </a:prstGeom>
          <a:solidFill>
            <a:srgbClr val="00A9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sp>
        <p:nvSpPr>
          <p:cNvPr id="2" name="Title 1"/>
          <p:cNvSpPr>
            <a:spLocks noGrp="1"/>
          </p:cNvSpPr>
          <p:nvPr>
            <p:ph type="ctrTitle" hasCustomPrompt="1"/>
          </p:nvPr>
        </p:nvSpPr>
        <p:spPr>
          <a:xfrm>
            <a:off x="576000" y="1282431"/>
            <a:ext cx="11041200" cy="917229"/>
          </a:xfrm>
        </p:spPr>
        <p:txBody>
          <a:bodyPr anchor="b"/>
          <a:lstStyle>
            <a:lvl1pPr algn="l">
              <a:defRPr sz="3600">
                <a:solidFill>
                  <a:schemeClr val="tx1"/>
                </a:solidFill>
              </a:defRPr>
            </a:lvl1pPr>
          </a:lstStyle>
          <a:p>
            <a:r>
              <a:rPr lang="en-GB" noProof="0" dirty="0"/>
              <a:t>Click to add title</a:t>
            </a:r>
            <a:endParaRPr lang="en-GB" dirty="0"/>
          </a:p>
        </p:txBody>
      </p:sp>
      <p:sp>
        <p:nvSpPr>
          <p:cNvPr id="3" name="Subtitle 2"/>
          <p:cNvSpPr>
            <a:spLocks noGrp="1"/>
          </p:cNvSpPr>
          <p:nvPr>
            <p:ph type="subTitle" idx="1" hasCustomPrompt="1"/>
          </p:nvPr>
        </p:nvSpPr>
        <p:spPr>
          <a:xfrm>
            <a:off x="576000" y="2171826"/>
            <a:ext cx="11041200" cy="735840"/>
          </a:xfrm>
        </p:spPr>
        <p:txBody>
          <a:bodyPr/>
          <a:lstStyle>
            <a:lvl1pPr marL="0" indent="0" algn="l">
              <a:spcBef>
                <a:spcPts val="0"/>
              </a:spcBef>
              <a:buFont typeface="Arial" panose="020B0604020202020204" pitchFamily="34" charset="0"/>
              <a:buChar char="​"/>
              <a:defRPr sz="3600">
                <a:solidFill>
                  <a:schemeClr val="tx1"/>
                </a:solidFill>
              </a:defRPr>
            </a:lvl1pPr>
            <a:lvl2pPr marL="0" indent="0" algn="l">
              <a:buFont typeface="Arial" panose="020B0604020202020204" pitchFamily="34" charset="0"/>
              <a:buNone/>
              <a:defRPr sz="3600">
                <a:solidFill>
                  <a:schemeClr val="tx1"/>
                </a:solidFill>
              </a:defRPr>
            </a:lvl2pPr>
            <a:lvl3pPr marL="0" indent="0" algn="l">
              <a:buFont typeface="Arial" panose="020B0604020202020204" pitchFamily="34" charset="0"/>
              <a:buChar char="​"/>
              <a:defRPr sz="3600">
                <a:solidFill>
                  <a:schemeClr val="tx1"/>
                </a:solidFill>
              </a:defRPr>
            </a:lvl3pPr>
            <a:lvl4pPr marL="0" indent="0" algn="l">
              <a:buFont typeface="Arial" panose="020B0604020202020204" pitchFamily="34" charset="0"/>
              <a:buChar char="​"/>
              <a:defRPr sz="3600">
                <a:solidFill>
                  <a:schemeClr val="tx1"/>
                </a:solidFill>
              </a:defRPr>
            </a:lvl4pPr>
            <a:lvl5pPr marL="0" indent="0" algn="l">
              <a:buFont typeface="Arial" panose="020B0604020202020204" pitchFamily="34" charset="0"/>
              <a:buChar char="​"/>
              <a:defRPr sz="3600">
                <a:solidFill>
                  <a:schemeClr val="tx1"/>
                </a:solidFill>
              </a:defRPr>
            </a:lvl5pPr>
            <a:lvl6pPr marL="0" indent="0" algn="l">
              <a:buFont typeface="Arial" panose="020B0604020202020204" pitchFamily="34" charset="0"/>
              <a:buChar char="​"/>
              <a:defRPr sz="3600">
                <a:solidFill>
                  <a:schemeClr val="tx1"/>
                </a:solidFill>
              </a:defRPr>
            </a:lvl6pPr>
            <a:lvl7pPr marL="0" indent="0" algn="l">
              <a:buFont typeface="Arial" panose="020B0604020202020204" pitchFamily="34" charset="0"/>
              <a:buChar char="​"/>
              <a:defRPr sz="3600">
                <a:solidFill>
                  <a:schemeClr val="tx1"/>
                </a:solidFill>
              </a:defRPr>
            </a:lvl7pPr>
            <a:lvl8pPr marL="0" indent="0" algn="l">
              <a:buFont typeface="Arial" panose="020B0604020202020204" pitchFamily="34" charset="0"/>
              <a:buChar char="​"/>
              <a:defRPr sz="3600">
                <a:solidFill>
                  <a:schemeClr val="tx1"/>
                </a:solidFill>
              </a:defRPr>
            </a:lvl8pPr>
            <a:lvl9pPr marL="0" indent="0" algn="l">
              <a:buFont typeface="Arial" panose="020B0604020202020204" pitchFamily="34" charset="0"/>
              <a:buChar char="​"/>
              <a:tabLst/>
              <a:defRPr sz="3600">
                <a:solidFill>
                  <a:schemeClr val="tx1"/>
                </a:solidFill>
              </a:defRPr>
            </a:lvl9pPr>
          </a:lstStyle>
          <a:p>
            <a:r>
              <a:rPr lang="en-GB" dirty="0"/>
              <a:t>Click to add subtitle</a:t>
            </a:r>
          </a:p>
        </p:txBody>
      </p:sp>
      <p:sp>
        <p:nvSpPr>
          <p:cNvPr id="5" name="Text Placeholder 4">
            <a:extLst>
              <a:ext uri="{FF2B5EF4-FFF2-40B4-BE49-F238E27FC236}">
                <a16:creationId xmlns:a16="http://schemas.microsoft.com/office/drawing/2014/main" id="{BE48532C-49EB-4FFC-AD64-D5F372EB90C3}"/>
              </a:ext>
            </a:extLst>
          </p:cNvPr>
          <p:cNvSpPr>
            <a:spLocks noGrp="1"/>
          </p:cNvSpPr>
          <p:nvPr>
            <p:ph type="body" sz="quarter" idx="18" hasCustomPrompt="1"/>
          </p:nvPr>
        </p:nvSpPr>
        <p:spPr>
          <a:xfrm>
            <a:off x="574675" y="3059779"/>
            <a:ext cx="5376863" cy="2933034"/>
          </a:xfrm>
        </p:spPr>
        <p:txBody>
          <a:bodyPr/>
          <a:lstStyle>
            <a:lvl1pPr marL="0" indent="0">
              <a:lnSpc>
                <a:spcPct val="100000"/>
              </a:lnSpc>
              <a:spcAft>
                <a:spcPts val="600"/>
              </a:spcAft>
              <a:buNone/>
              <a:defRPr sz="2000" b="0">
                <a:solidFill>
                  <a:schemeClr val="tx1"/>
                </a:solidFill>
                <a:latin typeface="+mn-lt"/>
              </a:defRPr>
            </a:lvl1pPr>
            <a:lvl2pPr marL="0" indent="0">
              <a:lnSpc>
                <a:spcPct val="100000"/>
              </a:lnSpc>
              <a:spcAft>
                <a:spcPts val="600"/>
              </a:spcAft>
              <a:buNone/>
              <a:defRPr sz="2000" b="0">
                <a:solidFill>
                  <a:schemeClr val="tx1"/>
                </a:solidFill>
                <a:latin typeface="+mn-lt"/>
              </a:defRPr>
            </a:lvl2pPr>
            <a:lvl3pPr marL="0" indent="0">
              <a:lnSpc>
                <a:spcPct val="100000"/>
              </a:lnSpc>
              <a:spcAft>
                <a:spcPts val="600"/>
              </a:spcAft>
              <a:buNone/>
              <a:defRPr sz="2000" b="0">
                <a:solidFill>
                  <a:schemeClr val="tx1"/>
                </a:solidFill>
                <a:latin typeface="+mn-lt"/>
              </a:defRPr>
            </a:lvl3pPr>
            <a:lvl4pPr>
              <a:lnSpc>
                <a:spcPct val="100000"/>
              </a:lnSpc>
              <a:spcAft>
                <a:spcPts val="600"/>
              </a:spcAft>
              <a:buNone/>
              <a:defRPr sz="2000" b="0">
                <a:solidFill>
                  <a:schemeClr val="tx1"/>
                </a:solidFill>
                <a:latin typeface="+mn-lt"/>
              </a:defRPr>
            </a:lvl4pPr>
            <a:lvl5pPr>
              <a:lnSpc>
                <a:spcPct val="100000"/>
              </a:lnSpc>
              <a:spcAft>
                <a:spcPts val="600"/>
              </a:spcAft>
              <a:buNone/>
              <a:defRPr sz="2000" b="0">
                <a:solidFill>
                  <a:schemeClr val="tx1"/>
                </a:solidFill>
                <a:latin typeface="+mn-lt"/>
              </a:defRPr>
            </a:lvl5pPr>
            <a:lvl6pPr>
              <a:lnSpc>
                <a:spcPct val="100000"/>
              </a:lnSpc>
              <a:spcAft>
                <a:spcPts val="600"/>
              </a:spcAft>
              <a:defRPr sz="2000" b="0">
                <a:solidFill>
                  <a:schemeClr val="tx1"/>
                </a:solidFill>
                <a:latin typeface="+mn-lt"/>
              </a:defRPr>
            </a:lvl6pPr>
            <a:lvl7pPr>
              <a:lnSpc>
                <a:spcPct val="100000"/>
              </a:lnSpc>
              <a:spcAft>
                <a:spcPts val="600"/>
              </a:spcAft>
              <a:defRPr sz="2000" b="0">
                <a:solidFill>
                  <a:schemeClr val="tx1"/>
                </a:solidFill>
                <a:latin typeface="+mn-lt"/>
              </a:defRPr>
            </a:lvl7pPr>
            <a:lvl8pPr>
              <a:lnSpc>
                <a:spcPct val="100000"/>
              </a:lnSpc>
              <a:spcAft>
                <a:spcPts val="600"/>
              </a:spcAft>
              <a:defRPr sz="2000" b="0">
                <a:solidFill>
                  <a:schemeClr val="tx1"/>
                </a:solidFill>
                <a:latin typeface="+mn-lt"/>
              </a:defRPr>
            </a:lvl8pPr>
            <a:lvl9pPr>
              <a:lnSpc>
                <a:spcPct val="100000"/>
              </a:lnSpc>
              <a:spcAft>
                <a:spcPts val="600"/>
              </a:spcAft>
              <a:defRPr sz="2000" b="0">
                <a:solidFill>
                  <a:schemeClr val="tx1"/>
                </a:solidFill>
                <a:latin typeface="+mn-lt"/>
              </a:defRPr>
            </a:lvl9pPr>
          </a:lstStyle>
          <a:p>
            <a:pPr lvl="0"/>
            <a:r>
              <a:rPr lang="en-GB" noProof="0" dirty="0"/>
              <a:t>Click to add text</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Tree>
    <p:extLst>
      <p:ext uri="{BB962C8B-B14F-4D97-AF65-F5344CB8AC3E}">
        <p14:creationId xmlns:p14="http://schemas.microsoft.com/office/powerpoint/2010/main" val="3883373902"/>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ivider H">
    <p:bg>
      <p:bgPr>
        <a:solidFill>
          <a:schemeClr val="tx1"/>
        </a:solidFill>
        <a:effectLst/>
      </p:bgPr>
    </p:bg>
    <p:spTree>
      <p:nvGrpSpPr>
        <p:cNvPr id="1" name=""/>
        <p:cNvGrpSpPr/>
        <p:nvPr/>
      </p:nvGrpSpPr>
      <p:grpSpPr>
        <a:xfrm>
          <a:off x="0" y="0"/>
          <a:ext cx="0" cy="0"/>
          <a:chOff x="0" y="0"/>
          <a:chExt cx="0" cy="0"/>
        </a:xfrm>
      </p:grpSpPr>
      <p:sp>
        <p:nvSpPr>
          <p:cNvPr id="11" name="Date Placeholder 6" hidden="1">
            <a:extLst>
              <a:ext uri="{FF2B5EF4-FFF2-40B4-BE49-F238E27FC236}">
                <a16:creationId xmlns:a16="http://schemas.microsoft.com/office/drawing/2014/main" id="{1A720CDE-06B6-4983-9A87-F49D92F49766}"/>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12" name="Footer Placeholder 8" hidden="1">
            <a:extLst>
              <a:ext uri="{FF2B5EF4-FFF2-40B4-BE49-F238E27FC236}">
                <a16:creationId xmlns:a16="http://schemas.microsoft.com/office/drawing/2014/main" id="{7FFC0449-92BF-472B-90CF-9DF76E28F3A4}"/>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3" name="Slide Number Placeholder 10" hidden="1">
            <a:extLst>
              <a:ext uri="{FF2B5EF4-FFF2-40B4-BE49-F238E27FC236}">
                <a16:creationId xmlns:a16="http://schemas.microsoft.com/office/drawing/2014/main" id="{714F8B58-5B54-40CA-B779-ABC1C0CA9F71}"/>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8" name="Background">
            <a:extLst>
              <a:ext uri="{FF2B5EF4-FFF2-40B4-BE49-F238E27FC236}">
                <a16:creationId xmlns:a16="http://schemas.microsoft.com/office/drawing/2014/main" id="{C01A3ED8-481D-4AD3-A0C0-68C5F74AEF33}"/>
              </a:ext>
            </a:extLst>
          </p:cNvPr>
          <p:cNvSpPr/>
          <p:nvPr userDrawn="1"/>
        </p:nvSpPr>
        <p:spPr bwMode="white">
          <a:xfrm>
            <a:off x="0" y="0"/>
            <a:ext cx="12193200" cy="6861600"/>
          </a:xfrm>
          <a:prstGeom prst="rect">
            <a:avLst/>
          </a:prstGeom>
          <a:solidFill>
            <a:srgbClr val="D000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sp>
        <p:nvSpPr>
          <p:cNvPr id="2" name="Title 1"/>
          <p:cNvSpPr>
            <a:spLocks noGrp="1"/>
          </p:cNvSpPr>
          <p:nvPr>
            <p:ph type="ctrTitle" hasCustomPrompt="1"/>
          </p:nvPr>
        </p:nvSpPr>
        <p:spPr>
          <a:xfrm>
            <a:off x="576000" y="1282431"/>
            <a:ext cx="11041200" cy="917229"/>
          </a:xfrm>
        </p:spPr>
        <p:txBody>
          <a:bodyPr anchor="b"/>
          <a:lstStyle>
            <a:lvl1pPr algn="l">
              <a:defRPr sz="3600">
                <a:solidFill>
                  <a:schemeClr val="tx1"/>
                </a:solidFill>
              </a:defRPr>
            </a:lvl1pPr>
          </a:lstStyle>
          <a:p>
            <a:r>
              <a:rPr lang="en-GB" noProof="0" dirty="0"/>
              <a:t>Click to add title</a:t>
            </a:r>
            <a:endParaRPr lang="en-GB" dirty="0"/>
          </a:p>
        </p:txBody>
      </p:sp>
      <p:sp>
        <p:nvSpPr>
          <p:cNvPr id="3" name="Subtitle 2"/>
          <p:cNvSpPr>
            <a:spLocks noGrp="1"/>
          </p:cNvSpPr>
          <p:nvPr>
            <p:ph type="subTitle" idx="1" hasCustomPrompt="1"/>
          </p:nvPr>
        </p:nvSpPr>
        <p:spPr>
          <a:xfrm>
            <a:off x="576000" y="2171826"/>
            <a:ext cx="11041200" cy="735840"/>
          </a:xfrm>
        </p:spPr>
        <p:txBody>
          <a:bodyPr/>
          <a:lstStyle>
            <a:lvl1pPr marL="0" indent="0" algn="l">
              <a:spcBef>
                <a:spcPts val="0"/>
              </a:spcBef>
              <a:buFont typeface="Arial" panose="020B0604020202020204" pitchFamily="34" charset="0"/>
              <a:buChar char="​"/>
              <a:defRPr sz="3600">
                <a:solidFill>
                  <a:schemeClr val="tx1"/>
                </a:solidFill>
              </a:defRPr>
            </a:lvl1pPr>
            <a:lvl2pPr marL="0" indent="0" algn="l">
              <a:buFont typeface="Arial" panose="020B0604020202020204" pitchFamily="34" charset="0"/>
              <a:buNone/>
              <a:defRPr sz="3600">
                <a:solidFill>
                  <a:schemeClr val="tx1"/>
                </a:solidFill>
              </a:defRPr>
            </a:lvl2pPr>
            <a:lvl3pPr marL="0" indent="0" algn="l">
              <a:buFont typeface="Arial" panose="020B0604020202020204" pitchFamily="34" charset="0"/>
              <a:buChar char="​"/>
              <a:defRPr sz="3600">
                <a:solidFill>
                  <a:schemeClr val="tx1"/>
                </a:solidFill>
              </a:defRPr>
            </a:lvl3pPr>
            <a:lvl4pPr marL="0" indent="0" algn="l">
              <a:buFont typeface="Arial" panose="020B0604020202020204" pitchFamily="34" charset="0"/>
              <a:buChar char="​"/>
              <a:defRPr sz="3600">
                <a:solidFill>
                  <a:schemeClr val="tx1"/>
                </a:solidFill>
              </a:defRPr>
            </a:lvl4pPr>
            <a:lvl5pPr marL="0" indent="0" algn="l">
              <a:buFont typeface="Arial" panose="020B0604020202020204" pitchFamily="34" charset="0"/>
              <a:buChar char="​"/>
              <a:defRPr sz="3600">
                <a:solidFill>
                  <a:schemeClr val="tx1"/>
                </a:solidFill>
              </a:defRPr>
            </a:lvl5pPr>
            <a:lvl6pPr marL="0" indent="0" algn="l">
              <a:buFont typeface="Arial" panose="020B0604020202020204" pitchFamily="34" charset="0"/>
              <a:buChar char="​"/>
              <a:defRPr sz="3600">
                <a:solidFill>
                  <a:schemeClr val="tx1"/>
                </a:solidFill>
              </a:defRPr>
            </a:lvl6pPr>
            <a:lvl7pPr marL="0" indent="0" algn="l">
              <a:buFont typeface="Arial" panose="020B0604020202020204" pitchFamily="34" charset="0"/>
              <a:buChar char="​"/>
              <a:defRPr sz="3600">
                <a:solidFill>
                  <a:schemeClr val="tx1"/>
                </a:solidFill>
              </a:defRPr>
            </a:lvl7pPr>
            <a:lvl8pPr marL="0" indent="0" algn="l">
              <a:buFont typeface="Arial" panose="020B0604020202020204" pitchFamily="34" charset="0"/>
              <a:buChar char="​"/>
              <a:defRPr sz="3600">
                <a:solidFill>
                  <a:schemeClr val="tx1"/>
                </a:solidFill>
              </a:defRPr>
            </a:lvl8pPr>
            <a:lvl9pPr marL="0" indent="0" algn="l">
              <a:buFont typeface="Arial" panose="020B0604020202020204" pitchFamily="34" charset="0"/>
              <a:buChar char="​"/>
              <a:tabLst/>
              <a:defRPr sz="3600">
                <a:solidFill>
                  <a:schemeClr val="tx1"/>
                </a:solidFill>
              </a:defRPr>
            </a:lvl9pPr>
          </a:lstStyle>
          <a:p>
            <a:r>
              <a:rPr lang="en-GB" dirty="0"/>
              <a:t>Click to add subtitle</a:t>
            </a:r>
          </a:p>
        </p:txBody>
      </p:sp>
      <p:sp>
        <p:nvSpPr>
          <p:cNvPr id="5" name="Text Placeholder 4">
            <a:extLst>
              <a:ext uri="{FF2B5EF4-FFF2-40B4-BE49-F238E27FC236}">
                <a16:creationId xmlns:a16="http://schemas.microsoft.com/office/drawing/2014/main" id="{BE48532C-49EB-4FFC-AD64-D5F372EB90C3}"/>
              </a:ext>
            </a:extLst>
          </p:cNvPr>
          <p:cNvSpPr>
            <a:spLocks noGrp="1"/>
          </p:cNvSpPr>
          <p:nvPr>
            <p:ph type="body" sz="quarter" idx="18" hasCustomPrompt="1"/>
          </p:nvPr>
        </p:nvSpPr>
        <p:spPr>
          <a:xfrm>
            <a:off x="574675" y="3059779"/>
            <a:ext cx="5376863" cy="2933034"/>
          </a:xfrm>
        </p:spPr>
        <p:txBody>
          <a:bodyPr/>
          <a:lstStyle>
            <a:lvl1pPr marL="0" indent="0">
              <a:lnSpc>
                <a:spcPct val="100000"/>
              </a:lnSpc>
              <a:spcAft>
                <a:spcPts val="600"/>
              </a:spcAft>
              <a:buNone/>
              <a:defRPr sz="2000" b="0">
                <a:solidFill>
                  <a:schemeClr val="tx1"/>
                </a:solidFill>
                <a:latin typeface="+mn-lt"/>
              </a:defRPr>
            </a:lvl1pPr>
            <a:lvl2pPr marL="0" indent="0">
              <a:lnSpc>
                <a:spcPct val="100000"/>
              </a:lnSpc>
              <a:spcAft>
                <a:spcPts val="600"/>
              </a:spcAft>
              <a:buNone/>
              <a:defRPr sz="2000" b="0">
                <a:solidFill>
                  <a:schemeClr val="tx1"/>
                </a:solidFill>
                <a:latin typeface="+mn-lt"/>
              </a:defRPr>
            </a:lvl2pPr>
            <a:lvl3pPr marL="0" indent="0">
              <a:lnSpc>
                <a:spcPct val="100000"/>
              </a:lnSpc>
              <a:spcAft>
                <a:spcPts val="600"/>
              </a:spcAft>
              <a:buNone/>
              <a:defRPr sz="2000" b="0">
                <a:solidFill>
                  <a:schemeClr val="tx1"/>
                </a:solidFill>
                <a:latin typeface="+mn-lt"/>
              </a:defRPr>
            </a:lvl3pPr>
            <a:lvl4pPr>
              <a:lnSpc>
                <a:spcPct val="100000"/>
              </a:lnSpc>
              <a:spcAft>
                <a:spcPts val="600"/>
              </a:spcAft>
              <a:buNone/>
              <a:defRPr sz="2000" b="0">
                <a:solidFill>
                  <a:schemeClr val="tx1"/>
                </a:solidFill>
                <a:latin typeface="+mn-lt"/>
              </a:defRPr>
            </a:lvl4pPr>
            <a:lvl5pPr>
              <a:lnSpc>
                <a:spcPct val="100000"/>
              </a:lnSpc>
              <a:spcAft>
                <a:spcPts val="600"/>
              </a:spcAft>
              <a:buNone/>
              <a:defRPr sz="2000" b="0">
                <a:solidFill>
                  <a:schemeClr val="tx1"/>
                </a:solidFill>
                <a:latin typeface="+mn-lt"/>
              </a:defRPr>
            </a:lvl5pPr>
            <a:lvl6pPr>
              <a:lnSpc>
                <a:spcPct val="100000"/>
              </a:lnSpc>
              <a:spcAft>
                <a:spcPts val="600"/>
              </a:spcAft>
              <a:defRPr sz="2000" b="0">
                <a:solidFill>
                  <a:schemeClr val="tx1"/>
                </a:solidFill>
                <a:latin typeface="+mn-lt"/>
              </a:defRPr>
            </a:lvl6pPr>
            <a:lvl7pPr>
              <a:lnSpc>
                <a:spcPct val="100000"/>
              </a:lnSpc>
              <a:spcAft>
                <a:spcPts val="600"/>
              </a:spcAft>
              <a:defRPr sz="2000" b="0">
                <a:solidFill>
                  <a:schemeClr val="tx1"/>
                </a:solidFill>
                <a:latin typeface="+mn-lt"/>
              </a:defRPr>
            </a:lvl7pPr>
            <a:lvl8pPr>
              <a:lnSpc>
                <a:spcPct val="100000"/>
              </a:lnSpc>
              <a:spcAft>
                <a:spcPts val="600"/>
              </a:spcAft>
              <a:defRPr sz="2000" b="0">
                <a:solidFill>
                  <a:schemeClr val="tx1"/>
                </a:solidFill>
                <a:latin typeface="+mn-lt"/>
              </a:defRPr>
            </a:lvl8pPr>
            <a:lvl9pPr>
              <a:lnSpc>
                <a:spcPct val="100000"/>
              </a:lnSpc>
              <a:spcAft>
                <a:spcPts val="600"/>
              </a:spcAft>
              <a:defRPr sz="2000" b="0">
                <a:solidFill>
                  <a:schemeClr val="tx1"/>
                </a:solidFill>
                <a:latin typeface="+mn-lt"/>
              </a:defRPr>
            </a:lvl9pPr>
          </a:lstStyle>
          <a:p>
            <a:pPr lvl="0"/>
            <a:r>
              <a:rPr lang="en-GB" noProof="0" dirty="0"/>
              <a:t>Click to add text</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Tree>
    <p:extLst>
      <p:ext uri="{BB962C8B-B14F-4D97-AF65-F5344CB8AC3E}">
        <p14:creationId xmlns:p14="http://schemas.microsoft.com/office/powerpoint/2010/main" val="1473525235"/>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ivider + image A">
    <p:bg>
      <p:bgRef idx="1001">
        <a:schemeClr val="bg1"/>
      </p:bgRef>
    </p:bg>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4EF947FB-398C-49D8-9DB7-CF0D52B48244}"/>
              </a:ext>
            </a:extLst>
          </p:cNvPr>
          <p:cNvSpPr txBox="1"/>
          <p:nvPr userDrawn="1"/>
        </p:nvSpPr>
        <p:spPr>
          <a:xfrm>
            <a:off x="9525" y="-270387"/>
            <a:ext cx="12020550" cy="215444"/>
          </a:xfrm>
          <a:prstGeom prst="rect">
            <a:avLst/>
          </a:prstGeom>
          <a:noFill/>
        </p:spPr>
        <p:txBody>
          <a:bodyPr wrap="square" lIns="0" tIns="0" rIns="0" bIns="0" rtlCol="0" anchor="b" anchorCtr="0">
            <a:spAutoFit/>
          </a:body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sz="1400" dirty="0"/>
              <a:t>Right click on picture and choose “</a:t>
            </a:r>
            <a:r>
              <a:rPr lang="en-GB" sz="1400" b="0" dirty="0"/>
              <a:t>Send to Back” </a:t>
            </a:r>
            <a:r>
              <a:rPr lang="en-GB" sz="1400" dirty="0"/>
              <a:t>to get overlay in front. You have the option to change the color of the overlay.</a:t>
            </a:r>
            <a:endParaRPr lang="en-GB" sz="1400" dirty="0">
              <a:solidFill>
                <a:schemeClr val="tx2"/>
              </a:solidFill>
            </a:endParaRPr>
          </a:p>
        </p:txBody>
      </p:sp>
      <p:sp>
        <p:nvSpPr>
          <p:cNvPr id="11" name="Date Placeholder 6" hidden="1">
            <a:extLst>
              <a:ext uri="{FF2B5EF4-FFF2-40B4-BE49-F238E27FC236}">
                <a16:creationId xmlns:a16="http://schemas.microsoft.com/office/drawing/2014/main" id="{1A720CDE-06B6-4983-9A87-F49D92F49766}"/>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12" name="Footer Placeholder 8" hidden="1">
            <a:extLst>
              <a:ext uri="{FF2B5EF4-FFF2-40B4-BE49-F238E27FC236}">
                <a16:creationId xmlns:a16="http://schemas.microsoft.com/office/drawing/2014/main" id="{7FFC0449-92BF-472B-90CF-9DF76E28F3A4}"/>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3" name="Slide Number Placeholder 10" hidden="1">
            <a:extLst>
              <a:ext uri="{FF2B5EF4-FFF2-40B4-BE49-F238E27FC236}">
                <a16:creationId xmlns:a16="http://schemas.microsoft.com/office/drawing/2014/main" id="{714F8B58-5B54-40CA-B779-ABC1C0CA9F71}"/>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16" name="Text Placeholder overlay">
            <a:extLst>
              <a:ext uri="{FF2B5EF4-FFF2-40B4-BE49-F238E27FC236}">
                <a16:creationId xmlns:a16="http://schemas.microsoft.com/office/drawing/2014/main" id="{C70B7A3F-A3A4-4A09-BA64-09DA17002DB3}"/>
              </a:ext>
            </a:extLst>
          </p:cNvPr>
          <p:cNvSpPr>
            <a:spLocks noGrp="1"/>
          </p:cNvSpPr>
          <p:nvPr>
            <p:ph type="body" sz="quarter" idx="20" hasCustomPrompt="1"/>
          </p:nvPr>
        </p:nvSpPr>
        <p:spPr bwMode="ltGray">
          <a:xfrm>
            <a:off x="840" y="0"/>
            <a:ext cx="12191160" cy="6858000"/>
          </a:xfrm>
          <a:prstGeom prst="rect">
            <a:avLst/>
          </a:prstGeom>
          <a:solidFill>
            <a:schemeClr val="accent1">
              <a:alpha val="85000"/>
            </a:schemeClr>
          </a:solidFill>
          <a:ln w="0">
            <a:noFill/>
          </a:ln>
        </p:spPr>
        <p:txBody>
          <a:bodyPr wrap="square">
            <a:noAutofit/>
          </a:bodyPr>
          <a:lstStyle>
            <a:lvl1pPr marL="0" indent="0">
              <a:buNone/>
              <a:defRPr sz="100">
                <a:noFill/>
              </a:defRPr>
            </a:lvl1pPr>
          </a:lstStyle>
          <a:p>
            <a:pPr lvl="0"/>
            <a:r>
              <a:rPr lang="en-GB" dirty="0"/>
              <a:t>.</a:t>
            </a:r>
          </a:p>
        </p:txBody>
      </p:sp>
      <p:sp>
        <p:nvSpPr>
          <p:cNvPr id="17" name="Picture Placeholder">
            <a:extLst>
              <a:ext uri="{FF2B5EF4-FFF2-40B4-BE49-F238E27FC236}">
                <a16:creationId xmlns:a16="http://schemas.microsoft.com/office/drawing/2014/main" id="{33330DFC-348E-45F1-B8EA-A838F9AC16FB}"/>
              </a:ext>
            </a:extLst>
          </p:cNvPr>
          <p:cNvSpPr>
            <a:spLocks noGrp="1"/>
          </p:cNvSpPr>
          <p:nvPr>
            <p:ph type="pic" sz="quarter" idx="19" hasCustomPrompt="1"/>
          </p:nvPr>
        </p:nvSpPr>
        <p:spPr bwMode="ltGray">
          <a:xfrm>
            <a:off x="0" y="-1"/>
            <a:ext cx="12193200" cy="6861600"/>
          </a:xfrm>
          <a:noFill/>
        </p:spPr>
        <p:txBody>
          <a:bodyPr lIns="144000" tIns="36000" bIns="108000" anchor="b" anchorCtr="0"/>
          <a:lstStyle>
            <a:lvl1pPr marL="0" indent="0" algn="l">
              <a:spcAft>
                <a:spcPts val="0"/>
              </a:spcAft>
              <a:buNone/>
              <a:defRPr sz="1600">
                <a:solidFill>
                  <a:schemeClr val="bg1"/>
                </a:solidFill>
              </a:defRPr>
            </a:lvl1pPr>
          </a:lstStyle>
          <a:p>
            <a:r>
              <a:rPr lang="en-GB" dirty="0"/>
              <a:t>Click on frame and insert picture using the Insert tab - Pictures or from Templafy Images.</a:t>
            </a:r>
            <a:br>
              <a:rPr lang="en-GB" dirty="0"/>
            </a:br>
            <a:r>
              <a:rPr lang="en-GB" dirty="0"/>
              <a:t>Right click on picture and choose Send to Back to get overlay in front</a:t>
            </a:r>
          </a:p>
        </p:txBody>
      </p:sp>
      <p:sp>
        <p:nvSpPr>
          <p:cNvPr id="2" name="Title 1"/>
          <p:cNvSpPr>
            <a:spLocks noGrp="1"/>
          </p:cNvSpPr>
          <p:nvPr>
            <p:ph type="ctrTitle" hasCustomPrompt="1"/>
          </p:nvPr>
        </p:nvSpPr>
        <p:spPr>
          <a:xfrm>
            <a:off x="576000" y="2664000"/>
            <a:ext cx="8496000" cy="917229"/>
          </a:xfrm>
        </p:spPr>
        <p:txBody>
          <a:bodyPr anchor="b"/>
          <a:lstStyle>
            <a:lvl1pPr algn="l">
              <a:defRPr sz="3600">
                <a:solidFill>
                  <a:schemeClr val="bg1"/>
                </a:solidFill>
              </a:defRPr>
            </a:lvl1pPr>
          </a:lstStyle>
          <a:p>
            <a:r>
              <a:rPr lang="en-GB" noProof="0" dirty="0"/>
              <a:t>Click to add title</a:t>
            </a:r>
            <a:endParaRPr lang="en-GB" dirty="0"/>
          </a:p>
        </p:txBody>
      </p:sp>
      <p:sp>
        <p:nvSpPr>
          <p:cNvPr id="3" name="Subtitle 2"/>
          <p:cNvSpPr>
            <a:spLocks noGrp="1"/>
          </p:cNvSpPr>
          <p:nvPr>
            <p:ph type="subTitle" idx="1" hasCustomPrompt="1"/>
          </p:nvPr>
        </p:nvSpPr>
        <p:spPr>
          <a:xfrm>
            <a:off x="576000" y="3553200"/>
            <a:ext cx="8496000" cy="735840"/>
          </a:xfrm>
        </p:spPr>
        <p:txBody>
          <a:bodyPr/>
          <a:lstStyle>
            <a:lvl1pPr marL="0" indent="0" algn="l">
              <a:spcBef>
                <a:spcPts val="0"/>
              </a:spcBef>
              <a:buFont typeface="Arial" panose="020B0604020202020204" pitchFamily="34" charset="0"/>
              <a:buChar char="​"/>
              <a:defRPr sz="3600">
                <a:solidFill>
                  <a:schemeClr val="bg1"/>
                </a:solidFill>
              </a:defRPr>
            </a:lvl1pPr>
            <a:lvl2pPr marL="0" indent="0" algn="l">
              <a:buFont typeface="Arial" panose="020B0604020202020204" pitchFamily="34" charset="0"/>
              <a:buNone/>
              <a:defRPr sz="3600">
                <a:solidFill>
                  <a:schemeClr val="tx1"/>
                </a:solidFill>
              </a:defRPr>
            </a:lvl2pPr>
            <a:lvl3pPr marL="0" indent="0" algn="l">
              <a:buFont typeface="Arial" panose="020B0604020202020204" pitchFamily="34" charset="0"/>
              <a:buChar char="​"/>
              <a:defRPr sz="3600">
                <a:solidFill>
                  <a:schemeClr val="tx1"/>
                </a:solidFill>
              </a:defRPr>
            </a:lvl3pPr>
            <a:lvl4pPr marL="0" indent="0" algn="l">
              <a:buFont typeface="Arial" panose="020B0604020202020204" pitchFamily="34" charset="0"/>
              <a:buChar char="​"/>
              <a:defRPr sz="3600">
                <a:solidFill>
                  <a:schemeClr val="tx1"/>
                </a:solidFill>
              </a:defRPr>
            </a:lvl4pPr>
            <a:lvl5pPr marL="0" indent="0" algn="l">
              <a:buFont typeface="Arial" panose="020B0604020202020204" pitchFamily="34" charset="0"/>
              <a:buChar char="​"/>
              <a:defRPr sz="3600">
                <a:solidFill>
                  <a:schemeClr val="tx1"/>
                </a:solidFill>
              </a:defRPr>
            </a:lvl5pPr>
            <a:lvl6pPr marL="0" indent="0" algn="l">
              <a:buFont typeface="Arial" panose="020B0604020202020204" pitchFamily="34" charset="0"/>
              <a:buChar char="​"/>
              <a:defRPr sz="3600">
                <a:solidFill>
                  <a:schemeClr val="tx1"/>
                </a:solidFill>
              </a:defRPr>
            </a:lvl6pPr>
            <a:lvl7pPr marL="0" indent="0" algn="l">
              <a:buFont typeface="Arial" panose="020B0604020202020204" pitchFamily="34" charset="0"/>
              <a:buChar char="​"/>
              <a:defRPr sz="3600">
                <a:solidFill>
                  <a:schemeClr val="tx1"/>
                </a:solidFill>
              </a:defRPr>
            </a:lvl7pPr>
            <a:lvl8pPr marL="0" indent="0" algn="l">
              <a:buFont typeface="Arial" panose="020B0604020202020204" pitchFamily="34" charset="0"/>
              <a:buChar char="​"/>
              <a:defRPr sz="3600">
                <a:solidFill>
                  <a:schemeClr val="tx1"/>
                </a:solidFill>
              </a:defRPr>
            </a:lvl8pPr>
            <a:lvl9pPr marL="0" indent="0" algn="l">
              <a:buFont typeface="Arial" panose="020B0604020202020204" pitchFamily="34" charset="0"/>
              <a:buChar char="​"/>
              <a:tabLst/>
              <a:defRPr sz="3600">
                <a:solidFill>
                  <a:schemeClr val="tx1"/>
                </a:solidFill>
              </a:defRPr>
            </a:lvl9pPr>
          </a:lstStyle>
          <a:p>
            <a:r>
              <a:rPr lang="en-GB" dirty="0"/>
              <a:t>Click to add subtitle</a:t>
            </a:r>
          </a:p>
        </p:txBody>
      </p:sp>
    </p:spTree>
    <p:extLst>
      <p:ext uri="{BB962C8B-B14F-4D97-AF65-F5344CB8AC3E}">
        <p14:creationId xmlns:p14="http://schemas.microsoft.com/office/powerpoint/2010/main" val="3126561361"/>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ivider + image B">
    <p:bg>
      <p:bgRef idx="1001">
        <a:schemeClr val="bg1"/>
      </p:bgRef>
    </p:bg>
    <p:spTree>
      <p:nvGrpSpPr>
        <p:cNvPr id="1" name=""/>
        <p:cNvGrpSpPr/>
        <p:nvPr/>
      </p:nvGrpSpPr>
      <p:grpSpPr>
        <a:xfrm>
          <a:off x="0" y="0"/>
          <a:ext cx="0" cy="0"/>
          <a:chOff x="0" y="0"/>
          <a:chExt cx="0" cy="0"/>
        </a:xfrm>
      </p:grpSpPr>
      <p:sp>
        <p:nvSpPr>
          <p:cNvPr id="11" name="Date Placeholder 6" hidden="1">
            <a:extLst>
              <a:ext uri="{FF2B5EF4-FFF2-40B4-BE49-F238E27FC236}">
                <a16:creationId xmlns:a16="http://schemas.microsoft.com/office/drawing/2014/main" id="{1A720CDE-06B6-4983-9A87-F49D92F49766}"/>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12" name="Footer Placeholder 8" hidden="1">
            <a:extLst>
              <a:ext uri="{FF2B5EF4-FFF2-40B4-BE49-F238E27FC236}">
                <a16:creationId xmlns:a16="http://schemas.microsoft.com/office/drawing/2014/main" id="{7FFC0449-92BF-472B-90CF-9DF76E28F3A4}"/>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3" name="Slide Number Placeholder 10" hidden="1">
            <a:extLst>
              <a:ext uri="{FF2B5EF4-FFF2-40B4-BE49-F238E27FC236}">
                <a16:creationId xmlns:a16="http://schemas.microsoft.com/office/drawing/2014/main" id="{714F8B58-5B54-40CA-B779-ABC1C0CA9F71}"/>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16" name="TextBox 15">
            <a:extLst>
              <a:ext uri="{FF2B5EF4-FFF2-40B4-BE49-F238E27FC236}">
                <a16:creationId xmlns:a16="http://schemas.microsoft.com/office/drawing/2014/main" id="{1801EEA3-060B-479A-B5A2-5B65ECA02B87}"/>
              </a:ext>
            </a:extLst>
          </p:cNvPr>
          <p:cNvSpPr txBox="1"/>
          <p:nvPr userDrawn="1"/>
        </p:nvSpPr>
        <p:spPr>
          <a:xfrm>
            <a:off x="9525" y="-270387"/>
            <a:ext cx="8882626" cy="215444"/>
          </a:xfrm>
          <a:prstGeom prst="rect">
            <a:avLst/>
          </a:prstGeom>
          <a:noFill/>
        </p:spPr>
        <p:txBody>
          <a:bodyPr wrap="square" lIns="0" tIns="0" rIns="0" bIns="0" rtlCol="0" anchor="b" anchorCtr="0">
            <a:spAutoFit/>
          </a:bodyPr>
          <a:lstStyle/>
          <a:p>
            <a:pPr marL="0" indent="0" algn="l">
              <a:spcAft>
                <a:spcPts val="600"/>
              </a:spcAft>
              <a:buFont typeface="Arial" panose="020B0604020202020204" pitchFamily="34" charset="0"/>
              <a:buNone/>
            </a:pPr>
            <a:r>
              <a:rPr lang="en-GB" sz="1400" dirty="0"/>
              <a:t>You have the option to change the color of the guidepost</a:t>
            </a:r>
            <a:endParaRPr lang="en-GB" sz="1600" dirty="0">
              <a:solidFill>
                <a:schemeClr val="tx2"/>
              </a:solidFill>
            </a:endParaRPr>
          </a:p>
        </p:txBody>
      </p:sp>
      <p:sp>
        <p:nvSpPr>
          <p:cNvPr id="10" name="Picture Placeholder 7">
            <a:extLst>
              <a:ext uri="{FF2B5EF4-FFF2-40B4-BE49-F238E27FC236}">
                <a16:creationId xmlns:a16="http://schemas.microsoft.com/office/drawing/2014/main" id="{052A9BED-7119-4011-8102-7EF2B42857C2}"/>
              </a:ext>
            </a:extLst>
          </p:cNvPr>
          <p:cNvSpPr>
            <a:spLocks noGrp="1"/>
          </p:cNvSpPr>
          <p:nvPr>
            <p:ph type="pic" sz="quarter" idx="13" hasCustomPrompt="1"/>
          </p:nvPr>
        </p:nvSpPr>
        <p:spPr bwMode="white">
          <a:xfrm>
            <a:off x="0" y="-1"/>
            <a:ext cx="12193200" cy="6861600"/>
          </a:xfrm>
          <a:solidFill>
            <a:schemeClr val="bg2"/>
          </a:solidFill>
          <a:ln>
            <a:noFill/>
          </a:ln>
        </p:spPr>
        <p:txBody>
          <a:bodyPr lIns="144000" tIns="0" bIns="108000" anchor="b" anchorCtr="0"/>
          <a:lstStyle>
            <a:lvl1pPr marL="0" indent="0" algn="l">
              <a:buNone/>
              <a:defRPr sz="1600"/>
            </a:lvl1pPr>
          </a:lstStyle>
          <a:p>
            <a:r>
              <a:rPr lang="en-GB" dirty="0"/>
              <a:t>Click on frame and insert picture using the Insert tab - Pictures or from Templafy Images</a:t>
            </a:r>
          </a:p>
        </p:txBody>
      </p:sp>
      <p:sp>
        <p:nvSpPr>
          <p:cNvPr id="18" name="Text Placeholder 17">
            <a:extLst>
              <a:ext uri="{FF2B5EF4-FFF2-40B4-BE49-F238E27FC236}">
                <a16:creationId xmlns:a16="http://schemas.microsoft.com/office/drawing/2014/main" id="{F1A575E5-C92D-46CF-BB10-4C35517DF898}"/>
              </a:ext>
            </a:extLst>
          </p:cNvPr>
          <p:cNvSpPr>
            <a:spLocks noGrp="1"/>
          </p:cNvSpPr>
          <p:nvPr>
            <p:ph type="body" sz="quarter" idx="18" hasCustomPrompt="1"/>
          </p:nvPr>
        </p:nvSpPr>
        <p:spPr bwMode="ltGray">
          <a:xfrm>
            <a:off x="840" y="1182600"/>
            <a:ext cx="10672745" cy="4494932"/>
          </a:xfrm>
          <a:custGeom>
            <a:avLst/>
            <a:gdLst>
              <a:gd name="connsiteX0" fmla="*/ 0 w 10672745"/>
              <a:gd name="connsiteY0" fmla="*/ 0 h 4494932"/>
              <a:gd name="connsiteX1" fmla="*/ 8116694 w 10672745"/>
              <a:gd name="connsiteY1" fmla="*/ 0 h 4494932"/>
              <a:gd name="connsiteX2" fmla="*/ 8284474 w 10672745"/>
              <a:gd name="connsiteY2" fmla="*/ 9414 h 4494932"/>
              <a:gd name="connsiteX3" fmla="*/ 8965652 w 10672745"/>
              <a:gd name="connsiteY3" fmla="*/ 400309 h 4494932"/>
              <a:gd name="connsiteX4" fmla="*/ 10545658 w 10672745"/>
              <a:gd name="connsiteY4" fmla="*/ 1992768 h 4494932"/>
              <a:gd name="connsiteX5" fmla="*/ 10672730 w 10672745"/>
              <a:gd name="connsiteY5" fmla="*/ 2247039 h 4494932"/>
              <a:gd name="connsiteX6" fmla="*/ 10545658 w 10672745"/>
              <a:gd name="connsiteY6" fmla="*/ 2502071 h 4494932"/>
              <a:gd name="connsiteX7" fmla="*/ 8965652 w 10672745"/>
              <a:gd name="connsiteY7" fmla="*/ 4094530 h 4494932"/>
              <a:gd name="connsiteX8" fmla="*/ 8115036 w 10672745"/>
              <a:gd name="connsiteY8" fmla="*/ 4494932 h 4494932"/>
              <a:gd name="connsiteX9" fmla="*/ 0 w 10672745"/>
              <a:gd name="connsiteY9" fmla="*/ 4494932 h 4494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72745" h="4494932">
                <a:moveTo>
                  <a:pt x="0" y="0"/>
                </a:moveTo>
                <a:lnTo>
                  <a:pt x="8116694" y="0"/>
                </a:lnTo>
                <a:lnTo>
                  <a:pt x="8284474" y="9414"/>
                </a:lnTo>
                <a:cubicBezTo>
                  <a:pt x="8647697" y="52695"/>
                  <a:pt x="8797092" y="236086"/>
                  <a:pt x="8965652" y="400309"/>
                </a:cubicBezTo>
                <a:cubicBezTo>
                  <a:pt x="9117248" y="547839"/>
                  <a:pt x="10118698" y="1560725"/>
                  <a:pt x="10545658" y="1992768"/>
                </a:cubicBezTo>
                <a:cubicBezTo>
                  <a:pt x="10676922" y="2124923"/>
                  <a:pt x="10672730" y="2205486"/>
                  <a:pt x="10672730" y="2247039"/>
                </a:cubicBezTo>
                <a:cubicBezTo>
                  <a:pt x="10672730" y="2288591"/>
                  <a:pt x="10676922" y="2369281"/>
                  <a:pt x="10545658" y="2502071"/>
                </a:cubicBezTo>
                <a:cubicBezTo>
                  <a:pt x="10118698" y="2933987"/>
                  <a:pt x="9117248" y="3946873"/>
                  <a:pt x="8965652" y="4094530"/>
                </a:cubicBezTo>
                <a:cubicBezTo>
                  <a:pt x="8773012" y="4282088"/>
                  <a:pt x="8605404" y="4494932"/>
                  <a:pt x="8115036" y="4494932"/>
                </a:cubicBezTo>
                <a:lnTo>
                  <a:pt x="0" y="4494932"/>
                </a:lnTo>
                <a:close/>
              </a:path>
            </a:pathLst>
          </a:custGeom>
          <a:solidFill>
            <a:schemeClr val="accent1"/>
          </a:solidFill>
          <a:ln w="0">
            <a:solidFill>
              <a:schemeClr val="accent1">
                <a:alpha val="0"/>
              </a:schemeClr>
            </a:solidFill>
          </a:ln>
        </p:spPr>
        <p:txBody>
          <a:bodyPr wrap="square">
            <a:noAutofit/>
          </a:bodyPr>
          <a:lstStyle>
            <a:lvl1pPr marL="0" indent="0">
              <a:buNone/>
              <a:defRPr sz="100">
                <a:noFill/>
              </a:defRPr>
            </a:lvl1pPr>
          </a:lstStyle>
          <a:p>
            <a:pPr lvl="0"/>
            <a:r>
              <a:rPr lang="en-GB" dirty="0"/>
              <a:t>.</a:t>
            </a:r>
          </a:p>
        </p:txBody>
      </p:sp>
      <p:sp>
        <p:nvSpPr>
          <p:cNvPr id="2" name="Title 1"/>
          <p:cNvSpPr>
            <a:spLocks noGrp="1"/>
          </p:cNvSpPr>
          <p:nvPr>
            <p:ph type="ctrTitle" hasCustomPrompt="1"/>
          </p:nvPr>
        </p:nvSpPr>
        <p:spPr>
          <a:xfrm>
            <a:off x="576000" y="2664000"/>
            <a:ext cx="8496000" cy="917229"/>
          </a:xfrm>
        </p:spPr>
        <p:txBody>
          <a:bodyPr anchor="b"/>
          <a:lstStyle>
            <a:lvl1pPr algn="l">
              <a:defRPr sz="3600">
                <a:solidFill>
                  <a:schemeClr val="bg1"/>
                </a:solidFill>
              </a:defRPr>
            </a:lvl1pPr>
          </a:lstStyle>
          <a:p>
            <a:r>
              <a:rPr lang="en-GB" noProof="0" dirty="0"/>
              <a:t>Click to add title</a:t>
            </a:r>
            <a:endParaRPr lang="en-GB" dirty="0"/>
          </a:p>
        </p:txBody>
      </p:sp>
      <p:sp>
        <p:nvSpPr>
          <p:cNvPr id="3" name="Subtitle 2"/>
          <p:cNvSpPr>
            <a:spLocks noGrp="1"/>
          </p:cNvSpPr>
          <p:nvPr>
            <p:ph type="subTitle" idx="1" hasCustomPrompt="1"/>
          </p:nvPr>
        </p:nvSpPr>
        <p:spPr>
          <a:xfrm>
            <a:off x="576000" y="3553200"/>
            <a:ext cx="8496000" cy="735840"/>
          </a:xfrm>
        </p:spPr>
        <p:txBody>
          <a:bodyPr/>
          <a:lstStyle>
            <a:lvl1pPr marL="0" indent="0" algn="l">
              <a:spcBef>
                <a:spcPts val="0"/>
              </a:spcBef>
              <a:buFont typeface="Arial" panose="020B0604020202020204" pitchFamily="34" charset="0"/>
              <a:buChar char="​"/>
              <a:defRPr sz="3600">
                <a:solidFill>
                  <a:schemeClr val="bg1"/>
                </a:solidFill>
              </a:defRPr>
            </a:lvl1pPr>
            <a:lvl2pPr marL="0" indent="0" algn="l">
              <a:buFont typeface="Arial" panose="020B0604020202020204" pitchFamily="34" charset="0"/>
              <a:buNone/>
              <a:defRPr sz="3600">
                <a:solidFill>
                  <a:schemeClr val="tx1"/>
                </a:solidFill>
              </a:defRPr>
            </a:lvl2pPr>
            <a:lvl3pPr marL="0" indent="0" algn="l">
              <a:buFont typeface="Arial" panose="020B0604020202020204" pitchFamily="34" charset="0"/>
              <a:buChar char="​"/>
              <a:defRPr sz="3600">
                <a:solidFill>
                  <a:schemeClr val="tx1"/>
                </a:solidFill>
              </a:defRPr>
            </a:lvl3pPr>
            <a:lvl4pPr marL="0" indent="0" algn="l">
              <a:buFont typeface="Arial" panose="020B0604020202020204" pitchFamily="34" charset="0"/>
              <a:buChar char="​"/>
              <a:defRPr sz="3600">
                <a:solidFill>
                  <a:schemeClr val="tx1"/>
                </a:solidFill>
              </a:defRPr>
            </a:lvl4pPr>
            <a:lvl5pPr marL="0" indent="0" algn="l">
              <a:buFont typeface="Arial" panose="020B0604020202020204" pitchFamily="34" charset="0"/>
              <a:buChar char="​"/>
              <a:defRPr sz="3600">
                <a:solidFill>
                  <a:schemeClr val="tx1"/>
                </a:solidFill>
              </a:defRPr>
            </a:lvl5pPr>
            <a:lvl6pPr marL="0" indent="0" algn="l">
              <a:buFont typeface="Arial" panose="020B0604020202020204" pitchFamily="34" charset="0"/>
              <a:buChar char="​"/>
              <a:defRPr sz="3600">
                <a:solidFill>
                  <a:schemeClr val="tx1"/>
                </a:solidFill>
              </a:defRPr>
            </a:lvl6pPr>
            <a:lvl7pPr marL="0" indent="0" algn="l">
              <a:buFont typeface="Arial" panose="020B0604020202020204" pitchFamily="34" charset="0"/>
              <a:buChar char="​"/>
              <a:defRPr sz="3600">
                <a:solidFill>
                  <a:schemeClr val="tx1"/>
                </a:solidFill>
              </a:defRPr>
            </a:lvl7pPr>
            <a:lvl8pPr marL="0" indent="0" algn="l">
              <a:buFont typeface="Arial" panose="020B0604020202020204" pitchFamily="34" charset="0"/>
              <a:buChar char="​"/>
              <a:defRPr sz="3600">
                <a:solidFill>
                  <a:schemeClr val="tx1"/>
                </a:solidFill>
              </a:defRPr>
            </a:lvl8pPr>
            <a:lvl9pPr marL="0" indent="0" algn="l">
              <a:buFont typeface="Arial" panose="020B0604020202020204" pitchFamily="34" charset="0"/>
              <a:buChar char="​"/>
              <a:tabLst/>
              <a:defRPr sz="3600">
                <a:solidFill>
                  <a:schemeClr val="tx1"/>
                </a:solidFill>
              </a:defRPr>
            </a:lvl9pPr>
          </a:lstStyle>
          <a:p>
            <a:r>
              <a:rPr lang="en-GB" dirty="0"/>
              <a:t>Click to add subtitle</a:t>
            </a:r>
          </a:p>
        </p:txBody>
      </p:sp>
    </p:spTree>
    <p:extLst>
      <p:ext uri="{BB962C8B-B14F-4D97-AF65-F5344CB8AC3E}">
        <p14:creationId xmlns:p14="http://schemas.microsoft.com/office/powerpoint/2010/main" val="2365086571"/>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mage Title Slide - graphics A">
    <p:spTree>
      <p:nvGrpSpPr>
        <p:cNvPr id="1" name=""/>
        <p:cNvGrpSpPr/>
        <p:nvPr/>
      </p:nvGrpSpPr>
      <p:grpSpPr>
        <a:xfrm>
          <a:off x="0" y="0"/>
          <a:ext cx="0" cy="0"/>
          <a:chOff x="0" y="0"/>
          <a:chExt cx="0" cy="0"/>
        </a:xfrm>
      </p:grpSpPr>
      <p:sp>
        <p:nvSpPr>
          <p:cNvPr id="19" name="Date Placeholder 6" hidden="1">
            <a:extLst>
              <a:ext uri="{FF2B5EF4-FFF2-40B4-BE49-F238E27FC236}">
                <a16:creationId xmlns:a16="http://schemas.microsoft.com/office/drawing/2014/main" id="{3F79B0E0-00D5-466E-AD27-FEFB0709F281}"/>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9" name="Footer Placeholder 8" hidden="1">
            <a:extLst>
              <a:ext uri="{FF2B5EF4-FFF2-40B4-BE49-F238E27FC236}">
                <a16:creationId xmlns:a16="http://schemas.microsoft.com/office/drawing/2014/main" id="{3297A132-C2EE-4CE3-8B75-B1FDFF50D46E}"/>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1" name="Slide Number Placeholder 10" hidden="1">
            <a:extLst>
              <a:ext uri="{FF2B5EF4-FFF2-40B4-BE49-F238E27FC236}">
                <a16:creationId xmlns:a16="http://schemas.microsoft.com/office/drawing/2014/main" id="{E1304FA1-E0F5-4AD4-846A-37642FFE4879}"/>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18" name="TextBox 17">
            <a:extLst>
              <a:ext uri="{FF2B5EF4-FFF2-40B4-BE49-F238E27FC236}">
                <a16:creationId xmlns:a16="http://schemas.microsoft.com/office/drawing/2014/main" id="{8185A14D-A444-44DD-A8FE-344CA4F901ED}"/>
              </a:ext>
            </a:extLst>
          </p:cNvPr>
          <p:cNvSpPr txBox="1"/>
          <p:nvPr userDrawn="1"/>
        </p:nvSpPr>
        <p:spPr>
          <a:xfrm>
            <a:off x="9525" y="-270387"/>
            <a:ext cx="8882626" cy="215444"/>
          </a:xfrm>
          <a:prstGeom prst="rect">
            <a:avLst/>
          </a:prstGeom>
          <a:noFill/>
        </p:spPr>
        <p:txBody>
          <a:bodyPr wrap="square" lIns="0" tIns="0" rIns="0" bIns="0" rtlCol="0" anchor="b" anchorCtr="0">
            <a:spAutoFit/>
          </a:bodyPr>
          <a:lstStyle/>
          <a:p>
            <a:pPr marL="0" indent="0" algn="l">
              <a:spcAft>
                <a:spcPts val="600"/>
              </a:spcAft>
              <a:buFont typeface="Arial" panose="020B0604020202020204" pitchFamily="34" charset="0"/>
              <a:buNone/>
            </a:pPr>
            <a:r>
              <a:rPr lang="en-GB" sz="1400" dirty="0"/>
              <a:t>You have the option to change the color of the guidepost</a:t>
            </a:r>
            <a:endParaRPr lang="en-GB" sz="1600" dirty="0">
              <a:solidFill>
                <a:schemeClr val="tx2"/>
              </a:solidFill>
            </a:endParaRPr>
          </a:p>
        </p:txBody>
      </p:sp>
      <p:sp>
        <p:nvSpPr>
          <p:cNvPr id="8" name="Picture Placeholder 7"/>
          <p:cNvSpPr>
            <a:spLocks noGrp="1"/>
          </p:cNvSpPr>
          <p:nvPr>
            <p:ph type="pic" sz="quarter" idx="13" hasCustomPrompt="1"/>
          </p:nvPr>
        </p:nvSpPr>
        <p:spPr bwMode="white">
          <a:xfrm>
            <a:off x="0" y="-1"/>
            <a:ext cx="12193200" cy="6861600"/>
          </a:xfrm>
          <a:solidFill>
            <a:schemeClr val="bg2"/>
          </a:solidFill>
        </p:spPr>
        <p:txBody>
          <a:bodyPr lIns="144000" tIns="0" bIns="108000" anchor="b" anchorCtr="0"/>
          <a:lstStyle>
            <a:lvl1pPr marL="0" indent="0" algn="l">
              <a:buNone/>
              <a:defRPr sz="1600"/>
            </a:lvl1pPr>
          </a:lstStyle>
          <a:p>
            <a:r>
              <a:rPr lang="en-GB" dirty="0"/>
              <a:t>Click on frame and insert picture using the Insert tab - Pictures or from Templafy Images</a:t>
            </a:r>
          </a:p>
        </p:txBody>
      </p:sp>
      <p:sp>
        <p:nvSpPr>
          <p:cNvPr id="17" name="Text Placeholder guide">
            <a:extLst>
              <a:ext uri="{FF2B5EF4-FFF2-40B4-BE49-F238E27FC236}">
                <a16:creationId xmlns:a16="http://schemas.microsoft.com/office/drawing/2014/main" id="{F7DA614E-ACCB-447B-B3A0-A4703145870B}"/>
              </a:ext>
            </a:extLst>
          </p:cNvPr>
          <p:cNvSpPr>
            <a:spLocks noGrp="1"/>
          </p:cNvSpPr>
          <p:nvPr>
            <p:ph type="body" sz="quarter" idx="18" hasCustomPrompt="1"/>
          </p:nvPr>
        </p:nvSpPr>
        <p:spPr bwMode="ltGray">
          <a:xfrm>
            <a:off x="840" y="455"/>
            <a:ext cx="10670400" cy="5767418"/>
          </a:xfrm>
          <a:custGeom>
            <a:avLst/>
            <a:gdLst>
              <a:gd name="connsiteX0" fmla="*/ 0 w 10670400"/>
              <a:gd name="connsiteY0" fmla="*/ 0 h 5767418"/>
              <a:gd name="connsiteX1" fmla="*/ 9033169 w 10670400"/>
              <a:gd name="connsiteY1" fmla="*/ 0 h 5767418"/>
              <a:gd name="connsiteX2" fmla="*/ 10514688 w 10670400"/>
              <a:gd name="connsiteY2" fmla="*/ 1492120 h 5767418"/>
              <a:gd name="connsiteX3" fmla="*/ 10514832 w 10670400"/>
              <a:gd name="connsiteY3" fmla="*/ 1492120 h 5767418"/>
              <a:gd name="connsiteX4" fmla="*/ 10661362 w 10670400"/>
              <a:gd name="connsiteY4" fmla="*/ 1770519 h 5767418"/>
              <a:gd name="connsiteX5" fmla="*/ 10670400 w 10670400"/>
              <a:gd name="connsiteY5" fmla="*/ 1866031 h 5767418"/>
              <a:gd name="connsiteX6" fmla="*/ 10670400 w 10670400"/>
              <a:gd name="connsiteY6" fmla="*/ 1881470 h 5767418"/>
              <a:gd name="connsiteX7" fmla="*/ 10661362 w 10670400"/>
              <a:gd name="connsiteY7" fmla="*/ 1976982 h 5767418"/>
              <a:gd name="connsiteX8" fmla="*/ 10514832 w 10670400"/>
              <a:gd name="connsiteY8" fmla="*/ 2255381 h 5767418"/>
              <a:gd name="connsiteX9" fmla="*/ 7535656 w 10670400"/>
              <a:gd name="connsiteY9" fmla="*/ 5255259 h 5767418"/>
              <a:gd name="connsiteX10" fmla="*/ 6162206 w 10670400"/>
              <a:gd name="connsiteY10" fmla="*/ 5767418 h 5767418"/>
              <a:gd name="connsiteX11" fmla="*/ 0 w 10670400"/>
              <a:gd name="connsiteY11" fmla="*/ 5767418 h 5767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670400" h="5767418">
                <a:moveTo>
                  <a:pt x="0" y="0"/>
                </a:moveTo>
                <a:lnTo>
                  <a:pt x="9033169" y="0"/>
                </a:lnTo>
                <a:lnTo>
                  <a:pt x="10514688" y="1492120"/>
                </a:lnTo>
                <a:lnTo>
                  <a:pt x="10514832" y="1492120"/>
                </a:lnTo>
                <a:cubicBezTo>
                  <a:pt x="10592981" y="1570838"/>
                  <a:pt x="10641825" y="1668331"/>
                  <a:pt x="10661362" y="1770519"/>
                </a:cubicBezTo>
                <a:lnTo>
                  <a:pt x="10670400" y="1866031"/>
                </a:lnTo>
                <a:lnTo>
                  <a:pt x="10670400" y="1881470"/>
                </a:lnTo>
                <a:lnTo>
                  <a:pt x="10661362" y="1976982"/>
                </a:lnTo>
                <a:cubicBezTo>
                  <a:pt x="10641825" y="2079170"/>
                  <a:pt x="10592981" y="2176664"/>
                  <a:pt x="10514832" y="2255381"/>
                </a:cubicBezTo>
                <a:lnTo>
                  <a:pt x="7535656" y="5255259"/>
                </a:lnTo>
                <a:cubicBezTo>
                  <a:pt x="7157019" y="5635843"/>
                  <a:pt x="6768861" y="5767418"/>
                  <a:pt x="6162206" y="5767418"/>
                </a:cubicBezTo>
                <a:lnTo>
                  <a:pt x="0" y="5767418"/>
                </a:lnTo>
                <a:close/>
              </a:path>
            </a:pathLst>
          </a:custGeom>
          <a:solidFill>
            <a:schemeClr val="accent1"/>
          </a:solidFill>
          <a:ln w="0">
            <a:solidFill>
              <a:schemeClr val="accent1">
                <a:alpha val="0"/>
              </a:schemeClr>
            </a:solidFill>
          </a:ln>
        </p:spPr>
        <p:txBody>
          <a:bodyPr wrap="square">
            <a:noAutofit/>
          </a:bodyPr>
          <a:lstStyle>
            <a:lvl1pPr marL="0" indent="0">
              <a:buNone/>
              <a:defRPr sz="100">
                <a:noFill/>
              </a:defRPr>
            </a:lvl1pPr>
          </a:lstStyle>
          <a:p>
            <a:pPr lvl="0"/>
            <a:r>
              <a:rPr lang="en-GB" dirty="0"/>
              <a:t>.</a:t>
            </a:r>
          </a:p>
        </p:txBody>
      </p:sp>
      <p:sp>
        <p:nvSpPr>
          <p:cNvPr id="12" name="image">
            <a:extLst>
              <a:ext uri="{FF2B5EF4-FFF2-40B4-BE49-F238E27FC236}">
                <a16:creationId xmlns:a16="http://schemas.microsoft.com/office/drawing/2014/main" id="{17583030-0CC7-455E-8B17-CCCE897C477F}"/>
              </a:ext>
            </a:extLst>
          </p:cNvPr>
          <p:cNvSpPr>
            <a:spLocks noGrp="1"/>
          </p:cNvSpPr>
          <p:nvPr>
            <p:ph type="body" sz="quarter" idx="14" hasCustomPrompt="1"/>
          </p:nvPr>
        </p:nvSpPr>
        <p:spPr bwMode="white">
          <a:xfrm>
            <a:off x="576000" y="576000"/>
            <a:ext cx="1490472" cy="381600"/>
          </a:xfr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w="0">
            <a:solidFill>
              <a:schemeClr val="bg1">
                <a:alpha val="0"/>
              </a:schemeClr>
            </a:solidFill>
          </a:ln>
        </p:spPr>
        <p:txBody>
          <a:bodyPr/>
          <a:lstStyle>
            <a:lvl1pPr marL="0" indent="0">
              <a:buNone/>
              <a:defRPr sz="100">
                <a:noFill/>
              </a:defRPr>
            </a:lvl1pPr>
            <a:lvl2pPr>
              <a:defRPr sz="100"/>
            </a:lvl2pPr>
            <a:lvl3pPr>
              <a:defRPr sz="100"/>
            </a:lvl3pPr>
            <a:lvl4pPr>
              <a:defRPr sz="100"/>
            </a:lvl4pPr>
            <a:lvl5pPr>
              <a:defRPr sz="100"/>
            </a:lvl5pPr>
          </a:lstStyle>
          <a:p>
            <a:pPr lvl="0"/>
            <a:r>
              <a:rPr lang="en-GB" noProof="0" dirty="0"/>
              <a:t>.</a:t>
            </a:r>
          </a:p>
        </p:txBody>
      </p:sp>
      <p:sp>
        <p:nvSpPr>
          <p:cNvPr id="14" name="Title 1">
            <a:extLst>
              <a:ext uri="{FF2B5EF4-FFF2-40B4-BE49-F238E27FC236}">
                <a16:creationId xmlns:a16="http://schemas.microsoft.com/office/drawing/2014/main" id="{1D6BA84D-0266-4847-9EEF-BEE0CE01AED2}"/>
              </a:ext>
            </a:extLst>
          </p:cNvPr>
          <p:cNvSpPr>
            <a:spLocks noGrp="1"/>
          </p:cNvSpPr>
          <p:nvPr>
            <p:ph type="ctrTitle" hasCustomPrompt="1"/>
          </p:nvPr>
        </p:nvSpPr>
        <p:spPr bwMode="white">
          <a:xfrm>
            <a:off x="576000" y="1746000"/>
            <a:ext cx="6321600" cy="1497600"/>
          </a:xfrm>
        </p:spPr>
        <p:txBody>
          <a:bodyPr anchor="b"/>
          <a:lstStyle>
            <a:lvl1pPr algn="l">
              <a:defRPr sz="4500">
                <a:solidFill>
                  <a:schemeClr val="bg1"/>
                </a:solidFill>
              </a:defRPr>
            </a:lvl1pPr>
          </a:lstStyle>
          <a:p>
            <a:r>
              <a:rPr lang="en-GB" noProof="0" dirty="0"/>
              <a:t>Click to add title</a:t>
            </a:r>
            <a:endParaRPr lang="en-GB" dirty="0"/>
          </a:p>
        </p:txBody>
      </p:sp>
      <p:sp>
        <p:nvSpPr>
          <p:cNvPr id="15" name="Subtitle 2">
            <a:extLst>
              <a:ext uri="{FF2B5EF4-FFF2-40B4-BE49-F238E27FC236}">
                <a16:creationId xmlns:a16="http://schemas.microsoft.com/office/drawing/2014/main" id="{059921BB-4DD4-429C-8F66-279674C3CF79}"/>
              </a:ext>
            </a:extLst>
          </p:cNvPr>
          <p:cNvSpPr>
            <a:spLocks noGrp="1"/>
          </p:cNvSpPr>
          <p:nvPr>
            <p:ph type="subTitle" idx="1" hasCustomPrompt="1"/>
          </p:nvPr>
        </p:nvSpPr>
        <p:spPr bwMode="white">
          <a:xfrm>
            <a:off x="576000" y="3150000"/>
            <a:ext cx="6321600" cy="1655762"/>
          </a:xfrm>
        </p:spPr>
        <p:txBody>
          <a:bodyPr/>
          <a:lstStyle>
            <a:lvl1pPr marL="0" indent="0" algn="l">
              <a:spcBef>
                <a:spcPts val="0"/>
              </a:spcBef>
              <a:buFont typeface="Arial" panose="020B0604020202020204" pitchFamily="34" charset="0"/>
              <a:buChar char="​"/>
              <a:defRPr sz="4500">
                <a:solidFill>
                  <a:schemeClr val="bg1"/>
                </a:solidFill>
              </a:defRPr>
            </a:lvl1pPr>
            <a:lvl2pPr marL="0" indent="0" algn="l">
              <a:buFont typeface="Arial" panose="020B0604020202020204" pitchFamily="34" charset="0"/>
              <a:buNone/>
              <a:defRPr sz="2000">
                <a:solidFill>
                  <a:schemeClr val="tx1"/>
                </a:solidFill>
              </a:defRPr>
            </a:lvl2pPr>
            <a:lvl3pPr marL="0" indent="0" algn="l">
              <a:buFont typeface="Arial" panose="020B0604020202020204" pitchFamily="34" charset="0"/>
              <a:buChar char="​"/>
              <a:defRPr sz="2000">
                <a:solidFill>
                  <a:schemeClr val="tx1"/>
                </a:solidFill>
              </a:defRPr>
            </a:lvl3pPr>
            <a:lvl4pPr marL="0" indent="0" algn="l">
              <a:buFont typeface="Arial" panose="020B0604020202020204" pitchFamily="34" charset="0"/>
              <a:buChar char="​"/>
              <a:defRPr sz="2000">
                <a:solidFill>
                  <a:schemeClr val="tx1"/>
                </a:solidFill>
              </a:defRPr>
            </a:lvl4pPr>
            <a:lvl5pPr marL="0" indent="0" algn="l">
              <a:buFont typeface="Arial" panose="020B0604020202020204" pitchFamily="34" charset="0"/>
              <a:buChar char="​"/>
              <a:defRPr sz="2000">
                <a:solidFill>
                  <a:schemeClr val="tx1"/>
                </a:solidFill>
              </a:defRPr>
            </a:lvl5pPr>
            <a:lvl6pPr marL="0" indent="0" algn="l">
              <a:buFont typeface="Arial" panose="020B0604020202020204" pitchFamily="34" charset="0"/>
              <a:buChar char="​"/>
              <a:defRPr sz="2000">
                <a:solidFill>
                  <a:schemeClr val="tx1"/>
                </a:solidFill>
              </a:defRPr>
            </a:lvl6pPr>
            <a:lvl7pPr marL="0" indent="0" algn="l">
              <a:buFont typeface="Arial" panose="020B0604020202020204" pitchFamily="34" charset="0"/>
              <a:buChar char="​"/>
              <a:defRPr sz="2000">
                <a:solidFill>
                  <a:schemeClr val="tx1"/>
                </a:solidFill>
              </a:defRPr>
            </a:lvl7pPr>
            <a:lvl8pPr marL="0" indent="0" algn="l">
              <a:buFont typeface="Arial" panose="020B0604020202020204" pitchFamily="34" charset="0"/>
              <a:buChar char="​"/>
              <a:defRPr sz="2000">
                <a:solidFill>
                  <a:schemeClr val="tx1"/>
                </a:solidFill>
              </a:defRPr>
            </a:lvl8pPr>
            <a:lvl9pPr marL="0" indent="0" algn="l">
              <a:buFont typeface="Arial" panose="020B0604020202020204" pitchFamily="34" charset="0"/>
              <a:buChar char="​"/>
              <a:tabLst/>
              <a:defRPr sz="2000">
                <a:solidFill>
                  <a:schemeClr val="tx1"/>
                </a:solidFill>
              </a:defRPr>
            </a:lvl9pPr>
          </a:lstStyle>
          <a:p>
            <a:r>
              <a:rPr lang="en-GB" dirty="0"/>
              <a:t>Click to add subtitle</a:t>
            </a:r>
          </a:p>
        </p:txBody>
      </p:sp>
      <p:sp>
        <p:nvSpPr>
          <p:cNvPr id="20" name="Text Placeholder 4">
            <a:extLst>
              <a:ext uri="{FF2B5EF4-FFF2-40B4-BE49-F238E27FC236}">
                <a16:creationId xmlns:a16="http://schemas.microsoft.com/office/drawing/2014/main" id="{0F63F6D6-4062-4364-B578-E2934C342DF3}"/>
              </a:ext>
            </a:extLst>
          </p:cNvPr>
          <p:cNvSpPr>
            <a:spLocks noGrp="1"/>
          </p:cNvSpPr>
          <p:nvPr>
            <p:ph type="body" sz="quarter" idx="19" hasCustomPrompt="1"/>
          </p:nvPr>
        </p:nvSpPr>
        <p:spPr bwMode="white">
          <a:xfrm>
            <a:off x="583200" y="5079600"/>
            <a:ext cx="6312900" cy="244800"/>
          </a:xfrm>
        </p:spPr>
        <p:txBody>
          <a:bodyPr/>
          <a:lstStyle>
            <a:lvl1pPr marL="0" indent="0">
              <a:buNone/>
              <a:defRPr>
                <a:solidFill>
                  <a:schemeClr val="bg1"/>
                </a:solidFill>
              </a:defRPr>
            </a:lvl1pPr>
            <a:lvl2pPr marL="180000" indent="0">
              <a:buNone/>
              <a:defRPr>
                <a:solidFill>
                  <a:schemeClr val="bg1"/>
                </a:solidFill>
              </a:defRPr>
            </a:lvl2pPr>
            <a:lvl3pPr marL="360000" indent="0">
              <a:buNone/>
              <a:defRPr>
                <a:solidFill>
                  <a:schemeClr val="bg1"/>
                </a:solidFill>
              </a:defRPr>
            </a:lvl3pPr>
            <a:lvl4pPr>
              <a:buNone/>
              <a:defRPr>
                <a:solidFill>
                  <a:schemeClr val="bg1"/>
                </a:solidFill>
              </a:defRPr>
            </a:lvl4pPr>
            <a:lvl5pPr>
              <a:buNone/>
              <a:defRPr>
                <a:solidFill>
                  <a:schemeClr val="bg1"/>
                </a:solidFill>
              </a:defRPr>
            </a:lvl5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dirty="0"/>
              <a:t>Click to add </a:t>
            </a:r>
            <a:r>
              <a:rPr lang="en-GB" dirty="0">
                <a:latin typeface="Arial" panose="020B0604020202020204" pitchFamily="34" charset="0"/>
                <a:cs typeface="Arial" panose="020B0604020202020204" pitchFamily="34" charset="0"/>
              </a:rPr>
              <a:t>Grow | Protect | Operate | Finance</a:t>
            </a:r>
          </a:p>
        </p:txBody>
      </p:sp>
    </p:spTree>
    <p:extLst>
      <p:ext uri="{BB962C8B-B14F-4D97-AF65-F5344CB8AC3E}">
        <p14:creationId xmlns:p14="http://schemas.microsoft.com/office/powerpoint/2010/main" val="30165571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ivider + image C">
    <p:bg>
      <p:bgRef idx="1001">
        <a:schemeClr val="bg1"/>
      </p:bgRef>
    </p:bg>
    <p:spTree>
      <p:nvGrpSpPr>
        <p:cNvPr id="1" name=""/>
        <p:cNvGrpSpPr/>
        <p:nvPr/>
      </p:nvGrpSpPr>
      <p:grpSpPr>
        <a:xfrm>
          <a:off x="0" y="0"/>
          <a:ext cx="0" cy="0"/>
          <a:chOff x="0" y="0"/>
          <a:chExt cx="0" cy="0"/>
        </a:xfrm>
      </p:grpSpPr>
      <p:sp>
        <p:nvSpPr>
          <p:cNvPr id="11" name="Date Placeholder 6" hidden="1">
            <a:extLst>
              <a:ext uri="{FF2B5EF4-FFF2-40B4-BE49-F238E27FC236}">
                <a16:creationId xmlns:a16="http://schemas.microsoft.com/office/drawing/2014/main" id="{1A720CDE-06B6-4983-9A87-F49D92F49766}"/>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12" name="Footer Placeholder 8" hidden="1">
            <a:extLst>
              <a:ext uri="{FF2B5EF4-FFF2-40B4-BE49-F238E27FC236}">
                <a16:creationId xmlns:a16="http://schemas.microsoft.com/office/drawing/2014/main" id="{7FFC0449-92BF-472B-90CF-9DF76E28F3A4}"/>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3" name="Slide Number Placeholder 10" hidden="1">
            <a:extLst>
              <a:ext uri="{FF2B5EF4-FFF2-40B4-BE49-F238E27FC236}">
                <a16:creationId xmlns:a16="http://schemas.microsoft.com/office/drawing/2014/main" id="{714F8B58-5B54-40CA-B779-ABC1C0CA9F71}"/>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16" name="TextBox 15">
            <a:extLst>
              <a:ext uri="{FF2B5EF4-FFF2-40B4-BE49-F238E27FC236}">
                <a16:creationId xmlns:a16="http://schemas.microsoft.com/office/drawing/2014/main" id="{1801EEA3-060B-479A-B5A2-5B65ECA02B87}"/>
              </a:ext>
            </a:extLst>
          </p:cNvPr>
          <p:cNvSpPr txBox="1"/>
          <p:nvPr userDrawn="1"/>
        </p:nvSpPr>
        <p:spPr>
          <a:xfrm>
            <a:off x="9525" y="-270387"/>
            <a:ext cx="8882626" cy="215444"/>
          </a:xfrm>
          <a:prstGeom prst="rect">
            <a:avLst/>
          </a:prstGeom>
          <a:noFill/>
        </p:spPr>
        <p:txBody>
          <a:bodyPr wrap="square" lIns="0" tIns="0" rIns="0" bIns="0" rtlCol="0" anchor="b" anchorCtr="0">
            <a:spAutoFit/>
          </a:bodyPr>
          <a:lstStyle/>
          <a:p>
            <a:pPr marL="0" indent="0" algn="l">
              <a:spcAft>
                <a:spcPts val="600"/>
              </a:spcAft>
              <a:buFont typeface="Arial" panose="020B0604020202020204" pitchFamily="34" charset="0"/>
              <a:buNone/>
            </a:pPr>
            <a:r>
              <a:rPr lang="en-GB" sz="1400" dirty="0"/>
              <a:t>You have the option to change the color of the guidepost</a:t>
            </a:r>
            <a:endParaRPr lang="en-GB" sz="1600" dirty="0">
              <a:solidFill>
                <a:schemeClr val="tx2"/>
              </a:solidFill>
            </a:endParaRPr>
          </a:p>
        </p:txBody>
      </p:sp>
      <p:sp>
        <p:nvSpPr>
          <p:cNvPr id="10" name="Picture Placeholder 7">
            <a:extLst>
              <a:ext uri="{FF2B5EF4-FFF2-40B4-BE49-F238E27FC236}">
                <a16:creationId xmlns:a16="http://schemas.microsoft.com/office/drawing/2014/main" id="{052A9BED-7119-4011-8102-7EF2B42857C2}"/>
              </a:ext>
            </a:extLst>
          </p:cNvPr>
          <p:cNvSpPr>
            <a:spLocks noGrp="1"/>
          </p:cNvSpPr>
          <p:nvPr>
            <p:ph type="pic" sz="quarter" idx="13" hasCustomPrompt="1"/>
          </p:nvPr>
        </p:nvSpPr>
        <p:spPr bwMode="white">
          <a:xfrm>
            <a:off x="0" y="-1"/>
            <a:ext cx="12193200" cy="6861600"/>
          </a:xfrm>
          <a:solidFill>
            <a:schemeClr val="bg2"/>
          </a:solidFill>
          <a:ln>
            <a:noFill/>
          </a:ln>
        </p:spPr>
        <p:txBody>
          <a:bodyPr lIns="144000" tIns="0" bIns="108000" anchor="b" anchorCtr="0"/>
          <a:lstStyle>
            <a:lvl1pPr marL="0" indent="0" algn="l">
              <a:buNone/>
              <a:defRPr sz="1600"/>
            </a:lvl1pPr>
          </a:lstStyle>
          <a:p>
            <a:r>
              <a:rPr lang="en-GB" dirty="0"/>
              <a:t>Click on frame and insert picture using the Insert tab - Pictures or from Templafy Images</a:t>
            </a:r>
          </a:p>
        </p:txBody>
      </p:sp>
      <p:sp>
        <p:nvSpPr>
          <p:cNvPr id="18" name="Text Placeholder 17">
            <a:extLst>
              <a:ext uri="{FF2B5EF4-FFF2-40B4-BE49-F238E27FC236}">
                <a16:creationId xmlns:a16="http://schemas.microsoft.com/office/drawing/2014/main" id="{F1A575E5-C92D-46CF-BB10-4C35517DF898}"/>
              </a:ext>
            </a:extLst>
          </p:cNvPr>
          <p:cNvSpPr>
            <a:spLocks noGrp="1"/>
          </p:cNvSpPr>
          <p:nvPr>
            <p:ph type="body" sz="quarter" idx="18" hasCustomPrompt="1"/>
          </p:nvPr>
        </p:nvSpPr>
        <p:spPr>
          <a:xfrm>
            <a:off x="840" y="1182600"/>
            <a:ext cx="10672745" cy="4494932"/>
          </a:xfrm>
          <a:custGeom>
            <a:avLst/>
            <a:gdLst>
              <a:gd name="connsiteX0" fmla="*/ 0 w 10672745"/>
              <a:gd name="connsiteY0" fmla="*/ 0 h 4494932"/>
              <a:gd name="connsiteX1" fmla="*/ 8116694 w 10672745"/>
              <a:gd name="connsiteY1" fmla="*/ 0 h 4494932"/>
              <a:gd name="connsiteX2" fmla="*/ 8284474 w 10672745"/>
              <a:gd name="connsiteY2" fmla="*/ 9414 h 4494932"/>
              <a:gd name="connsiteX3" fmla="*/ 8965652 w 10672745"/>
              <a:gd name="connsiteY3" fmla="*/ 400309 h 4494932"/>
              <a:gd name="connsiteX4" fmla="*/ 10545658 w 10672745"/>
              <a:gd name="connsiteY4" fmla="*/ 1992768 h 4494932"/>
              <a:gd name="connsiteX5" fmla="*/ 10672730 w 10672745"/>
              <a:gd name="connsiteY5" fmla="*/ 2247039 h 4494932"/>
              <a:gd name="connsiteX6" fmla="*/ 10545658 w 10672745"/>
              <a:gd name="connsiteY6" fmla="*/ 2502071 h 4494932"/>
              <a:gd name="connsiteX7" fmla="*/ 8965652 w 10672745"/>
              <a:gd name="connsiteY7" fmla="*/ 4094530 h 4494932"/>
              <a:gd name="connsiteX8" fmla="*/ 8115036 w 10672745"/>
              <a:gd name="connsiteY8" fmla="*/ 4494932 h 4494932"/>
              <a:gd name="connsiteX9" fmla="*/ 0 w 10672745"/>
              <a:gd name="connsiteY9" fmla="*/ 4494932 h 4494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72745" h="4494932">
                <a:moveTo>
                  <a:pt x="0" y="0"/>
                </a:moveTo>
                <a:lnTo>
                  <a:pt x="8116694" y="0"/>
                </a:lnTo>
                <a:lnTo>
                  <a:pt x="8284474" y="9414"/>
                </a:lnTo>
                <a:cubicBezTo>
                  <a:pt x="8647697" y="52695"/>
                  <a:pt x="8797092" y="236086"/>
                  <a:pt x="8965652" y="400309"/>
                </a:cubicBezTo>
                <a:cubicBezTo>
                  <a:pt x="9117248" y="547839"/>
                  <a:pt x="10118698" y="1560725"/>
                  <a:pt x="10545658" y="1992768"/>
                </a:cubicBezTo>
                <a:cubicBezTo>
                  <a:pt x="10676922" y="2124923"/>
                  <a:pt x="10672730" y="2205486"/>
                  <a:pt x="10672730" y="2247039"/>
                </a:cubicBezTo>
                <a:cubicBezTo>
                  <a:pt x="10672730" y="2288591"/>
                  <a:pt x="10676922" y="2369281"/>
                  <a:pt x="10545658" y="2502071"/>
                </a:cubicBezTo>
                <a:cubicBezTo>
                  <a:pt x="10118698" y="2933987"/>
                  <a:pt x="9117248" y="3946873"/>
                  <a:pt x="8965652" y="4094530"/>
                </a:cubicBezTo>
                <a:cubicBezTo>
                  <a:pt x="8773012" y="4282088"/>
                  <a:pt x="8605404" y="4494932"/>
                  <a:pt x="8115036" y="4494932"/>
                </a:cubicBezTo>
                <a:lnTo>
                  <a:pt x="0" y="4494932"/>
                </a:lnTo>
                <a:close/>
              </a:path>
            </a:pathLst>
          </a:custGeom>
          <a:solidFill>
            <a:schemeClr val="accent1">
              <a:alpha val="80000"/>
            </a:schemeClr>
          </a:solidFill>
          <a:ln w="0">
            <a:solidFill>
              <a:schemeClr val="accent1">
                <a:alpha val="0"/>
              </a:schemeClr>
            </a:solidFill>
          </a:ln>
        </p:spPr>
        <p:txBody>
          <a:bodyPr wrap="square">
            <a:noAutofit/>
          </a:bodyPr>
          <a:lstStyle>
            <a:lvl1pPr marL="0" indent="0">
              <a:buNone/>
              <a:defRPr sz="100">
                <a:noFill/>
              </a:defRPr>
            </a:lvl1pPr>
          </a:lstStyle>
          <a:p>
            <a:pPr lvl="0"/>
            <a:r>
              <a:rPr lang="en-GB" dirty="0"/>
              <a:t>.</a:t>
            </a:r>
          </a:p>
        </p:txBody>
      </p:sp>
      <p:sp>
        <p:nvSpPr>
          <p:cNvPr id="2" name="Title 1"/>
          <p:cNvSpPr>
            <a:spLocks noGrp="1"/>
          </p:cNvSpPr>
          <p:nvPr>
            <p:ph type="ctrTitle" hasCustomPrompt="1"/>
          </p:nvPr>
        </p:nvSpPr>
        <p:spPr bwMode="white">
          <a:xfrm>
            <a:off x="576000" y="2664000"/>
            <a:ext cx="8496000" cy="917229"/>
          </a:xfrm>
        </p:spPr>
        <p:txBody>
          <a:bodyPr anchor="b"/>
          <a:lstStyle>
            <a:lvl1pPr algn="l">
              <a:defRPr sz="3600">
                <a:solidFill>
                  <a:schemeClr val="bg1"/>
                </a:solidFill>
              </a:defRPr>
            </a:lvl1pPr>
          </a:lstStyle>
          <a:p>
            <a:r>
              <a:rPr lang="en-GB" noProof="0" dirty="0"/>
              <a:t>Click to add title</a:t>
            </a:r>
            <a:endParaRPr lang="en-GB" dirty="0"/>
          </a:p>
        </p:txBody>
      </p:sp>
      <p:sp>
        <p:nvSpPr>
          <p:cNvPr id="3" name="Subtitle 2"/>
          <p:cNvSpPr>
            <a:spLocks noGrp="1"/>
          </p:cNvSpPr>
          <p:nvPr>
            <p:ph type="subTitle" idx="1" hasCustomPrompt="1"/>
          </p:nvPr>
        </p:nvSpPr>
        <p:spPr bwMode="white">
          <a:xfrm>
            <a:off x="576000" y="3553200"/>
            <a:ext cx="8496000" cy="735840"/>
          </a:xfrm>
        </p:spPr>
        <p:txBody>
          <a:bodyPr/>
          <a:lstStyle>
            <a:lvl1pPr marL="0" indent="0" algn="l">
              <a:spcBef>
                <a:spcPts val="0"/>
              </a:spcBef>
              <a:buFont typeface="Arial" panose="020B0604020202020204" pitchFamily="34" charset="0"/>
              <a:buChar char="​"/>
              <a:defRPr sz="3600">
                <a:solidFill>
                  <a:schemeClr val="bg1"/>
                </a:solidFill>
              </a:defRPr>
            </a:lvl1pPr>
            <a:lvl2pPr marL="0" indent="0" algn="l">
              <a:buFont typeface="Arial" panose="020B0604020202020204" pitchFamily="34" charset="0"/>
              <a:buNone/>
              <a:defRPr sz="3600">
                <a:solidFill>
                  <a:schemeClr val="tx1"/>
                </a:solidFill>
              </a:defRPr>
            </a:lvl2pPr>
            <a:lvl3pPr marL="0" indent="0" algn="l">
              <a:buFont typeface="Arial" panose="020B0604020202020204" pitchFamily="34" charset="0"/>
              <a:buChar char="​"/>
              <a:defRPr sz="3600">
                <a:solidFill>
                  <a:schemeClr val="tx1"/>
                </a:solidFill>
              </a:defRPr>
            </a:lvl3pPr>
            <a:lvl4pPr marL="0" indent="0" algn="l">
              <a:buFont typeface="Arial" panose="020B0604020202020204" pitchFamily="34" charset="0"/>
              <a:buChar char="​"/>
              <a:defRPr sz="3600">
                <a:solidFill>
                  <a:schemeClr val="tx1"/>
                </a:solidFill>
              </a:defRPr>
            </a:lvl4pPr>
            <a:lvl5pPr marL="0" indent="0" algn="l">
              <a:buFont typeface="Arial" panose="020B0604020202020204" pitchFamily="34" charset="0"/>
              <a:buChar char="​"/>
              <a:defRPr sz="3600">
                <a:solidFill>
                  <a:schemeClr val="tx1"/>
                </a:solidFill>
              </a:defRPr>
            </a:lvl5pPr>
            <a:lvl6pPr marL="0" indent="0" algn="l">
              <a:buFont typeface="Arial" panose="020B0604020202020204" pitchFamily="34" charset="0"/>
              <a:buChar char="​"/>
              <a:defRPr sz="3600">
                <a:solidFill>
                  <a:schemeClr val="tx1"/>
                </a:solidFill>
              </a:defRPr>
            </a:lvl6pPr>
            <a:lvl7pPr marL="0" indent="0" algn="l">
              <a:buFont typeface="Arial" panose="020B0604020202020204" pitchFamily="34" charset="0"/>
              <a:buChar char="​"/>
              <a:defRPr sz="3600">
                <a:solidFill>
                  <a:schemeClr val="tx1"/>
                </a:solidFill>
              </a:defRPr>
            </a:lvl7pPr>
            <a:lvl8pPr marL="0" indent="0" algn="l">
              <a:buFont typeface="Arial" panose="020B0604020202020204" pitchFamily="34" charset="0"/>
              <a:buChar char="​"/>
              <a:defRPr sz="3600">
                <a:solidFill>
                  <a:schemeClr val="tx1"/>
                </a:solidFill>
              </a:defRPr>
            </a:lvl8pPr>
            <a:lvl9pPr marL="0" indent="0" algn="l">
              <a:buFont typeface="Arial" panose="020B0604020202020204" pitchFamily="34" charset="0"/>
              <a:buChar char="​"/>
              <a:tabLst/>
              <a:defRPr sz="3600">
                <a:solidFill>
                  <a:schemeClr val="tx1"/>
                </a:solidFill>
              </a:defRPr>
            </a:lvl9pPr>
          </a:lstStyle>
          <a:p>
            <a:r>
              <a:rPr lang="en-GB" dirty="0"/>
              <a:t>Click to add subtitle</a:t>
            </a:r>
          </a:p>
        </p:txBody>
      </p:sp>
    </p:spTree>
    <p:extLst>
      <p:ext uri="{BB962C8B-B14F-4D97-AF65-F5344CB8AC3E}">
        <p14:creationId xmlns:p14="http://schemas.microsoft.com/office/powerpoint/2010/main" val="2023967578"/>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ivider + image D">
    <p:bg>
      <p:bgRef idx="1001">
        <a:schemeClr val="bg1"/>
      </p:bgRef>
    </p:bg>
    <p:spTree>
      <p:nvGrpSpPr>
        <p:cNvPr id="1" name=""/>
        <p:cNvGrpSpPr/>
        <p:nvPr/>
      </p:nvGrpSpPr>
      <p:grpSpPr>
        <a:xfrm>
          <a:off x="0" y="0"/>
          <a:ext cx="0" cy="0"/>
          <a:chOff x="0" y="0"/>
          <a:chExt cx="0" cy="0"/>
        </a:xfrm>
      </p:grpSpPr>
      <p:sp>
        <p:nvSpPr>
          <p:cNvPr id="11" name="Date Placeholder 6" hidden="1">
            <a:extLst>
              <a:ext uri="{FF2B5EF4-FFF2-40B4-BE49-F238E27FC236}">
                <a16:creationId xmlns:a16="http://schemas.microsoft.com/office/drawing/2014/main" id="{1A720CDE-06B6-4983-9A87-F49D92F49766}"/>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12" name="Footer Placeholder 8" hidden="1">
            <a:extLst>
              <a:ext uri="{FF2B5EF4-FFF2-40B4-BE49-F238E27FC236}">
                <a16:creationId xmlns:a16="http://schemas.microsoft.com/office/drawing/2014/main" id="{7FFC0449-92BF-472B-90CF-9DF76E28F3A4}"/>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3" name="Slide Number Placeholder 10" hidden="1">
            <a:extLst>
              <a:ext uri="{FF2B5EF4-FFF2-40B4-BE49-F238E27FC236}">
                <a16:creationId xmlns:a16="http://schemas.microsoft.com/office/drawing/2014/main" id="{714F8B58-5B54-40CA-B779-ABC1C0CA9F71}"/>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14" name="TextBox 13">
            <a:extLst>
              <a:ext uri="{FF2B5EF4-FFF2-40B4-BE49-F238E27FC236}">
                <a16:creationId xmlns:a16="http://schemas.microsoft.com/office/drawing/2014/main" id="{68BFF504-19E5-4573-B8B7-8236172984B2}"/>
              </a:ext>
            </a:extLst>
          </p:cNvPr>
          <p:cNvSpPr txBox="1"/>
          <p:nvPr userDrawn="1"/>
        </p:nvSpPr>
        <p:spPr>
          <a:xfrm>
            <a:off x="9525" y="6908403"/>
            <a:ext cx="12020550" cy="215444"/>
          </a:xfrm>
          <a:prstGeom prst="rect">
            <a:avLst/>
          </a:prstGeom>
          <a:noFill/>
        </p:spPr>
        <p:txBody>
          <a:bodyPr wrap="square" lIns="0" tIns="0" rIns="0" bIns="0" rtlCol="0" anchor="b" anchorCtr="0">
            <a:spAutoFit/>
          </a:body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sz="1400" dirty="0"/>
              <a:t>Right click on picture and choose “</a:t>
            </a:r>
            <a:r>
              <a:rPr lang="en-GB" sz="1400" b="0" dirty="0"/>
              <a:t>Send to Back” </a:t>
            </a:r>
            <a:r>
              <a:rPr lang="en-GB" sz="1400" dirty="0"/>
              <a:t>to get overlay in front. You have the option to change the color of the overlay.</a:t>
            </a:r>
            <a:endParaRPr lang="en-GB" sz="1400" dirty="0">
              <a:solidFill>
                <a:schemeClr val="tx2"/>
              </a:solidFill>
            </a:endParaRPr>
          </a:p>
        </p:txBody>
      </p:sp>
      <p:sp>
        <p:nvSpPr>
          <p:cNvPr id="20" name="TextBox 19">
            <a:extLst>
              <a:ext uri="{FF2B5EF4-FFF2-40B4-BE49-F238E27FC236}">
                <a16:creationId xmlns:a16="http://schemas.microsoft.com/office/drawing/2014/main" id="{CFEA7050-6C95-4A1A-AA39-73B319435CED}"/>
              </a:ext>
            </a:extLst>
          </p:cNvPr>
          <p:cNvSpPr txBox="1"/>
          <p:nvPr userDrawn="1"/>
        </p:nvSpPr>
        <p:spPr>
          <a:xfrm>
            <a:off x="9525" y="-270387"/>
            <a:ext cx="8882626" cy="215444"/>
          </a:xfrm>
          <a:prstGeom prst="rect">
            <a:avLst/>
          </a:prstGeom>
          <a:noFill/>
        </p:spPr>
        <p:txBody>
          <a:bodyPr wrap="square" lIns="0" tIns="0" rIns="0" bIns="0" rtlCol="0" anchor="b" anchorCtr="0">
            <a:spAutoFit/>
          </a:bodyPr>
          <a:lstStyle/>
          <a:p>
            <a:pPr marL="0" indent="0" algn="l">
              <a:spcAft>
                <a:spcPts val="600"/>
              </a:spcAft>
              <a:buFont typeface="Arial" panose="020B0604020202020204" pitchFamily="34" charset="0"/>
              <a:buNone/>
            </a:pPr>
            <a:r>
              <a:rPr lang="en-GB" sz="1400" dirty="0"/>
              <a:t>You have the option to change the color of the guidepost</a:t>
            </a:r>
            <a:endParaRPr lang="en-GB" sz="1600" dirty="0">
              <a:solidFill>
                <a:schemeClr val="tx2"/>
              </a:solidFill>
            </a:endParaRPr>
          </a:p>
        </p:txBody>
      </p:sp>
      <p:sp>
        <p:nvSpPr>
          <p:cNvPr id="17" name="Text Placeholder overlay">
            <a:extLst>
              <a:ext uri="{FF2B5EF4-FFF2-40B4-BE49-F238E27FC236}">
                <a16:creationId xmlns:a16="http://schemas.microsoft.com/office/drawing/2014/main" id="{6890B414-5C5A-4ABC-B810-7A84853F6CAC}"/>
              </a:ext>
            </a:extLst>
          </p:cNvPr>
          <p:cNvSpPr>
            <a:spLocks noGrp="1"/>
          </p:cNvSpPr>
          <p:nvPr>
            <p:ph type="body" sz="quarter" idx="20" hasCustomPrompt="1"/>
          </p:nvPr>
        </p:nvSpPr>
        <p:spPr bwMode="ltGray">
          <a:xfrm>
            <a:off x="840" y="0"/>
            <a:ext cx="12191160" cy="6858000"/>
          </a:xfrm>
          <a:prstGeom prst="rect">
            <a:avLst/>
          </a:prstGeom>
          <a:solidFill>
            <a:schemeClr val="accent1">
              <a:alpha val="70000"/>
            </a:schemeClr>
          </a:solidFill>
          <a:ln w="0">
            <a:noFill/>
          </a:ln>
        </p:spPr>
        <p:txBody>
          <a:bodyPr wrap="square">
            <a:noAutofit/>
          </a:bodyPr>
          <a:lstStyle>
            <a:lvl1pPr marL="0" indent="0">
              <a:buNone/>
              <a:defRPr sz="100">
                <a:noFill/>
              </a:defRPr>
            </a:lvl1pPr>
          </a:lstStyle>
          <a:p>
            <a:pPr lvl="0"/>
            <a:r>
              <a:rPr lang="en-GB" dirty="0"/>
              <a:t>.</a:t>
            </a:r>
          </a:p>
        </p:txBody>
      </p:sp>
      <p:sp>
        <p:nvSpPr>
          <p:cNvPr id="19" name="Picture Placeholder">
            <a:extLst>
              <a:ext uri="{FF2B5EF4-FFF2-40B4-BE49-F238E27FC236}">
                <a16:creationId xmlns:a16="http://schemas.microsoft.com/office/drawing/2014/main" id="{BAA506D2-9531-46FA-91DC-CC7BBA283F9C}"/>
              </a:ext>
            </a:extLst>
          </p:cNvPr>
          <p:cNvSpPr>
            <a:spLocks noGrp="1"/>
          </p:cNvSpPr>
          <p:nvPr>
            <p:ph type="pic" sz="quarter" idx="19" hasCustomPrompt="1"/>
          </p:nvPr>
        </p:nvSpPr>
        <p:spPr bwMode="white">
          <a:xfrm>
            <a:off x="0" y="-1"/>
            <a:ext cx="12193200" cy="6861600"/>
          </a:xfrm>
          <a:noFill/>
        </p:spPr>
        <p:txBody>
          <a:bodyPr lIns="144000" tIns="36000" bIns="108000" anchor="b" anchorCtr="0"/>
          <a:lstStyle>
            <a:lvl1pPr marL="0" indent="0" algn="l">
              <a:spcAft>
                <a:spcPts val="0"/>
              </a:spcAft>
              <a:buNone/>
              <a:defRPr sz="1600">
                <a:solidFill>
                  <a:schemeClr val="bg1"/>
                </a:solidFill>
              </a:defRPr>
            </a:lvl1pPr>
          </a:lstStyle>
          <a:p>
            <a:r>
              <a:rPr lang="en-GB" dirty="0"/>
              <a:t>Click on frame and insert picture using the Insert tab - Pictures or from Templafy Images.</a:t>
            </a:r>
            <a:br>
              <a:rPr lang="en-GB" dirty="0"/>
            </a:br>
            <a:r>
              <a:rPr lang="en-GB" dirty="0"/>
              <a:t>Right click on picture and choose Send to Back to get overlay in front</a:t>
            </a:r>
          </a:p>
        </p:txBody>
      </p:sp>
      <p:sp>
        <p:nvSpPr>
          <p:cNvPr id="18" name="Text Placeholder 17">
            <a:extLst>
              <a:ext uri="{FF2B5EF4-FFF2-40B4-BE49-F238E27FC236}">
                <a16:creationId xmlns:a16="http://schemas.microsoft.com/office/drawing/2014/main" id="{F1A575E5-C92D-46CF-BB10-4C35517DF898}"/>
              </a:ext>
            </a:extLst>
          </p:cNvPr>
          <p:cNvSpPr>
            <a:spLocks noGrp="1"/>
          </p:cNvSpPr>
          <p:nvPr>
            <p:ph type="body" sz="quarter" idx="18" hasCustomPrompt="1"/>
          </p:nvPr>
        </p:nvSpPr>
        <p:spPr bwMode="ltGray">
          <a:xfrm>
            <a:off x="840" y="1182600"/>
            <a:ext cx="10672745" cy="4494932"/>
          </a:xfrm>
          <a:custGeom>
            <a:avLst/>
            <a:gdLst>
              <a:gd name="connsiteX0" fmla="*/ 0 w 10672745"/>
              <a:gd name="connsiteY0" fmla="*/ 0 h 4494932"/>
              <a:gd name="connsiteX1" fmla="*/ 8116694 w 10672745"/>
              <a:gd name="connsiteY1" fmla="*/ 0 h 4494932"/>
              <a:gd name="connsiteX2" fmla="*/ 8284474 w 10672745"/>
              <a:gd name="connsiteY2" fmla="*/ 9414 h 4494932"/>
              <a:gd name="connsiteX3" fmla="*/ 8965652 w 10672745"/>
              <a:gd name="connsiteY3" fmla="*/ 400309 h 4494932"/>
              <a:gd name="connsiteX4" fmla="*/ 10545658 w 10672745"/>
              <a:gd name="connsiteY4" fmla="*/ 1992768 h 4494932"/>
              <a:gd name="connsiteX5" fmla="*/ 10672730 w 10672745"/>
              <a:gd name="connsiteY5" fmla="*/ 2247039 h 4494932"/>
              <a:gd name="connsiteX6" fmla="*/ 10545658 w 10672745"/>
              <a:gd name="connsiteY6" fmla="*/ 2502071 h 4494932"/>
              <a:gd name="connsiteX7" fmla="*/ 8965652 w 10672745"/>
              <a:gd name="connsiteY7" fmla="*/ 4094530 h 4494932"/>
              <a:gd name="connsiteX8" fmla="*/ 8115036 w 10672745"/>
              <a:gd name="connsiteY8" fmla="*/ 4494932 h 4494932"/>
              <a:gd name="connsiteX9" fmla="*/ 0 w 10672745"/>
              <a:gd name="connsiteY9" fmla="*/ 4494932 h 4494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72745" h="4494932">
                <a:moveTo>
                  <a:pt x="0" y="0"/>
                </a:moveTo>
                <a:lnTo>
                  <a:pt x="8116694" y="0"/>
                </a:lnTo>
                <a:lnTo>
                  <a:pt x="8284474" y="9414"/>
                </a:lnTo>
                <a:cubicBezTo>
                  <a:pt x="8647697" y="52695"/>
                  <a:pt x="8797092" y="236086"/>
                  <a:pt x="8965652" y="400309"/>
                </a:cubicBezTo>
                <a:cubicBezTo>
                  <a:pt x="9117248" y="547839"/>
                  <a:pt x="10118698" y="1560725"/>
                  <a:pt x="10545658" y="1992768"/>
                </a:cubicBezTo>
                <a:cubicBezTo>
                  <a:pt x="10676922" y="2124923"/>
                  <a:pt x="10672730" y="2205486"/>
                  <a:pt x="10672730" y="2247039"/>
                </a:cubicBezTo>
                <a:cubicBezTo>
                  <a:pt x="10672730" y="2288591"/>
                  <a:pt x="10676922" y="2369281"/>
                  <a:pt x="10545658" y="2502071"/>
                </a:cubicBezTo>
                <a:cubicBezTo>
                  <a:pt x="10118698" y="2933987"/>
                  <a:pt x="9117248" y="3946873"/>
                  <a:pt x="8965652" y="4094530"/>
                </a:cubicBezTo>
                <a:cubicBezTo>
                  <a:pt x="8773012" y="4282088"/>
                  <a:pt x="8605404" y="4494932"/>
                  <a:pt x="8115036" y="4494932"/>
                </a:cubicBezTo>
                <a:lnTo>
                  <a:pt x="0" y="4494932"/>
                </a:lnTo>
                <a:close/>
              </a:path>
            </a:pathLst>
          </a:custGeom>
          <a:solidFill>
            <a:schemeClr val="accent1"/>
          </a:solidFill>
          <a:ln w="0">
            <a:solidFill>
              <a:schemeClr val="accent1">
                <a:alpha val="0"/>
              </a:schemeClr>
            </a:solidFill>
          </a:ln>
        </p:spPr>
        <p:txBody>
          <a:bodyPr wrap="square">
            <a:noAutofit/>
          </a:bodyPr>
          <a:lstStyle>
            <a:lvl1pPr marL="0" indent="0">
              <a:buNone/>
              <a:defRPr sz="100">
                <a:noFill/>
              </a:defRPr>
            </a:lvl1pPr>
          </a:lstStyle>
          <a:p>
            <a:pPr lvl="0"/>
            <a:r>
              <a:rPr lang="en-GB" dirty="0"/>
              <a:t>.</a:t>
            </a:r>
          </a:p>
        </p:txBody>
      </p:sp>
      <p:sp>
        <p:nvSpPr>
          <p:cNvPr id="2" name="Title 1"/>
          <p:cNvSpPr>
            <a:spLocks noGrp="1"/>
          </p:cNvSpPr>
          <p:nvPr>
            <p:ph type="ctrTitle" hasCustomPrompt="1"/>
          </p:nvPr>
        </p:nvSpPr>
        <p:spPr>
          <a:xfrm>
            <a:off x="576000" y="2664000"/>
            <a:ext cx="8496000" cy="917229"/>
          </a:xfrm>
        </p:spPr>
        <p:txBody>
          <a:bodyPr anchor="b"/>
          <a:lstStyle>
            <a:lvl1pPr algn="l">
              <a:defRPr sz="3600">
                <a:solidFill>
                  <a:schemeClr val="bg1"/>
                </a:solidFill>
              </a:defRPr>
            </a:lvl1pPr>
          </a:lstStyle>
          <a:p>
            <a:r>
              <a:rPr lang="en-GB" noProof="0" dirty="0"/>
              <a:t>Click to add title</a:t>
            </a:r>
            <a:endParaRPr lang="en-GB" dirty="0"/>
          </a:p>
        </p:txBody>
      </p:sp>
      <p:sp>
        <p:nvSpPr>
          <p:cNvPr id="3" name="Subtitle 2"/>
          <p:cNvSpPr>
            <a:spLocks noGrp="1"/>
          </p:cNvSpPr>
          <p:nvPr>
            <p:ph type="subTitle" idx="1" hasCustomPrompt="1"/>
          </p:nvPr>
        </p:nvSpPr>
        <p:spPr>
          <a:xfrm>
            <a:off x="576000" y="3553200"/>
            <a:ext cx="8496000" cy="735840"/>
          </a:xfrm>
        </p:spPr>
        <p:txBody>
          <a:bodyPr/>
          <a:lstStyle>
            <a:lvl1pPr marL="0" indent="0" algn="l">
              <a:spcBef>
                <a:spcPts val="0"/>
              </a:spcBef>
              <a:buFont typeface="Arial" panose="020B0604020202020204" pitchFamily="34" charset="0"/>
              <a:buChar char="​"/>
              <a:defRPr sz="3600">
                <a:solidFill>
                  <a:schemeClr val="bg1"/>
                </a:solidFill>
              </a:defRPr>
            </a:lvl1pPr>
            <a:lvl2pPr marL="0" indent="0" algn="l">
              <a:buFont typeface="Arial" panose="020B0604020202020204" pitchFamily="34" charset="0"/>
              <a:buNone/>
              <a:defRPr sz="3600">
                <a:solidFill>
                  <a:schemeClr val="tx1"/>
                </a:solidFill>
              </a:defRPr>
            </a:lvl2pPr>
            <a:lvl3pPr marL="0" indent="0" algn="l">
              <a:buFont typeface="Arial" panose="020B0604020202020204" pitchFamily="34" charset="0"/>
              <a:buChar char="​"/>
              <a:defRPr sz="3600">
                <a:solidFill>
                  <a:schemeClr val="tx1"/>
                </a:solidFill>
              </a:defRPr>
            </a:lvl3pPr>
            <a:lvl4pPr marL="0" indent="0" algn="l">
              <a:buFont typeface="Arial" panose="020B0604020202020204" pitchFamily="34" charset="0"/>
              <a:buChar char="​"/>
              <a:defRPr sz="3600">
                <a:solidFill>
                  <a:schemeClr val="tx1"/>
                </a:solidFill>
              </a:defRPr>
            </a:lvl4pPr>
            <a:lvl5pPr marL="0" indent="0" algn="l">
              <a:buFont typeface="Arial" panose="020B0604020202020204" pitchFamily="34" charset="0"/>
              <a:buChar char="​"/>
              <a:defRPr sz="3600">
                <a:solidFill>
                  <a:schemeClr val="tx1"/>
                </a:solidFill>
              </a:defRPr>
            </a:lvl5pPr>
            <a:lvl6pPr marL="0" indent="0" algn="l">
              <a:buFont typeface="Arial" panose="020B0604020202020204" pitchFamily="34" charset="0"/>
              <a:buChar char="​"/>
              <a:defRPr sz="3600">
                <a:solidFill>
                  <a:schemeClr val="tx1"/>
                </a:solidFill>
              </a:defRPr>
            </a:lvl6pPr>
            <a:lvl7pPr marL="0" indent="0" algn="l">
              <a:buFont typeface="Arial" panose="020B0604020202020204" pitchFamily="34" charset="0"/>
              <a:buChar char="​"/>
              <a:defRPr sz="3600">
                <a:solidFill>
                  <a:schemeClr val="tx1"/>
                </a:solidFill>
              </a:defRPr>
            </a:lvl7pPr>
            <a:lvl8pPr marL="0" indent="0" algn="l">
              <a:buFont typeface="Arial" panose="020B0604020202020204" pitchFamily="34" charset="0"/>
              <a:buChar char="​"/>
              <a:defRPr sz="3600">
                <a:solidFill>
                  <a:schemeClr val="tx1"/>
                </a:solidFill>
              </a:defRPr>
            </a:lvl8pPr>
            <a:lvl9pPr marL="0" indent="0" algn="l">
              <a:buFont typeface="Arial" panose="020B0604020202020204" pitchFamily="34" charset="0"/>
              <a:buChar char="​"/>
              <a:tabLst/>
              <a:defRPr sz="3600">
                <a:solidFill>
                  <a:schemeClr val="tx1"/>
                </a:solidFill>
              </a:defRPr>
            </a:lvl9pPr>
          </a:lstStyle>
          <a:p>
            <a:r>
              <a:rPr lang="en-GB" dirty="0"/>
              <a:t>Click to add subtitle</a:t>
            </a:r>
          </a:p>
        </p:txBody>
      </p:sp>
    </p:spTree>
    <p:extLst>
      <p:ext uri="{BB962C8B-B14F-4D97-AF65-F5344CB8AC3E}">
        <p14:creationId xmlns:p14="http://schemas.microsoft.com/office/powerpoint/2010/main" val="4047489540"/>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Divider + image E">
    <p:bg>
      <p:bgRef idx="1001">
        <a:schemeClr val="bg1"/>
      </p:bgRef>
    </p:bg>
    <p:spTree>
      <p:nvGrpSpPr>
        <p:cNvPr id="1" name=""/>
        <p:cNvGrpSpPr/>
        <p:nvPr/>
      </p:nvGrpSpPr>
      <p:grpSpPr>
        <a:xfrm>
          <a:off x="0" y="0"/>
          <a:ext cx="0" cy="0"/>
          <a:chOff x="0" y="0"/>
          <a:chExt cx="0" cy="0"/>
        </a:xfrm>
      </p:grpSpPr>
      <p:sp>
        <p:nvSpPr>
          <p:cNvPr id="11" name="Date Placeholder 6" hidden="1">
            <a:extLst>
              <a:ext uri="{FF2B5EF4-FFF2-40B4-BE49-F238E27FC236}">
                <a16:creationId xmlns:a16="http://schemas.microsoft.com/office/drawing/2014/main" id="{1A720CDE-06B6-4983-9A87-F49D92F49766}"/>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12" name="Footer Placeholder 8" hidden="1">
            <a:extLst>
              <a:ext uri="{FF2B5EF4-FFF2-40B4-BE49-F238E27FC236}">
                <a16:creationId xmlns:a16="http://schemas.microsoft.com/office/drawing/2014/main" id="{7FFC0449-92BF-472B-90CF-9DF76E28F3A4}"/>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3" name="Slide Number Placeholder 10" hidden="1">
            <a:extLst>
              <a:ext uri="{FF2B5EF4-FFF2-40B4-BE49-F238E27FC236}">
                <a16:creationId xmlns:a16="http://schemas.microsoft.com/office/drawing/2014/main" id="{714F8B58-5B54-40CA-B779-ABC1C0CA9F71}"/>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14" name="TextBox 13">
            <a:extLst>
              <a:ext uri="{FF2B5EF4-FFF2-40B4-BE49-F238E27FC236}">
                <a16:creationId xmlns:a16="http://schemas.microsoft.com/office/drawing/2014/main" id="{68BFF504-19E5-4573-B8B7-8236172984B2}"/>
              </a:ext>
            </a:extLst>
          </p:cNvPr>
          <p:cNvSpPr txBox="1"/>
          <p:nvPr userDrawn="1"/>
        </p:nvSpPr>
        <p:spPr>
          <a:xfrm>
            <a:off x="9525" y="6908403"/>
            <a:ext cx="12020550" cy="215444"/>
          </a:xfrm>
          <a:prstGeom prst="rect">
            <a:avLst/>
          </a:prstGeom>
          <a:noFill/>
        </p:spPr>
        <p:txBody>
          <a:bodyPr wrap="square" lIns="0" tIns="0" rIns="0" bIns="0" rtlCol="0" anchor="b" anchorCtr="0">
            <a:spAutoFit/>
          </a:body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sz="1400" dirty="0"/>
              <a:t>Right click on picture and choose “</a:t>
            </a:r>
            <a:r>
              <a:rPr lang="en-GB" sz="1400" b="0" dirty="0"/>
              <a:t>Send to Back” </a:t>
            </a:r>
            <a:r>
              <a:rPr lang="en-GB" sz="1400" dirty="0"/>
              <a:t>to get overlay in front. You have the option to change the color of the overlay.</a:t>
            </a:r>
            <a:endParaRPr lang="en-GB" sz="1400" dirty="0">
              <a:solidFill>
                <a:schemeClr val="tx2"/>
              </a:solidFill>
            </a:endParaRPr>
          </a:p>
        </p:txBody>
      </p:sp>
      <p:sp>
        <p:nvSpPr>
          <p:cNvPr id="20" name="TextBox 19">
            <a:extLst>
              <a:ext uri="{FF2B5EF4-FFF2-40B4-BE49-F238E27FC236}">
                <a16:creationId xmlns:a16="http://schemas.microsoft.com/office/drawing/2014/main" id="{CFEA7050-6C95-4A1A-AA39-73B319435CED}"/>
              </a:ext>
            </a:extLst>
          </p:cNvPr>
          <p:cNvSpPr txBox="1"/>
          <p:nvPr userDrawn="1"/>
        </p:nvSpPr>
        <p:spPr>
          <a:xfrm>
            <a:off x="9525" y="-270387"/>
            <a:ext cx="8882626" cy="215444"/>
          </a:xfrm>
          <a:prstGeom prst="rect">
            <a:avLst/>
          </a:prstGeom>
          <a:noFill/>
        </p:spPr>
        <p:txBody>
          <a:bodyPr wrap="square" lIns="0" tIns="0" rIns="0" bIns="0" rtlCol="0" anchor="b" anchorCtr="0">
            <a:spAutoFit/>
          </a:bodyPr>
          <a:lstStyle/>
          <a:p>
            <a:pPr marL="0" indent="0" algn="l">
              <a:spcAft>
                <a:spcPts val="600"/>
              </a:spcAft>
              <a:buFont typeface="Arial" panose="020B0604020202020204" pitchFamily="34" charset="0"/>
              <a:buNone/>
            </a:pPr>
            <a:r>
              <a:rPr lang="en-GB" sz="1400" dirty="0"/>
              <a:t>You have the option to change the color of the guidepost</a:t>
            </a:r>
            <a:endParaRPr lang="en-GB" sz="1600" dirty="0">
              <a:solidFill>
                <a:schemeClr val="tx2"/>
              </a:solidFill>
            </a:endParaRPr>
          </a:p>
        </p:txBody>
      </p:sp>
      <p:sp>
        <p:nvSpPr>
          <p:cNvPr id="17" name="Text Placeholder overlay">
            <a:extLst>
              <a:ext uri="{FF2B5EF4-FFF2-40B4-BE49-F238E27FC236}">
                <a16:creationId xmlns:a16="http://schemas.microsoft.com/office/drawing/2014/main" id="{6890B414-5C5A-4ABC-B810-7A84853F6CAC}"/>
              </a:ext>
            </a:extLst>
          </p:cNvPr>
          <p:cNvSpPr>
            <a:spLocks noGrp="1"/>
          </p:cNvSpPr>
          <p:nvPr>
            <p:ph type="body" sz="quarter" idx="20" hasCustomPrompt="1"/>
          </p:nvPr>
        </p:nvSpPr>
        <p:spPr bwMode="ltGray">
          <a:xfrm>
            <a:off x="840" y="0"/>
            <a:ext cx="12191160" cy="6858000"/>
          </a:xfrm>
          <a:prstGeom prst="rect">
            <a:avLst/>
          </a:prstGeom>
          <a:solidFill>
            <a:schemeClr val="accent1">
              <a:alpha val="70000"/>
            </a:schemeClr>
          </a:solidFill>
          <a:ln w="0">
            <a:noFill/>
          </a:ln>
        </p:spPr>
        <p:txBody>
          <a:bodyPr wrap="square">
            <a:noAutofit/>
          </a:bodyPr>
          <a:lstStyle>
            <a:lvl1pPr marL="0" indent="0">
              <a:buNone/>
              <a:defRPr sz="100">
                <a:noFill/>
              </a:defRPr>
            </a:lvl1pPr>
          </a:lstStyle>
          <a:p>
            <a:pPr lvl="0"/>
            <a:r>
              <a:rPr lang="en-GB" dirty="0"/>
              <a:t>.</a:t>
            </a:r>
          </a:p>
        </p:txBody>
      </p:sp>
      <p:sp>
        <p:nvSpPr>
          <p:cNvPr id="19" name="Picture Placeholder">
            <a:extLst>
              <a:ext uri="{FF2B5EF4-FFF2-40B4-BE49-F238E27FC236}">
                <a16:creationId xmlns:a16="http://schemas.microsoft.com/office/drawing/2014/main" id="{BAA506D2-9531-46FA-91DC-CC7BBA283F9C}"/>
              </a:ext>
            </a:extLst>
          </p:cNvPr>
          <p:cNvSpPr>
            <a:spLocks noGrp="1"/>
          </p:cNvSpPr>
          <p:nvPr>
            <p:ph type="pic" sz="quarter" idx="19" hasCustomPrompt="1"/>
          </p:nvPr>
        </p:nvSpPr>
        <p:spPr bwMode="white">
          <a:xfrm>
            <a:off x="0" y="-1"/>
            <a:ext cx="12193200" cy="6861600"/>
          </a:xfrm>
          <a:noFill/>
        </p:spPr>
        <p:txBody>
          <a:bodyPr lIns="144000" tIns="36000" bIns="108000" anchor="b" anchorCtr="0"/>
          <a:lstStyle>
            <a:lvl1pPr marL="0" indent="0" algn="l">
              <a:spcAft>
                <a:spcPts val="0"/>
              </a:spcAft>
              <a:buNone/>
              <a:defRPr sz="1600">
                <a:solidFill>
                  <a:schemeClr val="bg1"/>
                </a:solidFill>
              </a:defRPr>
            </a:lvl1pPr>
          </a:lstStyle>
          <a:p>
            <a:r>
              <a:rPr lang="en-GB" dirty="0"/>
              <a:t>Click on frame and insert picture using the Insert tab - Pictures or from Templafy Images.</a:t>
            </a:r>
            <a:br>
              <a:rPr lang="en-GB" dirty="0"/>
            </a:br>
            <a:r>
              <a:rPr lang="en-GB" dirty="0"/>
              <a:t>Right click on picture and choose Send to Back to get overlay in front</a:t>
            </a:r>
          </a:p>
        </p:txBody>
      </p:sp>
      <p:sp>
        <p:nvSpPr>
          <p:cNvPr id="18" name="Text Placeholder 17">
            <a:extLst>
              <a:ext uri="{FF2B5EF4-FFF2-40B4-BE49-F238E27FC236}">
                <a16:creationId xmlns:a16="http://schemas.microsoft.com/office/drawing/2014/main" id="{F1A575E5-C92D-46CF-BB10-4C35517DF898}"/>
              </a:ext>
            </a:extLst>
          </p:cNvPr>
          <p:cNvSpPr>
            <a:spLocks noGrp="1"/>
          </p:cNvSpPr>
          <p:nvPr>
            <p:ph type="body" sz="quarter" idx="18" hasCustomPrompt="1"/>
          </p:nvPr>
        </p:nvSpPr>
        <p:spPr bwMode="ltGray">
          <a:xfrm>
            <a:off x="840" y="1182600"/>
            <a:ext cx="10672745" cy="4494932"/>
          </a:xfrm>
          <a:custGeom>
            <a:avLst/>
            <a:gdLst>
              <a:gd name="connsiteX0" fmla="*/ 0 w 10672745"/>
              <a:gd name="connsiteY0" fmla="*/ 0 h 4494932"/>
              <a:gd name="connsiteX1" fmla="*/ 8116694 w 10672745"/>
              <a:gd name="connsiteY1" fmla="*/ 0 h 4494932"/>
              <a:gd name="connsiteX2" fmla="*/ 8284474 w 10672745"/>
              <a:gd name="connsiteY2" fmla="*/ 9414 h 4494932"/>
              <a:gd name="connsiteX3" fmla="*/ 8965652 w 10672745"/>
              <a:gd name="connsiteY3" fmla="*/ 400309 h 4494932"/>
              <a:gd name="connsiteX4" fmla="*/ 10545658 w 10672745"/>
              <a:gd name="connsiteY4" fmla="*/ 1992768 h 4494932"/>
              <a:gd name="connsiteX5" fmla="*/ 10672730 w 10672745"/>
              <a:gd name="connsiteY5" fmla="*/ 2247039 h 4494932"/>
              <a:gd name="connsiteX6" fmla="*/ 10545658 w 10672745"/>
              <a:gd name="connsiteY6" fmla="*/ 2502071 h 4494932"/>
              <a:gd name="connsiteX7" fmla="*/ 8965652 w 10672745"/>
              <a:gd name="connsiteY7" fmla="*/ 4094530 h 4494932"/>
              <a:gd name="connsiteX8" fmla="*/ 8115036 w 10672745"/>
              <a:gd name="connsiteY8" fmla="*/ 4494932 h 4494932"/>
              <a:gd name="connsiteX9" fmla="*/ 0 w 10672745"/>
              <a:gd name="connsiteY9" fmla="*/ 4494932 h 4494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672745" h="4494932">
                <a:moveTo>
                  <a:pt x="0" y="0"/>
                </a:moveTo>
                <a:lnTo>
                  <a:pt x="8116694" y="0"/>
                </a:lnTo>
                <a:lnTo>
                  <a:pt x="8284474" y="9414"/>
                </a:lnTo>
                <a:cubicBezTo>
                  <a:pt x="8647697" y="52695"/>
                  <a:pt x="8797092" y="236086"/>
                  <a:pt x="8965652" y="400309"/>
                </a:cubicBezTo>
                <a:cubicBezTo>
                  <a:pt x="9117248" y="547839"/>
                  <a:pt x="10118698" y="1560725"/>
                  <a:pt x="10545658" y="1992768"/>
                </a:cubicBezTo>
                <a:cubicBezTo>
                  <a:pt x="10676922" y="2124923"/>
                  <a:pt x="10672730" y="2205486"/>
                  <a:pt x="10672730" y="2247039"/>
                </a:cubicBezTo>
                <a:cubicBezTo>
                  <a:pt x="10672730" y="2288591"/>
                  <a:pt x="10676922" y="2369281"/>
                  <a:pt x="10545658" y="2502071"/>
                </a:cubicBezTo>
                <a:cubicBezTo>
                  <a:pt x="10118698" y="2933987"/>
                  <a:pt x="9117248" y="3946873"/>
                  <a:pt x="8965652" y="4094530"/>
                </a:cubicBezTo>
                <a:cubicBezTo>
                  <a:pt x="8773012" y="4282088"/>
                  <a:pt x="8605404" y="4494932"/>
                  <a:pt x="8115036" y="4494932"/>
                </a:cubicBezTo>
                <a:lnTo>
                  <a:pt x="0" y="4494932"/>
                </a:lnTo>
                <a:close/>
              </a:path>
            </a:pathLst>
          </a:custGeom>
          <a:solidFill>
            <a:schemeClr val="accent1">
              <a:alpha val="80000"/>
            </a:schemeClr>
          </a:solidFill>
          <a:ln w="0">
            <a:solidFill>
              <a:schemeClr val="accent1">
                <a:alpha val="0"/>
              </a:schemeClr>
            </a:solidFill>
          </a:ln>
        </p:spPr>
        <p:txBody>
          <a:bodyPr wrap="square">
            <a:noAutofit/>
          </a:bodyPr>
          <a:lstStyle>
            <a:lvl1pPr marL="0" indent="0">
              <a:buNone/>
              <a:defRPr sz="100">
                <a:noFill/>
              </a:defRPr>
            </a:lvl1pPr>
          </a:lstStyle>
          <a:p>
            <a:pPr lvl="0"/>
            <a:r>
              <a:rPr lang="en-GB" dirty="0"/>
              <a:t>.</a:t>
            </a:r>
          </a:p>
        </p:txBody>
      </p:sp>
      <p:sp>
        <p:nvSpPr>
          <p:cNvPr id="2" name="Title 1"/>
          <p:cNvSpPr>
            <a:spLocks noGrp="1"/>
          </p:cNvSpPr>
          <p:nvPr>
            <p:ph type="ctrTitle" hasCustomPrompt="1"/>
          </p:nvPr>
        </p:nvSpPr>
        <p:spPr>
          <a:xfrm>
            <a:off x="576000" y="2664000"/>
            <a:ext cx="8496000" cy="917229"/>
          </a:xfrm>
        </p:spPr>
        <p:txBody>
          <a:bodyPr anchor="b"/>
          <a:lstStyle>
            <a:lvl1pPr algn="l">
              <a:defRPr sz="3600">
                <a:solidFill>
                  <a:schemeClr val="bg1"/>
                </a:solidFill>
              </a:defRPr>
            </a:lvl1pPr>
          </a:lstStyle>
          <a:p>
            <a:r>
              <a:rPr lang="en-GB" noProof="0" dirty="0"/>
              <a:t>Click to add title</a:t>
            </a:r>
            <a:endParaRPr lang="en-GB" dirty="0"/>
          </a:p>
        </p:txBody>
      </p:sp>
      <p:sp>
        <p:nvSpPr>
          <p:cNvPr id="3" name="Subtitle 2"/>
          <p:cNvSpPr>
            <a:spLocks noGrp="1"/>
          </p:cNvSpPr>
          <p:nvPr>
            <p:ph type="subTitle" idx="1" hasCustomPrompt="1"/>
          </p:nvPr>
        </p:nvSpPr>
        <p:spPr>
          <a:xfrm>
            <a:off x="576000" y="3553200"/>
            <a:ext cx="8496000" cy="735840"/>
          </a:xfrm>
        </p:spPr>
        <p:txBody>
          <a:bodyPr/>
          <a:lstStyle>
            <a:lvl1pPr marL="0" indent="0" algn="l">
              <a:spcBef>
                <a:spcPts val="0"/>
              </a:spcBef>
              <a:buFont typeface="Arial" panose="020B0604020202020204" pitchFamily="34" charset="0"/>
              <a:buChar char="​"/>
              <a:defRPr sz="3600">
                <a:solidFill>
                  <a:schemeClr val="bg1"/>
                </a:solidFill>
              </a:defRPr>
            </a:lvl1pPr>
            <a:lvl2pPr marL="0" indent="0" algn="l">
              <a:buFont typeface="Arial" panose="020B0604020202020204" pitchFamily="34" charset="0"/>
              <a:buNone/>
              <a:defRPr sz="3600">
                <a:solidFill>
                  <a:schemeClr val="tx1"/>
                </a:solidFill>
              </a:defRPr>
            </a:lvl2pPr>
            <a:lvl3pPr marL="0" indent="0" algn="l">
              <a:buFont typeface="Arial" panose="020B0604020202020204" pitchFamily="34" charset="0"/>
              <a:buChar char="​"/>
              <a:defRPr sz="3600">
                <a:solidFill>
                  <a:schemeClr val="tx1"/>
                </a:solidFill>
              </a:defRPr>
            </a:lvl3pPr>
            <a:lvl4pPr marL="0" indent="0" algn="l">
              <a:buFont typeface="Arial" panose="020B0604020202020204" pitchFamily="34" charset="0"/>
              <a:buChar char="​"/>
              <a:defRPr sz="3600">
                <a:solidFill>
                  <a:schemeClr val="tx1"/>
                </a:solidFill>
              </a:defRPr>
            </a:lvl4pPr>
            <a:lvl5pPr marL="0" indent="0" algn="l">
              <a:buFont typeface="Arial" panose="020B0604020202020204" pitchFamily="34" charset="0"/>
              <a:buChar char="​"/>
              <a:defRPr sz="3600">
                <a:solidFill>
                  <a:schemeClr val="tx1"/>
                </a:solidFill>
              </a:defRPr>
            </a:lvl5pPr>
            <a:lvl6pPr marL="0" indent="0" algn="l">
              <a:buFont typeface="Arial" panose="020B0604020202020204" pitchFamily="34" charset="0"/>
              <a:buChar char="​"/>
              <a:defRPr sz="3600">
                <a:solidFill>
                  <a:schemeClr val="tx1"/>
                </a:solidFill>
              </a:defRPr>
            </a:lvl6pPr>
            <a:lvl7pPr marL="0" indent="0" algn="l">
              <a:buFont typeface="Arial" panose="020B0604020202020204" pitchFamily="34" charset="0"/>
              <a:buChar char="​"/>
              <a:defRPr sz="3600">
                <a:solidFill>
                  <a:schemeClr val="tx1"/>
                </a:solidFill>
              </a:defRPr>
            </a:lvl7pPr>
            <a:lvl8pPr marL="0" indent="0" algn="l">
              <a:buFont typeface="Arial" panose="020B0604020202020204" pitchFamily="34" charset="0"/>
              <a:buChar char="​"/>
              <a:defRPr sz="3600">
                <a:solidFill>
                  <a:schemeClr val="tx1"/>
                </a:solidFill>
              </a:defRPr>
            </a:lvl8pPr>
            <a:lvl9pPr marL="0" indent="0" algn="l">
              <a:buFont typeface="Arial" panose="020B0604020202020204" pitchFamily="34" charset="0"/>
              <a:buChar char="​"/>
              <a:tabLst/>
              <a:defRPr sz="3600">
                <a:solidFill>
                  <a:schemeClr val="tx1"/>
                </a:solidFill>
              </a:defRPr>
            </a:lvl9pPr>
          </a:lstStyle>
          <a:p>
            <a:r>
              <a:rPr lang="en-GB" dirty="0"/>
              <a:t>Click to add subtitle</a:t>
            </a:r>
          </a:p>
        </p:txBody>
      </p:sp>
    </p:spTree>
    <p:extLst>
      <p:ext uri="{BB962C8B-B14F-4D97-AF65-F5344CB8AC3E}">
        <p14:creationId xmlns:p14="http://schemas.microsoft.com/office/powerpoint/2010/main" val="1519273567"/>
      </p:ext>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ivider + image F">
    <p:bg>
      <p:bgRef idx="1001">
        <a:schemeClr val="bg1"/>
      </p:bgRef>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81E3379-4F1E-4DDF-B1F2-AB16C0348DEE}"/>
              </a:ext>
            </a:extLst>
          </p:cNvPr>
          <p:cNvSpPr txBox="1"/>
          <p:nvPr userDrawn="1"/>
        </p:nvSpPr>
        <p:spPr>
          <a:xfrm>
            <a:off x="9525" y="-270387"/>
            <a:ext cx="8882626" cy="215444"/>
          </a:xfrm>
          <a:prstGeom prst="rect">
            <a:avLst/>
          </a:prstGeom>
          <a:noFill/>
        </p:spPr>
        <p:txBody>
          <a:bodyPr wrap="square" lIns="0" tIns="0" rIns="0" bIns="0" rtlCol="0" anchor="b" anchorCtr="0">
            <a:spAutoFit/>
          </a:bodyPr>
          <a:lstStyle/>
          <a:p>
            <a:pPr marL="0" indent="0" algn="l">
              <a:spcAft>
                <a:spcPts val="600"/>
              </a:spcAft>
              <a:buFont typeface="Arial" panose="020B0604020202020204" pitchFamily="34" charset="0"/>
              <a:buNone/>
            </a:pPr>
            <a:r>
              <a:rPr lang="en-GB" sz="1400" dirty="0">
                <a:solidFill>
                  <a:schemeClr val="bg1"/>
                </a:solidFill>
              </a:rPr>
              <a:t>You have the option to change the color of the background</a:t>
            </a:r>
            <a:endParaRPr lang="en-GB" sz="1600" dirty="0">
              <a:solidFill>
                <a:schemeClr val="bg1"/>
              </a:solidFill>
            </a:endParaRPr>
          </a:p>
        </p:txBody>
      </p:sp>
      <p:sp>
        <p:nvSpPr>
          <p:cNvPr id="11" name="Date Placeholder 6" hidden="1">
            <a:extLst>
              <a:ext uri="{FF2B5EF4-FFF2-40B4-BE49-F238E27FC236}">
                <a16:creationId xmlns:a16="http://schemas.microsoft.com/office/drawing/2014/main" id="{1A720CDE-06B6-4983-9A87-F49D92F49766}"/>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12" name="Footer Placeholder 8" hidden="1">
            <a:extLst>
              <a:ext uri="{FF2B5EF4-FFF2-40B4-BE49-F238E27FC236}">
                <a16:creationId xmlns:a16="http://schemas.microsoft.com/office/drawing/2014/main" id="{7FFC0449-92BF-472B-90CF-9DF76E28F3A4}"/>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3" name="Slide Number Placeholder 10" hidden="1">
            <a:extLst>
              <a:ext uri="{FF2B5EF4-FFF2-40B4-BE49-F238E27FC236}">
                <a16:creationId xmlns:a16="http://schemas.microsoft.com/office/drawing/2014/main" id="{714F8B58-5B54-40CA-B779-ABC1C0CA9F71}"/>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17" name="Text Placeholder background">
            <a:extLst>
              <a:ext uri="{FF2B5EF4-FFF2-40B4-BE49-F238E27FC236}">
                <a16:creationId xmlns:a16="http://schemas.microsoft.com/office/drawing/2014/main" id="{B5AE4C1C-C650-4BF8-A92F-EFE50E2025A0}"/>
              </a:ext>
            </a:extLst>
          </p:cNvPr>
          <p:cNvSpPr>
            <a:spLocks noGrp="1"/>
          </p:cNvSpPr>
          <p:nvPr>
            <p:ph type="body" sz="quarter" idx="18" hasCustomPrompt="1"/>
          </p:nvPr>
        </p:nvSpPr>
        <p:spPr bwMode="ltGray">
          <a:xfrm>
            <a:off x="1" y="-3"/>
            <a:ext cx="12192000" cy="6858003"/>
          </a:xfrm>
          <a:prstGeom prst="rect">
            <a:avLst/>
          </a:prstGeom>
          <a:solidFill>
            <a:schemeClr val="accent1"/>
          </a:solidFill>
          <a:ln w="0">
            <a:noFill/>
          </a:ln>
        </p:spPr>
        <p:txBody>
          <a:bodyPr wrap="square">
            <a:noAutofit/>
          </a:bodyPr>
          <a:lstStyle>
            <a:lvl1pPr marL="0" indent="0">
              <a:buNone/>
              <a:defRPr sz="100">
                <a:noFill/>
              </a:defRPr>
            </a:lvl1pPr>
          </a:lstStyle>
          <a:p>
            <a:pPr lvl="0"/>
            <a:r>
              <a:rPr lang="en-GB" dirty="0"/>
              <a:t>.</a:t>
            </a:r>
          </a:p>
        </p:txBody>
      </p:sp>
      <p:sp>
        <p:nvSpPr>
          <p:cNvPr id="26" name="Picture Placeholder 25">
            <a:extLst>
              <a:ext uri="{FF2B5EF4-FFF2-40B4-BE49-F238E27FC236}">
                <a16:creationId xmlns:a16="http://schemas.microsoft.com/office/drawing/2014/main" id="{5FA3D29B-510E-43E5-872C-2E256D9E2DE2}"/>
              </a:ext>
            </a:extLst>
          </p:cNvPr>
          <p:cNvSpPr>
            <a:spLocks noGrp="1"/>
          </p:cNvSpPr>
          <p:nvPr>
            <p:ph type="pic" sz="quarter" idx="13" hasCustomPrompt="1"/>
          </p:nvPr>
        </p:nvSpPr>
        <p:spPr bwMode="white">
          <a:xfrm>
            <a:off x="6385200" y="0"/>
            <a:ext cx="5806800" cy="6858000"/>
          </a:xfrm>
          <a:custGeom>
            <a:avLst/>
            <a:gdLst>
              <a:gd name="connsiteX0" fmla="*/ 1535604 w 5806800"/>
              <a:gd name="connsiteY0" fmla="*/ 0 h 6858000"/>
              <a:gd name="connsiteX1" fmla="*/ 5806800 w 5806800"/>
              <a:gd name="connsiteY1" fmla="*/ 0 h 6858000"/>
              <a:gd name="connsiteX2" fmla="*/ 5806800 w 5806800"/>
              <a:gd name="connsiteY2" fmla="*/ 6858000 h 6858000"/>
              <a:gd name="connsiteX3" fmla="*/ 1535600 w 5806800"/>
              <a:gd name="connsiteY3" fmla="*/ 6858000 h 6858000"/>
              <a:gd name="connsiteX4" fmla="*/ 1349099 w 5806800"/>
              <a:gd name="connsiteY4" fmla="*/ 6688497 h 6858000"/>
              <a:gd name="connsiteX5" fmla="*/ 4970 w 5806800"/>
              <a:gd name="connsiteY5" fmla="*/ 3666213 h 6858000"/>
              <a:gd name="connsiteX6" fmla="*/ 0 w 5806800"/>
              <a:gd name="connsiteY6" fmla="*/ 3469656 h 6858000"/>
              <a:gd name="connsiteX7" fmla="*/ 0 w 5806800"/>
              <a:gd name="connsiteY7" fmla="*/ 3388348 h 6858000"/>
              <a:gd name="connsiteX8" fmla="*/ 4970 w 5806800"/>
              <a:gd name="connsiteY8" fmla="*/ 3191792 h 6858000"/>
              <a:gd name="connsiteX9" fmla="*/ 1349099 w 5806800"/>
              <a:gd name="connsiteY9" fmla="*/ 16950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806800" h="6858000">
                <a:moveTo>
                  <a:pt x="1535604" y="0"/>
                </a:moveTo>
                <a:lnTo>
                  <a:pt x="5806800" y="0"/>
                </a:lnTo>
                <a:lnTo>
                  <a:pt x="5806800" y="6858000"/>
                </a:lnTo>
                <a:lnTo>
                  <a:pt x="1535600" y="6858000"/>
                </a:lnTo>
                <a:lnTo>
                  <a:pt x="1349099" y="6688497"/>
                </a:lnTo>
                <a:cubicBezTo>
                  <a:pt x="567058" y="5906456"/>
                  <a:pt x="64709" y="4844722"/>
                  <a:pt x="4970" y="3666213"/>
                </a:cubicBezTo>
                <a:lnTo>
                  <a:pt x="0" y="3469656"/>
                </a:lnTo>
                <a:lnTo>
                  <a:pt x="0" y="3388348"/>
                </a:lnTo>
                <a:lnTo>
                  <a:pt x="4970" y="3191792"/>
                </a:lnTo>
                <a:cubicBezTo>
                  <a:pt x="64709" y="2013283"/>
                  <a:pt x="567058" y="951549"/>
                  <a:pt x="1349099" y="169507"/>
                </a:cubicBezTo>
                <a:close/>
              </a:path>
            </a:pathLst>
          </a:custGeom>
          <a:solidFill>
            <a:schemeClr val="tx2"/>
          </a:solidFill>
        </p:spPr>
        <p:txBody>
          <a:bodyPr wrap="square" lIns="0" tIns="936000" rIns="0" bIns="0" anchor="ctr" anchorCtr="0">
            <a:noAutofit/>
          </a:bodyPr>
          <a:lstStyle>
            <a:lvl1pPr marL="0" indent="0" algn="ctr">
              <a:buNone/>
              <a:defRPr sz="1600"/>
            </a:lvl1pPr>
          </a:lstStyle>
          <a:p>
            <a:r>
              <a:rPr lang="en-GB" dirty="0"/>
              <a:t>Click icon to add picture or click on </a:t>
            </a:r>
            <a:br>
              <a:rPr lang="en-GB" dirty="0"/>
            </a:br>
            <a:r>
              <a:rPr lang="en-GB" dirty="0"/>
              <a:t>frame and insert picture from Templafy Images</a:t>
            </a:r>
          </a:p>
        </p:txBody>
      </p:sp>
      <p:sp>
        <p:nvSpPr>
          <p:cNvPr id="27" name="Title 1">
            <a:extLst>
              <a:ext uri="{FF2B5EF4-FFF2-40B4-BE49-F238E27FC236}">
                <a16:creationId xmlns:a16="http://schemas.microsoft.com/office/drawing/2014/main" id="{24CFC25A-A856-45D7-9185-559DFF3105C9}"/>
              </a:ext>
            </a:extLst>
          </p:cNvPr>
          <p:cNvSpPr>
            <a:spLocks noGrp="1"/>
          </p:cNvSpPr>
          <p:nvPr>
            <p:ph type="ctrTitle" hasCustomPrompt="1"/>
          </p:nvPr>
        </p:nvSpPr>
        <p:spPr>
          <a:xfrm>
            <a:off x="576000" y="1282431"/>
            <a:ext cx="5378400" cy="917229"/>
          </a:xfrm>
        </p:spPr>
        <p:txBody>
          <a:bodyPr anchor="b"/>
          <a:lstStyle>
            <a:lvl1pPr algn="l">
              <a:defRPr sz="3600">
                <a:solidFill>
                  <a:schemeClr val="tx1"/>
                </a:solidFill>
              </a:defRPr>
            </a:lvl1pPr>
          </a:lstStyle>
          <a:p>
            <a:r>
              <a:rPr lang="en-GB" noProof="0" dirty="0"/>
              <a:t>Click to add title</a:t>
            </a:r>
            <a:endParaRPr lang="en-GB" dirty="0"/>
          </a:p>
        </p:txBody>
      </p:sp>
      <p:sp>
        <p:nvSpPr>
          <p:cNvPr id="28" name="Subtitle 2">
            <a:extLst>
              <a:ext uri="{FF2B5EF4-FFF2-40B4-BE49-F238E27FC236}">
                <a16:creationId xmlns:a16="http://schemas.microsoft.com/office/drawing/2014/main" id="{7B52F83E-F1B6-48A0-9091-9E792296F460}"/>
              </a:ext>
            </a:extLst>
          </p:cNvPr>
          <p:cNvSpPr>
            <a:spLocks noGrp="1"/>
          </p:cNvSpPr>
          <p:nvPr>
            <p:ph type="subTitle" idx="1" hasCustomPrompt="1"/>
          </p:nvPr>
        </p:nvSpPr>
        <p:spPr>
          <a:xfrm>
            <a:off x="576000" y="2171826"/>
            <a:ext cx="5378400" cy="735840"/>
          </a:xfrm>
        </p:spPr>
        <p:txBody>
          <a:bodyPr/>
          <a:lstStyle>
            <a:lvl1pPr marL="0" indent="0" algn="l">
              <a:spcBef>
                <a:spcPts val="0"/>
              </a:spcBef>
              <a:buFont typeface="Arial" panose="020B0604020202020204" pitchFamily="34" charset="0"/>
              <a:buChar char="​"/>
              <a:defRPr sz="3600">
                <a:solidFill>
                  <a:schemeClr val="tx1"/>
                </a:solidFill>
              </a:defRPr>
            </a:lvl1pPr>
            <a:lvl2pPr marL="0" indent="0" algn="l">
              <a:buFont typeface="Arial" panose="020B0604020202020204" pitchFamily="34" charset="0"/>
              <a:buNone/>
              <a:defRPr sz="3600">
                <a:solidFill>
                  <a:schemeClr val="tx1"/>
                </a:solidFill>
              </a:defRPr>
            </a:lvl2pPr>
            <a:lvl3pPr marL="0" indent="0" algn="l">
              <a:buFont typeface="Arial" panose="020B0604020202020204" pitchFamily="34" charset="0"/>
              <a:buChar char="​"/>
              <a:defRPr sz="3600">
                <a:solidFill>
                  <a:schemeClr val="tx1"/>
                </a:solidFill>
              </a:defRPr>
            </a:lvl3pPr>
            <a:lvl4pPr marL="0" indent="0" algn="l">
              <a:buFont typeface="Arial" panose="020B0604020202020204" pitchFamily="34" charset="0"/>
              <a:buChar char="​"/>
              <a:defRPr sz="3600">
                <a:solidFill>
                  <a:schemeClr val="tx1"/>
                </a:solidFill>
              </a:defRPr>
            </a:lvl4pPr>
            <a:lvl5pPr marL="0" indent="0" algn="l">
              <a:buFont typeface="Arial" panose="020B0604020202020204" pitchFamily="34" charset="0"/>
              <a:buChar char="​"/>
              <a:defRPr sz="3600">
                <a:solidFill>
                  <a:schemeClr val="tx1"/>
                </a:solidFill>
              </a:defRPr>
            </a:lvl5pPr>
            <a:lvl6pPr marL="0" indent="0" algn="l">
              <a:buFont typeface="Arial" panose="020B0604020202020204" pitchFamily="34" charset="0"/>
              <a:buChar char="​"/>
              <a:defRPr sz="3600">
                <a:solidFill>
                  <a:schemeClr val="tx1"/>
                </a:solidFill>
              </a:defRPr>
            </a:lvl6pPr>
            <a:lvl7pPr marL="0" indent="0" algn="l">
              <a:buFont typeface="Arial" panose="020B0604020202020204" pitchFamily="34" charset="0"/>
              <a:buChar char="​"/>
              <a:defRPr sz="3600">
                <a:solidFill>
                  <a:schemeClr val="tx1"/>
                </a:solidFill>
              </a:defRPr>
            </a:lvl7pPr>
            <a:lvl8pPr marL="0" indent="0" algn="l">
              <a:buFont typeface="Arial" panose="020B0604020202020204" pitchFamily="34" charset="0"/>
              <a:buChar char="​"/>
              <a:defRPr sz="3600">
                <a:solidFill>
                  <a:schemeClr val="tx1"/>
                </a:solidFill>
              </a:defRPr>
            </a:lvl8pPr>
            <a:lvl9pPr marL="0" indent="0" algn="l">
              <a:buFont typeface="Arial" panose="020B0604020202020204" pitchFamily="34" charset="0"/>
              <a:buChar char="​"/>
              <a:tabLst/>
              <a:defRPr sz="3600">
                <a:solidFill>
                  <a:schemeClr val="tx1"/>
                </a:solidFill>
              </a:defRPr>
            </a:lvl9pPr>
          </a:lstStyle>
          <a:p>
            <a:r>
              <a:rPr lang="en-GB" dirty="0"/>
              <a:t>Click to add subtitle</a:t>
            </a:r>
          </a:p>
        </p:txBody>
      </p:sp>
      <p:sp>
        <p:nvSpPr>
          <p:cNvPr id="29" name="Text Placeholder 4">
            <a:extLst>
              <a:ext uri="{FF2B5EF4-FFF2-40B4-BE49-F238E27FC236}">
                <a16:creationId xmlns:a16="http://schemas.microsoft.com/office/drawing/2014/main" id="{E93E98F9-FDA9-4445-94BB-B5BAA4925922}"/>
              </a:ext>
            </a:extLst>
          </p:cNvPr>
          <p:cNvSpPr>
            <a:spLocks noGrp="1"/>
          </p:cNvSpPr>
          <p:nvPr>
            <p:ph type="body" sz="quarter" idx="19" hasCustomPrompt="1"/>
          </p:nvPr>
        </p:nvSpPr>
        <p:spPr>
          <a:xfrm>
            <a:off x="574675" y="3059779"/>
            <a:ext cx="5376863" cy="2933034"/>
          </a:xfrm>
        </p:spPr>
        <p:txBody>
          <a:bodyPr/>
          <a:lstStyle>
            <a:lvl1pPr marL="0" indent="0">
              <a:lnSpc>
                <a:spcPct val="100000"/>
              </a:lnSpc>
              <a:spcAft>
                <a:spcPts val="600"/>
              </a:spcAft>
              <a:buNone/>
              <a:defRPr sz="2000" b="0">
                <a:solidFill>
                  <a:schemeClr val="tx1"/>
                </a:solidFill>
                <a:latin typeface="+mn-lt"/>
              </a:defRPr>
            </a:lvl1pPr>
            <a:lvl2pPr marL="0" indent="0">
              <a:lnSpc>
                <a:spcPct val="100000"/>
              </a:lnSpc>
              <a:spcAft>
                <a:spcPts val="600"/>
              </a:spcAft>
              <a:buNone/>
              <a:defRPr sz="2000" b="0">
                <a:solidFill>
                  <a:schemeClr val="tx1"/>
                </a:solidFill>
                <a:latin typeface="+mn-lt"/>
              </a:defRPr>
            </a:lvl2pPr>
            <a:lvl3pPr marL="0" indent="0">
              <a:lnSpc>
                <a:spcPct val="100000"/>
              </a:lnSpc>
              <a:spcAft>
                <a:spcPts val="600"/>
              </a:spcAft>
              <a:buNone/>
              <a:defRPr sz="2000" b="0">
                <a:solidFill>
                  <a:schemeClr val="tx1"/>
                </a:solidFill>
                <a:latin typeface="+mn-lt"/>
              </a:defRPr>
            </a:lvl3pPr>
            <a:lvl4pPr>
              <a:lnSpc>
                <a:spcPct val="100000"/>
              </a:lnSpc>
              <a:spcAft>
                <a:spcPts val="600"/>
              </a:spcAft>
              <a:buNone/>
              <a:defRPr sz="2000" b="0">
                <a:solidFill>
                  <a:schemeClr val="tx1"/>
                </a:solidFill>
                <a:latin typeface="+mn-lt"/>
              </a:defRPr>
            </a:lvl4pPr>
            <a:lvl5pPr>
              <a:lnSpc>
                <a:spcPct val="100000"/>
              </a:lnSpc>
              <a:spcAft>
                <a:spcPts val="600"/>
              </a:spcAft>
              <a:buNone/>
              <a:defRPr sz="2000" b="0">
                <a:solidFill>
                  <a:schemeClr val="tx1"/>
                </a:solidFill>
                <a:latin typeface="+mn-lt"/>
              </a:defRPr>
            </a:lvl5pPr>
            <a:lvl6pPr>
              <a:lnSpc>
                <a:spcPct val="100000"/>
              </a:lnSpc>
              <a:spcAft>
                <a:spcPts val="600"/>
              </a:spcAft>
              <a:defRPr sz="2000" b="0">
                <a:solidFill>
                  <a:schemeClr val="tx1"/>
                </a:solidFill>
                <a:latin typeface="+mn-lt"/>
              </a:defRPr>
            </a:lvl6pPr>
            <a:lvl7pPr>
              <a:lnSpc>
                <a:spcPct val="100000"/>
              </a:lnSpc>
              <a:spcAft>
                <a:spcPts val="600"/>
              </a:spcAft>
              <a:defRPr sz="2000" b="0">
                <a:solidFill>
                  <a:schemeClr val="tx1"/>
                </a:solidFill>
                <a:latin typeface="+mn-lt"/>
              </a:defRPr>
            </a:lvl7pPr>
            <a:lvl8pPr>
              <a:lnSpc>
                <a:spcPct val="100000"/>
              </a:lnSpc>
              <a:spcAft>
                <a:spcPts val="600"/>
              </a:spcAft>
              <a:defRPr sz="2000" b="0">
                <a:solidFill>
                  <a:schemeClr val="tx1"/>
                </a:solidFill>
                <a:latin typeface="+mn-lt"/>
              </a:defRPr>
            </a:lvl8pPr>
            <a:lvl9pPr>
              <a:lnSpc>
                <a:spcPct val="100000"/>
              </a:lnSpc>
              <a:spcAft>
                <a:spcPts val="600"/>
              </a:spcAft>
              <a:defRPr sz="2000" b="0">
                <a:solidFill>
                  <a:schemeClr val="tx1"/>
                </a:solidFill>
                <a:latin typeface="+mn-lt"/>
              </a:defRPr>
            </a:lvl9pPr>
          </a:lstStyle>
          <a:p>
            <a:pPr lvl="0"/>
            <a:r>
              <a:rPr lang="en-GB" noProof="0" dirty="0"/>
              <a:t>Click to add text</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Tree>
    <p:extLst>
      <p:ext uri="{BB962C8B-B14F-4D97-AF65-F5344CB8AC3E}">
        <p14:creationId xmlns:p14="http://schemas.microsoft.com/office/powerpoint/2010/main" val="1135045749"/>
      </p:ext>
    </p:extLst>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 1 column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76000" y="576000"/>
            <a:ext cx="11041200" cy="460800"/>
          </a:xfrm>
        </p:spPr>
        <p:txBody>
          <a:bodyPr/>
          <a:lstStyle/>
          <a:p>
            <a:r>
              <a:rPr lang="en-GB" noProof="0" dirty="0"/>
              <a:t>Click to add title</a:t>
            </a:r>
          </a:p>
        </p:txBody>
      </p:sp>
      <p:sp>
        <p:nvSpPr>
          <p:cNvPr id="12" name="Subtitle">
            <a:extLst>
              <a:ext uri="{FF2B5EF4-FFF2-40B4-BE49-F238E27FC236}">
                <a16:creationId xmlns:a16="http://schemas.microsoft.com/office/drawing/2014/main" id="{1BFC480B-2A23-4458-8A22-50F3182580FC}"/>
              </a:ext>
            </a:extLst>
          </p:cNvPr>
          <p:cNvSpPr>
            <a:spLocks noGrp="1"/>
          </p:cNvSpPr>
          <p:nvPr>
            <p:ph type="subTitle" idx="13" hasCustomPrompt="1"/>
          </p:nvPr>
        </p:nvSpPr>
        <p:spPr>
          <a:xfrm>
            <a:off x="576000" y="1036800"/>
            <a:ext cx="11041200"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accent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3" name="Content Placeholder 2"/>
          <p:cNvSpPr>
            <a:spLocks noGrp="1"/>
          </p:cNvSpPr>
          <p:nvPr>
            <p:ph idx="1" hasCustomPrompt="1"/>
          </p:nvPr>
        </p:nvSpPr>
        <p:spPr/>
        <p:txBody>
          <a:bodyPr/>
          <a:lstStyle>
            <a:lvl1pPr>
              <a:defRPr/>
            </a:lvl1pPr>
            <a:lvl5pPr>
              <a:defRPr/>
            </a:lvl5pPr>
          </a:lstStyle>
          <a:p>
            <a:pPr lvl="0"/>
            <a:r>
              <a:rPr lang="en-GB" noProof="0" dirty="0"/>
              <a:t>Click to add text                                                                                                                                                               Enter &amp; TAB for next text level                                                                                                                                        SHIFT+TAB to go back in levels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6</a:t>
            </a:r>
          </a:p>
          <a:p>
            <a:pPr lvl="6"/>
            <a:r>
              <a:rPr lang="en-GB" noProof="0" dirty="0"/>
              <a:t>7</a:t>
            </a:r>
          </a:p>
          <a:p>
            <a:pPr lvl="7"/>
            <a:r>
              <a:rPr lang="en-GB" noProof="0" dirty="0"/>
              <a:t>8</a:t>
            </a:r>
          </a:p>
          <a:p>
            <a:pPr lvl="8"/>
            <a:r>
              <a:rPr lang="en-GB" noProof="0" dirty="0"/>
              <a:t>9</a:t>
            </a:r>
          </a:p>
        </p:txBody>
      </p:sp>
      <p:sp>
        <p:nvSpPr>
          <p:cNvPr id="13" name="Text Placeholder note">
            <a:extLst>
              <a:ext uri="{FF2B5EF4-FFF2-40B4-BE49-F238E27FC236}">
                <a16:creationId xmlns:a16="http://schemas.microsoft.com/office/drawing/2014/main" id="{2E290DD8-5829-4CF0-B3F6-DBF7FAE0C183}"/>
              </a:ext>
            </a:extLst>
          </p:cNvPr>
          <p:cNvSpPr>
            <a:spLocks noGrp="1"/>
          </p:cNvSpPr>
          <p:nvPr>
            <p:ph type="body" sz="quarter" idx="233" hasCustomPrompt="1"/>
          </p:nvPr>
        </p:nvSpPr>
        <p:spPr>
          <a:xfrm>
            <a:off x="576000" y="5994000"/>
            <a:ext cx="11041200" cy="288000"/>
          </a:xfrm>
        </p:spPr>
        <p:txBody>
          <a:bodyPr anchor="b" anchorCtr="0"/>
          <a:lstStyle>
            <a:lvl1pPr marL="0" indent="0">
              <a:lnSpc>
                <a:spcPct val="100000"/>
              </a:lnSpc>
              <a:spcAft>
                <a:spcPts val="600"/>
              </a:spcAft>
              <a:buFontTx/>
              <a:buNone/>
              <a:defRPr lang="en-US" sz="800" i="1" kern="1200" dirty="0" smtClean="0">
                <a:solidFill>
                  <a:srgbClr val="545859"/>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4" name="Date Placeholder 3">
            <a:extLst>
              <a:ext uri="{FF2B5EF4-FFF2-40B4-BE49-F238E27FC236}">
                <a16:creationId xmlns:a16="http://schemas.microsoft.com/office/drawing/2014/main" id="{FA2D9DD7-5C0F-40BF-91D9-397928ECCBED}"/>
              </a:ext>
            </a:extLst>
          </p:cNvPr>
          <p:cNvSpPr>
            <a:spLocks noGrp="1"/>
          </p:cNvSpPr>
          <p:nvPr>
            <p:ph type="dt" sz="half" idx="14"/>
          </p:nvPr>
        </p:nvSpPr>
        <p:spPr/>
        <p:txBody>
          <a:bodyPr/>
          <a:lstStyle/>
          <a:p>
            <a:endParaRPr lang="en-GB" dirty="0"/>
          </a:p>
        </p:txBody>
      </p:sp>
      <p:sp>
        <p:nvSpPr>
          <p:cNvPr id="5" name="Footer Placeholder 4">
            <a:extLst>
              <a:ext uri="{FF2B5EF4-FFF2-40B4-BE49-F238E27FC236}">
                <a16:creationId xmlns:a16="http://schemas.microsoft.com/office/drawing/2014/main" id="{15E45BB2-B770-4E56-876A-11D16C98E07D}"/>
              </a:ext>
            </a:extLst>
          </p:cNvPr>
          <p:cNvSpPr>
            <a:spLocks noGrp="1"/>
          </p:cNvSpPr>
          <p:nvPr>
            <p:ph type="ftr" sz="quarter" idx="15"/>
          </p:nvPr>
        </p:nvSpPr>
        <p:spPr/>
        <p:txBody>
          <a:bodyPr/>
          <a:lstStyle/>
          <a:p>
            <a:endParaRPr lang="en-GB" dirty="0"/>
          </a:p>
        </p:txBody>
      </p:sp>
      <p:sp>
        <p:nvSpPr>
          <p:cNvPr id="6" name="Slide Number Placeholder 5">
            <a:extLst>
              <a:ext uri="{FF2B5EF4-FFF2-40B4-BE49-F238E27FC236}">
                <a16:creationId xmlns:a16="http://schemas.microsoft.com/office/drawing/2014/main" id="{B7BF2F8E-74D3-4C4C-A640-7E3E0ACAF69B}"/>
              </a:ext>
            </a:extLst>
          </p:cNvPr>
          <p:cNvSpPr>
            <a:spLocks noGrp="1"/>
          </p:cNvSpPr>
          <p:nvPr>
            <p:ph type="sldNum" sz="quarter" idx="16"/>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27310111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 1 column content + image A">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86A9CABC-98CD-43FF-A429-11DB3204292A}"/>
              </a:ext>
            </a:extLst>
          </p:cNvPr>
          <p:cNvSpPr txBox="1"/>
          <p:nvPr userDrawn="1"/>
        </p:nvSpPr>
        <p:spPr>
          <a:xfrm>
            <a:off x="9525" y="-270387"/>
            <a:ext cx="11849100" cy="215444"/>
          </a:xfrm>
          <a:prstGeom prst="rect">
            <a:avLst/>
          </a:prstGeom>
          <a:noFill/>
        </p:spPr>
        <p:txBody>
          <a:bodyPr wrap="square" lIns="0" tIns="0" rIns="0" bIns="0" rtlCol="0" anchor="b" anchorCtr="0">
            <a:spAutoFit/>
          </a:body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sz="1400" dirty="0"/>
              <a:t>Right click on picture and choose “</a:t>
            </a:r>
            <a:r>
              <a:rPr lang="en-GB" sz="1400" b="0" dirty="0"/>
              <a:t>Send to Back” </a:t>
            </a:r>
            <a:r>
              <a:rPr lang="en-GB" sz="1400" dirty="0"/>
              <a:t>to get overlay in front. You have the option to change the color of the overlay.</a:t>
            </a:r>
            <a:endParaRPr lang="en-GB" sz="1400" dirty="0">
              <a:solidFill>
                <a:schemeClr val="tx2"/>
              </a:solidFill>
            </a:endParaRPr>
          </a:p>
        </p:txBody>
      </p:sp>
      <p:sp>
        <p:nvSpPr>
          <p:cNvPr id="9" name="Text Placeholder overlay">
            <a:extLst>
              <a:ext uri="{FF2B5EF4-FFF2-40B4-BE49-F238E27FC236}">
                <a16:creationId xmlns:a16="http://schemas.microsoft.com/office/drawing/2014/main" id="{1D77A42B-8F50-4F8F-80BB-2FB39110D37D}"/>
              </a:ext>
            </a:extLst>
          </p:cNvPr>
          <p:cNvSpPr>
            <a:spLocks noGrp="1"/>
          </p:cNvSpPr>
          <p:nvPr>
            <p:ph type="body" sz="quarter" idx="20" hasCustomPrompt="1"/>
          </p:nvPr>
        </p:nvSpPr>
        <p:spPr bwMode="ltGray">
          <a:xfrm>
            <a:off x="840" y="0"/>
            <a:ext cx="12191160" cy="6858000"/>
          </a:xfrm>
          <a:prstGeom prst="rect">
            <a:avLst/>
          </a:prstGeom>
          <a:solidFill>
            <a:schemeClr val="accent1">
              <a:alpha val="85000"/>
            </a:schemeClr>
          </a:solidFill>
          <a:ln w="0">
            <a:noFill/>
          </a:ln>
        </p:spPr>
        <p:txBody>
          <a:bodyPr wrap="square">
            <a:noAutofit/>
          </a:bodyPr>
          <a:lstStyle>
            <a:lvl1pPr marL="0" indent="0">
              <a:buNone/>
              <a:defRPr sz="100">
                <a:noFill/>
              </a:defRPr>
            </a:lvl1pPr>
          </a:lstStyle>
          <a:p>
            <a:pPr lvl="0"/>
            <a:r>
              <a:rPr lang="en-GB" dirty="0"/>
              <a:t>.</a:t>
            </a:r>
          </a:p>
        </p:txBody>
      </p:sp>
      <p:sp>
        <p:nvSpPr>
          <p:cNvPr id="12" name="Picture Placeholder">
            <a:extLst>
              <a:ext uri="{FF2B5EF4-FFF2-40B4-BE49-F238E27FC236}">
                <a16:creationId xmlns:a16="http://schemas.microsoft.com/office/drawing/2014/main" id="{50B80647-6F04-4785-9642-63BB3908B4DF}"/>
              </a:ext>
            </a:extLst>
          </p:cNvPr>
          <p:cNvSpPr>
            <a:spLocks noGrp="1"/>
          </p:cNvSpPr>
          <p:nvPr>
            <p:ph type="pic" sz="quarter" idx="19" hasCustomPrompt="1"/>
          </p:nvPr>
        </p:nvSpPr>
        <p:spPr bwMode="white">
          <a:xfrm>
            <a:off x="0" y="-1"/>
            <a:ext cx="12193200" cy="6861600"/>
          </a:xfrm>
          <a:noFill/>
        </p:spPr>
        <p:txBody>
          <a:bodyPr lIns="144000" tIns="36000" bIns="0" anchor="t" anchorCtr="0"/>
          <a:lstStyle>
            <a:lvl1pPr marL="0" indent="0" algn="l">
              <a:spcAft>
                <a:spcPts val="0"/>
              </a:spcAft>
              <a:buNone/>
              <a:defRPr sz="1600">
                <a:solidFill>
                  <a:schemeClr val="bg1"/>
                </a:solidFill>
              </a:defRPr>
            </a:lvl1pPr>
          </a:lstStyle>
          <a:p>
            <a:r>
              <a:rPr lang="en-GB" dirty="0"/>
              <a:t>Click on frame and insert picture using the Insert tab - Pictures or from Templafy Images.</a:t>
            </a:r>
            <a:br>
              <a:rPr lang="en-GB" dirty="0"/>
            </a:br>
            <a:r>
              <a:rPr lang="en-GB" dirty="0"/>
              <a:t>Right click on picture and choose Send to Back to get overlay in front</a:t>
            </a:r>
          </a:p>
        </p:txBody>
      </p:sp>
      <p:sp>
        <p:nvSpPr>
          <p:cNvPr id="2" name="Title 1"/>
          <p:cNvSpPr>
            <a:spLocks noGrp="1"/>
          </p:cNvSpPr>
          <p:nvPr>
            <p:ph type="title" hasCustomPrompt="1"/>
          </p:nvPr>
        </p:nvSpPr>
        <p:spPr>
          <a:xfrm>
            <a:off x="576000" y="576000"/>
            <a:ext cx="11041200" cy="532800"/>
          </a:xfrm>
        </p:spPr>
        <p:txBody>
          <a:bodyPr/>
          <a:lstStyle>
            <a:lvl1pPr>
              <a:defRPr>
                <a:solidFill>
                  <a:schemeClr val="bg1"/>
                </a:solidFill>
              </a:defRPr>
            </a:lvl1pPr>
          </a:lstStyle>
          <a:p>
            <a:r>
              <a:rPr lang="en-GB" noProof="0" dirty="0"/>
              <a:t>Click to add title</a:t>
            </a:r>
          </a:p>
        </p:txBody>
      </p:sp>
      <p:sp>
        <p:nvSpPr>
          <p:cNvPr id="15" name="Subtitle">
            <a:extLst>
              <a:ext uri="{FF2B5EF4-FFF2-40B4-BE49-F238E27FC236}">
                <a16:creationId xmlns:a16="http://schemas.microsoft.com/office/drawing/2014/main" id="{341795AD-310E-4A37-B28E-7020A3BF6DF0}"/>
              </a:ext>
            </a:extLst>
          </p:cNvPr>
          <p:cNvSpPr>
            <a:spLocks noGrp="1"/>
          </p:cNvSpPr>
          <p:nvPr>
            <p:ph type="subTitle" idx="13" hasCustomPrompt="1"/>
          </p:nvPr>
        </p:nvSpPr>
        <p:spPr>
          <a:xfrm>
            <a:off x="576000" y="1036800"/>
            <a:ext cx="11041200"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bg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16" name="Text Placeholder note">
            <a:extLst>
              <a:ext uri="{FF2B5EF4-FFF2-40B4-BE49-F238E27FC236}">
                <a16:creationId xmlns:a16="http://schemas.microsoft.com/office/drawing/2014/main" id="{389D8D80-F6F5-4938-A58A-225BE81D020E}"/>
              </a:ext>
            </a:extLst>
          </p:cNvPr>
          <p:cNvSpPr>
            <a:spLocks noGrp="1"/>
          </p:cNvSpPr>
          <p:nvPr>
            <p:ph type="body" sz="quarter" idx="233" hasCustomPrompt="1"/>
          </p:nvPr>
        </p:nvSpPr>
        <p:spPr>
          <a:xfrm>
            <a:off x="576000" y="5994000"/>
            <a:ext cx="11041200" cy="288000"/>
          </a:xfrm>
        </p:spPr>
        <p:txBody>
          <a:bodyPr anchor="b" anchorCtr="0"/>
          <a:lstStyle>
            <a:lvl1pPr marL="0" indent="0">
              <a:lnSpc>
                <a:spcPct val="100000"/>
              </a:lnSpc>
              <a:spcAft>
                <a:spcPts val="600"/>
              </a:spcAft>
              <a:buFontTx/>
              <a:buNone/>
              <a:defRPr lang="en-US" sz="800" i="1" kern="1200" dirty="0" smtClean="0">
                <a:solidFill>
                  <a:schemeClr val="bg1"/>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3" name="Content Placeholder 2"/>
          <p:cNvSpPr>
            <a:spLocks noGrp="1"/>
          </p:cNvSpPr>
          <p:nvPr>
            <p:ph idx="1" hasCustomPrompt="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GB" noProof="0" dirty="0"/>
              <a:t>Click to add text                                                                                                                                                               Enter &amp; TAB for next text level                                                                                                                                        SHIFT+TAB to go back in levels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6</a:t>
            </a:r>
          </a:p>
          <a:p>
            <a:pPr lvl="6"/>
            <a:r>
              <a:rPr lang="en-GB" noProof="0" dirty="0"/>
              <a:t>7</a:t>
            </a:r>
          </a:p>
          <a:p>
            <a:pPr lvl="7"/>
            <a:r>
              <a:rPr lang="en-GB" noProof="0" dirty="0"/>
              <a:t>8</a:t>
            </a:r>
          </a:p>
          <a:p>
            <a:pPr lvl="8"/>
            <a:r>
              <a:rPr lang="en-GB" noProof="0" dirty="0"/>
              <a:t>9</a:t>
            </a:r>
          </a:p>
        </p:txBody>
      </p:sp>
      <p:sp>
        <p:nvSpPr>
          <p:cNvPr id="4" name="Date Placeholder 3">
            <a:extLst>
              <a:ext uri="{FF2B5EF4-FFF2-40B4-BE49-F238E27FC236}">
                <a16:creationId xmlns:a16="http://schemas.microsoft.com/office/drawing/2014/main" id="{FA2D9DD7-5C0F-40BF-91D9-397928ECCBED}"/>
              </a:ext>
            </a:extLst>
          </p:cNvPr>
          <p:cNvSpPr>
            <a:spLocks noGrp="1"/>
          </p:cNvSpPr>
          <p:nvPr>
            <p:ph type="dt" sz="half" idx="14"/>
          </p:nvPr>
        </p:nvSpPr>
        <p:spPr/>
        <p:txBody>
          <a:bodyPr/>
          <a:lstStyle>
            <a:lvl1pPr>
              <a:defRPr>
                <a:solidFill>
                  <a:schemeClr val="bg1"/>
                </a:solidFill>
              </a:defRPr>
            </a:lvl1pPr>
          </a:lstStyle>
          <a:p>
            <a:endParaRPr lang="en-GB" dirty="0"/>
          </a:p>
        </p:txBody>
      </p:sp>
      <p:sp>
        <p:nvSpPr>
          <p:cNvPr id="5" name="Footer Placeholder 4">
            <a:extLst>
              <a:ext uri="{FF2B5EF4-FFF2-40B4-BE49-F238E27FC236}">
                <a16:creationId xmlns:a16="http://schemas.microsoft.com/office/drawing/2014/main" id="{15E45BB2-B770-4E56-876A-11D16C98E07D}"/>
              </a:ext>
            </a:extLst>
          </p:cNvPr>
          <p:cNvSpPr>
            <a:spLocks noGrp="1"/>
          </p:cNvSpPr>
          <p:nvPr>
            <p:ph type="ftr" sz="quarter" idx="15"/>
          </p:nvPr>
        </p:nvSpPr>
        <p:spPr/>
        <p:txBody>
          <a:bodyPr/>
          <a:lstStyle>
            <a:lvl1pPr>
              <a:defRPr>
                <a:solidFill>
                  <a:schemeClr val="bg1"/>
                </a:solidFill>
              </a:defRPr>
            </a:lvl1pPr>
          </a:lstStyle>
          <a:p>
            <a:endParaRPr lang="en-GB" dirty="0"/>
          </a:p>
        </p:txBody>
      </p:sp>
      <p:sp>
        <p:nvSpPr>
          <p:cNvPr id="6" name="Slide Number Placeholder 5">
            <a:extLst>
              <a:ext uri="{FF2B5EF4-FFF2-40B4-BE49-F238E27FC236}">
                <a16:creationId xmlns:a16="http://schemas.microsoft.com/office/drawing/2014/main" id="{B7BF2F8E-74D3-4C4C-A640-7E3E0ACAF69B}"/>
              </a:ext>
            </a:extLst>
          </p:cNvPr>
          <p:cNvSpPr>
            <a:spLocks noGrp="1"/>
          </p:cNvSpPr>
          <p:nvPr>
            <p:ph type="sldNum" sz="quarter" idx="16"/>
          </p:nvPr>
        </p:nvSpPr>
        <p:spPr/>
        <p:txBody>
          <a:bodyPr/>
          <a:lstStyle>
            <a:lvl1pPr>
              <a:defRPr>
                <a:solidFill>
                  <a:schemeClr val="bg1"/>
                </a:solidFill>
              </a:defRPr>
            </a:lvl1p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218566080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 1 column content + image B">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86A9CABC-98CD-43FF-A429-11DB3204292A}"/>
              </a:ext>
            </a:extLst>
          </p:cNvPr>
          <p:cNvSpPr txBox="1"/>
          <p:nvPr userDrawn="1"/>
        </p:nvSpPr>
        <p:spPr>
          <a:xfrm>
            <a:off x="9525" y="-270387"/>
            <a:ext cx="8882626" cy="215444"/>
          </a:xfrm>
          <a:prstGeom prst="rect">
            <a:avLst/>
          </a:prstGeom>
          <a:noFill/>
        </p:spPr>
        <p:txBody>
          <a:bodyPr wrap="square" lIns="0" tIns="0" rIns="0" bIns="0" rtlCol="0" anchor="b" anchorCtr="0">
            <a:spAutoFit/>
          </a:bodyPr>
          <a:lstStyle/>
          <a:p>
            <a:pPr marL="0" indent="0" algn="l">
              <a:spcAft>
                <a:spcPts val="600"/>
              </a:spcAft>
              <a:buFont typeface="Arial" panose="020B0604020202020204" pitchFamily="34" charset="0"/>
              <a:buNone/>
            </a:pPr>
            <a:r>
              <a:rPr lang="en-GB" sz="1400" dirty="0">
                <a:solidFill>
                  <a:schemeClr val="tx1"/>
                </a:solidFill>
              </a:rPr>
              <a:t>You have the option to change the color of the guidepost</a:t>
            </a:r>
            <a:endParaRPr lang="en-GB" sz="1600" dirty="0">
              <a:solidFill>
                <a:schemeClr val="tx1"/>
              </a:solidFill>
            </a:endParaRPr>
          </a:p>
        </p:txBody>
      </p:sp>
      <p:sp>
        <p:nvSpPr>
          <p:cNvPr id="12" name="Picture Placeholder">
            <a:extLst>
              <a:ext uri="{FF2B5EF4-FFF2-40B4-BE49-F238E27FC236}">
                <a16:creationId xmlns:a16="http://schemas.microsoft.com/office/drawing/2014/main" id="{50B80647-6F04-4785-9642-63BB3908B4DF}"/>
              </a:ext>
            </a:extLst>
          </p:cNvPr>
          <p:cNvSpPr>
            <a:spLocks noGrp="1"/>
          </p:cNvSpPr>
          <p:nvPr>
            <p:ph type="pic" sz="quarter" idx="19" hasCustomPrompt="1"/>
          </p:nvPr>
        </p:nvSpPr>
        <p:spPr bwMode="white">
          <a:xfrm>
            <a:off x="0" y="-1"/>
            <a:ext cx="12193200" cy="6861600"/>
          </a:xfrm>
          <a:noFill/>
        </p:spPr>
        <p:txBody>
          <a:bodyPr lIns="144000" tIns="36000" bIns="0" anchor="t" anchorCtr="0"/>
          <a:lstStyle>
            <a:lvl1pPr marL="0" indent="0" algn="l">
              <a:spcAft>
                <a:spcPts val="0"/>
              </a:spcAft>
              <a:buNone/>
              <a:defRPr sz="1600">
                <a:solidFill>
                  <a:schemeClr val="tx1"/>
                </a:solidFill>
              </a:defRPr>
            </a:lvl1pPr>
          </a:lstStyle>
          <a:p>
            <a:r>
              <a:rPr lang="en-GB" dirty="0"/>
              <a:t>Click on frame and insert picture using the Insert tab - Pictures or from Templafy Images.</a:t>
            </a:r>
          </a:p>
        </p:txBody>
      </p:sp>
      <p:sp>
        <p:nvSpPr>
          <p:cNvPr id="21" name="Freeform: Shape guidepost">
            <a:extLst>
              <a:ext uri="{FF2B5EF4-FFF2-40B4-BE49-F238E27FC236}">
                <a16:creationId xmlns:a16="http://schemas.microsoft.com/office/drawing/2014/main" id="{9C22143E-5A31-4617-8B8F-E2A2F8C483C9}"/>
              </a:ext>
            </a:extLst>
          </p:cNvPr>
          <p:cNvSpPr>
            <a:spLocks noGrp="1"/>
          </p:cNvSpPr>
          <p:nvPr>
            <p:ph type="body" sz="quarter" idx="18" hasCustomPrompt="1"/>
          </p:nvPr>
        </p:nvSpPr>
        <p:spPr bwMode="ltGray">
          <a:xfrm>
            <a:off x="836" y="648090"/>
            <a:ext cx="12190435" cy="6209164"/>
          </a:xfrm>
          <a:custGeom>
            <a:avLst/>
            <a:gdLst>
              <a:gd name="connsiteX0" fmla="*/ 0 w 12190435"/>
              <a:gd name="connsiteY0" fmla="*/ 0 h 6209164"/>
              <a:gd name="connsiteX1" fmla="*/ 9256444 w 12190435"/>
              <a:gd name="connsiteY1" fmla="*/ 0 h 6209164"/>
              <a:gd name="connsiteX2" fmla="*/ 11319523 w 12190435"/>
              <a:gd name="connsiteY2" fmla="*/ 770186 h 6209164"/>
              <a:gd name="connsiteX3" fmla="*/ 12184851 w 12190435"/>
              <a:gd name="connsiteY3" fmla="*/ 1641648 h 6209164"/>
              <a:gd name="connsiteX4" fmla="*/ 12184851 w 12190435"/>
              <a:gd name="connsiteY4" fmla="*/ 5646056 h 6209164"/>
              <a:gd name="connsiteX5" fmla="*/ 12190435 w 12190435"/>
              <a:gd name="connsiteY5" fmla="*/ 5646056 h 6209164"/>
              <a:gd name="connsiteX6" fmla="*/ 12190435 w 12190435"/>
              <a:gd name="connsiteY6" fmla="*/ 6209164 h 6209164"/>
              <a:gd name="connsiteX7" fmla="*/ 5542 w 12190435"/>
              <a:gd name="connsiteY7" fmla="*/ 6209164 h 6209164"/>
              <a:gd name="connsiteX8" fmla="*/ 5542 w 12190435"/>
              <a:gd name="connsiteY8" fmla="*/ 6074130 h 6209164"/>
              <a:gd name="connsiteX9" fmla="*/ 0 w 12190435"/>
              <a:gd name="connsiteY9" fmla="*/ 6074130 h 6209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0435" h="6209164">
                <a:moveTo>
                  <a:pt x="0" y="0"/>
                </a:moveTo>
                <a:lnTo>
                  <a:pt x="9256444" y="0"/>
                </a:lnTo>
                <a:cubicBezTo>
                  <a:pt x="10625146" y="0"/>
                  <a:pt x="10750747" y="197983"/>
                  <a:pt x="11319523" y="770186"/>
                </a:cubicBezTo>
                <a:lnTo>
                  <a:pt x="12184851" y="1641648"/>
                </a:lnTo>
                <a:lnTo>
                  <a:pt x="12184851" y="5646056"/>
                </a:lnTo>
                <a:lnTo>
                  <a:pt x="12190435" y="5646056"/>
                </a:lnTo>
                <a:lnTo>
                  <a:pt x="12190435" y="6209164"/>
                </a:lnTo>
                <a:lnTo>
                  <a:pt x="5542" y="6209164"/>
                </a:lnTo>
                <a:lnTo>
                  <a:pt x="5542" y="6074130"/>
                </a:lnTo>
                <a:lnTo>
                  <a:pt x="0" y="6074130"/>
                </a:lnTo>
                <a:close/>
              </a:path>
            </a:pathLst>
          </a:custGeom>
          <a:solidFill>
            <a:schemeClr val="accent1">
              <a:alpha val="90000"/>
            </a:schemeClr>
          </a:solidFill>
          <a:ln w="0">
            <a:solidFill>
              <a:schemeClr val="accent1">
                <a:alpha val="0"/>
              </a:schemeClr>
            </a:solidFill>
          </a:ln>
        </p:spPr>
        <p:txBody>
          <a:bodyPr wrap="square">
            <a:noAutofit/>
          </a:bodyPr>
          <a:lstStyle>
            <a:lvl1pPr marL="0" indent="0">
              <a:buNone/>
              <a:defRPr sz="100">
                <a:noFill/>
              </a:defRPr>
            </a:lvl1pPr>
          </a:lstStyle>
          <a:p>
            <a:pPr lvl="0"/>
            <a:r>
              <a:rPr lang="en-GB" dirty="0"/>
              <a:t>.</a:t>
            </a:r>
          </a:p>
        </p:txBody>
      </p:sp>
      <p:sp>
        <p:nvSpPr>
          <p:cNvPr id="2" name="Title 1"/>
          <p:cNvSpPr>
            <a:spLocks noGrp="1"/>
          </p:cNvSpPr>
          <p:nvPr>
            <p:ph type="title" hasCustomPrompt="1"/>
          </p:nvPr>
        </p:nvSpPr>
        <p:spPr>
          <a:xfrm>
            <a:off x="576000" y="864000"/>
            <a:ext cx="10096763" cy="460800"/>
          </a:xfrm>
        </p:spPr>
        <p:txBody>
          <a:bodyPr/>
          <a:lstStyle>
            <a:lvl1pPr>
              <a:defRPr sz="3000">
                <a:solidFill>
                  <a:schemeClr val="bg1"/>
                </a:solidFill>
              </a:defRPr>
            </a:lvl1pPr>
          </a:lstStyle>
          <a:p>
            <a:r>
              <a:rPr lang="en-GB" noProof="0" dirty="0"/>
              <a:t>Click to add title</a:t>
            </a:r>
          </a:p>
        </p:txBody>
      </p:sp>
      <p:sp>
        <p:nvSpPr>
          <p:cNvPr id="22" name="Subtitle">
            <a:extLst>
              <a:ext uri="{FF2B5EF4-FFF2-40B4-BE49-F238E27FC236}">
                <a16:creationId xmlns:a16="http://schemas.microsoft.com/office/drawing/2014/main" id="{581AC6BC-6431-40B2-9F4A-6E1D9D15B160}"/>
              </a:ext>
            </a:extLst>
          </p:cNvPr>
          <p:cNvSpPr>
            <a:spLocks noGrp="1"/>
          </p:cNvSpPr>
          <p:nvPr>
            <p:ph type="subTitle" idx="13" hasCustomPrompt="1"/>
          </p:nvPr>
        </p:nvSpPr>
        <p:spPr>
          <a:xfrm>
            <a:off x="576000" y="1338392"/>
            <a:ext cx="10096763"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bg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3" name="Content Placeholder 2"/>
          <p:cNvSpPr>
            <a:spLocks noGrp="1"/>
          </p:cNvSpPr>
          <p:nvPr>
            <p:ph idx="1" hasCustomPrompt="1"/>
          </p:nvPr>
        </p:nvSpPr>
        <p:spPr>
          <a:xfrm>
            <a:off x="576000" y="2070000"/>
            <a:ext cx="11041200" cy="3919655"/>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GB" noProof="0" dirty="0"/>
              <a:t>Click to add text                                                                                                                                                               Enter &amp; TAB for next text level                                                                                                                                        SHIFT+TAB to go back in levels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6</a:t>
            </a:r>
          </a:p>
          <a:p>
            <a:pPr lvl="6"/>
            <a:r>
              <a:rPr lang="en-GB" noProof="0" dirty="0"/>
              <a:t>7</a:t>
            </a:r>
          </a:p>
          <a:p>
            <a:pPr lvl="7"/>
            <a:r>
              <a:rPr lang="en-GB" noProof="0" dirty="0"/>
              <a:t>8</a:t>
            </a:r>
          </a:p>
          <a:p>
            <a:pPr lvl="8"/>
            <a:r>
              <a:rPr lang="en-GB" noProof="0" dirty="0"/>
              <a:t>9</a:t>
            </a:r>
          </a:p>
        </p:txBody>
      </p:sp>
      <p:sp>
        <p:nvSpPr>
          <p:cNvPr id="23" name="Text Placeholder note">
            <a:extLst>
              <a:ext uri="{FF2B5EF4-FFF2-40B4-BE49-F238E27FC236}">
                <a16:creationId xmlns:a16="http://schemas.microsoft.com/office/drawing/2014/main" id="{152B1AF4-60AE-4F67-B0DA-C7465BF97C5A}"/>
              </a:ext>
            </a:extLst>
          </p:cNvPr>
          <p:cNvSpPr>
            <a:spLocks noGrp="1"/>
          </p:cNvSpPr>
          <p:nvPr>
            <p:ph type="body" sz="quarter" idx="233" hasCustomPrompt="1"/>
          </p:nvPr>
        </p:nvSpPr>
        <p:spPr>
          <a:xfrm>
            <a:off x="576000" y="5994000"/>
            <a:ext cx="11041200" cy="288000"/>
          </a:xfrm>
        </p:spPr>
        <p:txBody>
          <a:bodyPr anchor="b" anchorCtr="0"/>
          <a:lstStyle>
            <a:lvl1pPr marL="0" indent="0">
              <a:lnSpc>
                <a:spcPct val="100000"/>
              </a:lnSpc>
              <a:spcAft>
                <a:spcPts val="600"/>
              </a:spcAft>
              <a:buFontTx/>
              <a:buNone/>
              <a:defRPr lang="en-US" sz="800" i="1" kern="1200" dirty="0" smtClean="0">
                <a:solidFill>
                  <a:schemeClr val="bg1"/>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4" name="Date Placeholder 3">
            <a:extLst>
              <a:ext uri="{FF2B5EF4-FFF2-40B4-BE49-F238E27FC236}">
                <a16:creationId xmlns:a16="http://schemas.microsoft.com/office/drawing/2014/main" id="{FA2D9DD7-5C0F-40BF-91D9-397928ECCBED}"/>
              </a:ext>
            </a:extLst>
          </p:cNvPr>
          <p:cNvSpPr>
            <a:spLocks noGrp="1"/>
          </p:cNvSpPr>
          <p:nvPr>
            <p:ph type="dt" sz="half" idx="14"/>
          </p:nvPr>
        </p:nvSpPr>
        <p:spPr/>
        <p:txBody>
          <a:bodyPr/>
          <a:lstStyle>
            <a:lvl1pPr>
              <a:defRPr>
                <a:solidFill>
                  <a:schemeClr val="bg1"/>
                </a:solidFill>
              </a:defRPr>
            </a:lvl1pPr>
          </a:lstStyle>
          <a:p>
            <a:endParaRPr lang="en-GB" dirty="0"/>
          </a:p>
        </p:txBody>
      </p:sp>
      <p:sp>
        <p:nvSpPr>
          <p:cNvPr id="5" name="Footer Placeholder 4">
            <a:extLst>
              <a:ext uri="{FF2B5EF4-FFF2-40B4-BE49-F238E27FC236}">
                <a16:creationId xmlns:a16="http://schemas.microsoft.com/office/drawing/2014/main" id="{15E45BB2-B770-4E56-876A-11D16C98E07D}"/>
              </a:ext>
            </a:extLst>
          </p:cNvPr>
          <p:cNvSpPr>
            <a:spLocks noGrp="1"/>
          </p:cNvSpPr>
          <p:nvPr>
            <p:ph type="ftr" sz="quarter" idx="15"/>
          </p:nvPr>
        </p:nvSpPr>
        <p:spPr/>
        <p:txBody>
          <a:bodyPr/>
          <a:lstStyle>
            <a:lvl1pPr>
              <a:defRPr>
                <a:solidFill>
                  <a:schemeClr val="bg1"/>
                </a:solidFill>
              </a:defRPr>
            </a:lvl1pPr>
          </a:lstStyle>
          <a:p>
            <a:endParaRPr lang="en-GB" dirty="0"/>
          </a:p>
        </p:txBody>
      </p:sp>
      <p:sp>
        <p:nvSpPr>
          <p:cNvPr id="6" name="Slide Number Placeholder 5">
            <a:extLst>
              <a:ext uri="{FF2B5EF4-FFF2-40B4-BE49-F238E27FC236}">
                <a16:creationId xmlns:a16="http://schemas.microsoft.com/office/drawing/2014/main" id="{B7BF2F8E-74D3-4C4C-A640-7E3E0ACAF69B}"/>
              </a:ext>
            </a:extLst>
          </p:cNvPr>
          <p:cNvSpPr>
            <a:spLocks noGrp="1"/>
          </p:cNvSpPr>
          <p:nvPr>
            <p:ph type="sldNum" sz="quarter" idx="16"/>
          </p:nvPr>
        </p:nvSpPr>
        <p:spPr/>
        <p:txBody>
          <a:bodyPr/>
          <a:lstStyle>
            <a:lvl1pPr>
              <a:defRPr>
                <a:solidFill>
                  <a:schemeClr val="bg1"/>
                </a:solidFill>
              </a:defRPr>
            </a:lvl1p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130417264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 1 column content + image C ">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86A9CABC-98CD-43FF-A429-11DB3204292A}"/>
              </a:ext>
            </a:extLst>
          </p:cNvPr>
          <p:cNvSpPr txBox="1"/>
          <p:nvPr userDrawn="1"/>
        </p:nvSpPr>
        <p:spPr>
          <a:xfrm>
            <a:off x="9525" y="6909773"/>
            <a:ext cx="8882626" cy="215444"/>
          </a:xfrm>
          <a:prstGeom prst="rect">
            <a:avLst/>
          </a:prstGeom>
          <a:noFill/>
        </p:spPr>
        <p:txBody>
          <a:bodyPr wrap="square" lIns="0" tIns="0" rIns="0" bIns="0" rtlCol="0" anchor="b" anchorCtr="0">
            <a:spAutoFit/>
          </a:bodyPr>
          <a:lstStyle/>
          <a:p>
            <a:pPr marL="0" indent="0" algn="l">
              <a:spcAft>
                <a:spcPts val="600"/>
              </a:spcAft>
              <a:buFont typeface="Arial" panose="020B0604020202020204" pitchFamily="34" charset="0"/>
              <a:buNone/>
            </a:pPr>
            <a:r>
              <a:rPr lang="en-GB" sz="1400" dirty="0">
                <a:solidFill>
                  <a:schemeClr val="tx1"/>
                </a:solidFill>
              </a:rPr>
              <a:t>You have the option to change the color of the guidepost</a:t>
            </a:r>
            <a:endParaRPr lang="en-GB" sz="1600" dirty="0">
              <a:solidFill>
                <a:schemeClr val="tx1"/>
              </a:solidFill>
            </a:endParaRPr>
          </a:p>
        </p:txBody>
      </p:sp>
      <p:sp>
        <p:nvSpPr>
          <p:cNvPr id="14" name="TextBox 13">
            <a:extLst>
              <a:ext uri="{FF2B5EF4-FFF2-40B4-BE49-F238E27FC236}">
                <a16:creationId xmlns:a16="http://schemas.microsoft.com/office/drawing/2014/main" id="{4511BF2C-6FDB-4024-978B-A8602D158307}"/>
              </a:ext>
            </a:extLst>
          </p:cNvPr>
          <p:cNvSpPr txBox="1"/>
          <p:nvPr userDrawn="1"/>
        </p:nvSpPr>
        <p:spPr>
          <a:xfrm>
            <a:off x="9525" y="-270387"/>
            <a:ext cx="8882626" cy="215444"/>
          </a:xfrm>
          <a:prstGeom prst="rect">
            <a:avLst/>
          </a:prstGeom>
          <a:noFill/>
        </p:spPr>
        <p:txBody>
          <a:bodyPr wrap="square" lIns="0" tIns="0" rIns="0" bIns="0" rtlCol="0" anchor="b" anchorCtr="0">
            <a:spAutoFit/>
          </a:bodyPr>
          <a:lstStyle/>
          <a:p>
            <a:pPr marL="0" indent="0" algn="l">
              <a:spcAft>
                <a:spcPts val="600"/>
              </a:spcAft>
              <a:buFont typeface="Arial" panose="020B0604020202020204" pitchFamily="34" charset="0"/>
              <a:buNone/>
            </a:pPr>
            <a:r>
              <a:rPr lang="en-GB" sz="1400" dirty="0"/>
              <a:t>Right click on picture and choose “</a:t>
            </a:r>
            <a:r>
              <a:rPr lang="en-GB" sz="1400" b="0" dirty="0"/>
              <a:t>Send to Back” </a:t>
            </a:r>
            <a:r>
              <a:rPr lang="en-GB" sz="1400" dirty="0"/>
              <a:t>to get overlay in front</a:t>
            </a:r>
            <a:endParaRPr lang="en-GB" sz="1600" dirty="0">
              <a:solidFill>
                <a:schemeClr val="tx2"/>
              </a:solidFill>
            </a:endParaRPr>
          </a:p>
        </p:txBody>
      </p:sp>
      <p:sp>
        <p:nvSpPr>
          <p:cNvPr id="15" name="Text Placeholder overlay">
            <a:extLst>
              <a:ext uri="{FF2B5EF4-FFF2-40B4-BE49-F238E27FC236}">
                <a16:creationId xmlns:a16="http://schemas.microsoft.com/office/drawing/2014/main" id="{D29E5F34-4C32-480C-A9B9-DD056676066F}"/>
              </a:ext>
            </a:extLst>
          </p:cNvPr>
          <p:cNvSpPr>
            <a:spLocks noGrp="1"/>
          </p:cNvSpPr>
          <p:nvPr>
            <p:ph type="body" sz="quarter" idx="20" hasCustomPrompt="1"/>
          </p:nvPr>
        </p:nvSpPr>
        <p:spPr bwMode="ltGray">
          <a:xfrm>
            <a:off x="840" y="0"/>
            <a:ext cx="12191160" cy="6858000"/>
          </a:xfrm>
          <a:prstGeom prst="rect">
            <a:avLst/>
          </a:prstGeom>
          <a:solidFill>
            <a:schemeClr val="accent1">
              <a:alpha val="70000"/>
            </a:schemeClr>
          </a:solidFill>
          <a:ln w="0">
            <a:noFill/>
          </a:ln>
        </p:spPr>
        <p:txBody>
          <a:bodyPr wrap="square">
            <a:noAutofit/>
          </a:bodyPr>
          <a:lstStyle>
            <a:lvl1pPr marL="0" indent="0">
              <a:buNone/>
              <a:defRPr sz="100">
                <a:noFill/>
              </a:defRPr>
            </a:lvl1pPr>
          </a:lstStyle>
          <a:p>
            <a:pPr lvl="0"/>
            <a:r>
              <a:rPr lang="en-GB" dirty="0"/>
              <a:t>.</a:t>
            </a:r>
          </a:p>
        </p:txBody>
      </p:sp>
      <p:sp>
        <p:nvSpPr>
          <p:cNvPr id="16" name="Picture Placeholder">
            <a:extLst>
              <a:ext uri="{FF2B5EF4-FFF2-40B4-BE49-F238E27FC236}">
                <a16:creationId xmlns:a16="http://schemas.microsoft.com/office/drawing/2014/main" id="{56C190E3-4144-470F-9492-F224C43E3490}"/>
              </a:ext>
            </a:extLst>
          </p:cNvPr>
          <p:cNvSpPr>
            <a:spLocks noGrp="1"/>
          </p:cNvSpPr>
          <p:nvPr>
            <p:ph type="pic" sz="quarter" idx="19" hasCustomPrompt="1"/>
          </p:nvPr>
        </p:nvSpPr>
        <p:spPr bwMode="white">
          <a:xfrm>
            <a:off x="0" y="-1"/>
            <a:ext cx="12193200" cy="6861600"/>
          </a:xfrm>
          <a:noFill/>
        </p:spPr>
        <p:txBody>
          <a:bodyPr lIns="144000" tIns="36000" bIns="0" anchor="t" anchorCtr="0"/>
          <a:lstStyle>
            <a:lvl1pPr marL="0" indent="0" algn="l">
              <a:spcAft>
                <a:spcPts val="0"/>
              </a:spcAft>
              <a:buNone/>
              <a:defRPr sz="1600">
                <a:solidFill>
                  <a:schemeClr val="bg1"/>
                </a:solidFill>
              </a:defRPr>
            </a:lvl1pPr>
          </a:lstStyle>
          <a:p>
            <a:r>
              <a:rPr lang="en-GB" dirty="0"/>
              <a:t>Click on frame and insert picture using the Insert tab - Pictures or from Templafy Images.</a:t>
            </a:r>
            <a:br>
              <a:rPr lang="en-GB" dirty="0"/>
            </a:br>
            <a:r>
              <a:rPr lang="en-GB" dirty="0"/>
              <a:t>Right click on picture and choose Send to Back to get overlay in front</a:t>
            </a:r>
          </a:p>
        </p:txBody>
      </p:sp>
      <p:sp>
        <p:nvSpPr>
          <p:cNvPr id="21" name="Freeform: Shape guidepost">
            <a:extLst>
              <a:ext uri="{FF2B5EF4-FFF2-40B4-BE49-F238E27FC236}">
                <a16:creationId xmlns:a16="http://schemas.microsoft.com/office/drawing/2014/main" id="{9C22143E-5A31-4617-8B8F-E2A2F8C483C9}"/>
              </a:ext>
            </a:extLst>
          </p:cNvPr>
          <p:cNvSpPr>
            <a:spLocks noGrp="1"/>
          </p:cNvSpPr>
          <p:nvPr>
            <p:ph type="body" sz="quarter" idx="18" hasCustomPrompt="1"/>
          </p:nvPr>
        </p:nvSpPr>
        <p:spPr bwMode="ltGray">
          <a:xfrm>
            <a:off x="836" y="648090"/>
            <a:ext cx="12190435" cy="6209164"/>
          </a:xfrm>
          <a:custGeom>
            <a:avLst/>
            <a:gdLst>
              <a:gd name="connsiteX0" fmla="*/ 0 w 12190435"/>
              <a:gd name="connsiteY0" fmla="*/ 0 h 6209164"/>
              <a:gd name="connsiteX1" fmla="*/ 9256444 w 12190435"/>
              <a:gd name="connsiteY1" fmla="*/ 0 h 6209164"/>
              <a:gd name="connsiteX2" fmla="*/ 11319523 w 12190435"/>
              <a:gd name="connsiteY2" fmla="*/ 770186 h 6209164"/>
              <a:gd name="connsiteX3" fmla="*/ 12184851 w 12190435"/>
              <a:gd name="connsiteY3" fmla="*/ 1641648 h 6209164"/>
              <a:gd name="connsiteX4" fmla="*/ 12184851 w 12190435"/>
              <a:gd name="connsiteY4" fmla="*/ 5646056 h 6209164"/>
              <a:gd name="connsiteX5" fmla="*/ 12190435 w 12190435"/>
              <a:gd name="connsiteY5" fmla="*/ 5646056 h 6209164"/>
              <a:gd name="connsiteX6" fmla="*/ 12190435 w 12190435"/>
              <a:gd name="connsiteY6" fmla="*/ 6209164 h 6209164"/>
              <a:gd name="connsiteX7" fmla="*/ 5542 w 12190435"/>
              <a:gd name="connsiteY7" fmla="*/ 6209164 h 6209164"/>
              <a:gd name="connsiteX8" fmla="*/ 5542 w 12190435"/>
              <a:gd name="connsiteY8" fmla="*/ 6074130 h 6209164"/>
              <a:gd name="connsiteX9" fmla="*/ 0 w 12190435"/>
              <a:gd name="connsiteY9" fmla="*/ 6074130 h 6209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0435" h="6209164">
                <a:moveTo>
                  <a:pt x="0" y="0"/>
                </a:moveTo>
                <a:lnTo>
                  <a:pt x="9256444" y="0"/>
                </a:lnTo>
                <a:cubicBezTo>
                  <a:pt x="10625146" y="0"/>
                  <a:pt x="10750747" y="197983"/>
                  <a:pt x="11319523" y="770186"/>
                </a:cubicBezTo>
                <a:lnTo>
                  <a:pt x="12184851" y="1641648"/>
                </a:lnTo>
                <a:lnTo>
                  <a:pt x="12184851" y="5646056"/>
                </a:lnTo>
                <a:lnTo>
                  <a:pt x="12190435" y="5646056"/>
                </a:lnTo>
                <a:lnTo>
                  <a:pt x="12190435" y="6209164"/>
                </a:lnTo>
                <a:lnTo>
                  <a:pt x="5542" y="6209164"/>
                </a:lnTo>
                <a:lnTo>
                  <a:pt x="5542" y="6074130"/>
                </a:lnTo>
                <a:lnTo>
                  <a:pt x="0" y="6074130"/>
                </a:lnTo>
                <a:close/>
              </a:path>
            </a:pathLst>
          </a:custGeom>
          <a:solidFill>
            <a:schemeClr val="accent1">
              <a:alpha val="70000"/>
            </a:schemeClr>
          </a:solidFill>
          <a:ln w="0">
            <a:solidFill>
              <a:schemeClr val="accent1">
                <a:alpha val="0"/>
              </a:schemeClr>
            </a:solidFill>
          </a:ln>
        </p:spPr>
        <p:txBody>
          <a:bodyPr wrap="square">
            <a:noAutofit/>
          </a:bodyPr>
          <a:lstStyle>
            <a:lvl1pPr marL="0" indent="0">
              <a:buNone/>
              <a:defRPr sz="100">
                <a:noFill/>
              </a:defRPr>
            </a:lvl1pPr>
          </a:lstStyle>
          <a:p>
            <a:pPr lvl="0"/>
            <a:r>
              <a:rPr lang="en-GB" dirty="0"/>
              <a:t>.</a:t>
            </a:r>
          </a:p>
        </p:txBody>
      </p:sp>
      <p:sp>
        <p:nvSpPr>
          <p:cNvPr id="2" name="Title 1"/>
          <p:cNvSpPr>
            <a:spLocks noGrp="1"/>
          </p:cNvSpPr>
          <p:nvPr>
            <p:ph type="title" hasCustomPrompt="1"/>
          </p:nvPr>
        </p:nvSpPr>
        <p:spPr>
          <a:xfrm>
            <a:off x="576000" y="864000"/>
            <a:ext cx="10096763" cy="460800"/>
          </a:xfrm>
        </p:spPr>
        <p:txBody>
          <a:bodyPr/>
          <a:lstStyle>
            <a:lvl1pPr>
              <a:defRPr sz="3000">
                <a:solidFill>
                  <a:schemeClr val="bg1"/>
                </a:solidFill>
              </a:defRPr>
            </a:lvl1pPr>
          </a:lstStyle>
          <a:p>
            <a:r>
              <a:rPr lang="en-GB" noProof="0" dirty="0"/>
              <a:t>Click to add title</a:t>
            </a:r>
          </a:p>
        </p:txBody>
      </p:sp>
      <p:sp>
        <p:nvSpPr>
          <p:cNvPr id="17" name="Subtitle">
            <a:extLst>
              <a:ext uri="{FF2B5EF4-FFF2-40B4-BE49-F238E27FC236}">
                <a16:creationId xmlns:a16="http://schemas.microsoft.com/office/drawing/2014/main" id="{ABE57BC1-ED74-46E8-8356-EAE3A51D8412}"/>
              </a:ext>
            </a:extLst>
          </p:cNvPr>
          <p:cNvSpPr>
            <a:spLocks noGrp="1"/>
          </p:cNvSpPr>
          <p:nvPr>
            <p:ph type="subTitle" idx="13" hasCustomPrompt="1"/>
          </p:nvPr>
        </p:nvSpPr>
        <p:spPr>
          <a:xfrm>
            <a:off x="576000" y="1338391"/>
            <a:ext cx="10096763"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bg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3" name="Content Placeholder 2"/>
          <p:cNvSpPr>
            <a:spLocks noGrp="1"/>
          </p:cNvSpPr>
          <p:nvPr>
            <p:ph idx="1" hasCustomPrompt="1"/>
          </p:nvPr>
        </p:nvSpPr>
        <p:spPr>
          <a:xfrm>
            <a:off x="576000" y="2069999"/>
            <a:ext cx="11041200" cy="3919656"/>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GB" noProof="0" dirty="0"/>
              <a:t>Click to add text                                                                                                                                                               Enter &amp; TAB for next text level                                                                                                                                        SHIFT+TAB to go back in levels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6</a:t>
            </a:r>
          </a:p>
          <a:p>
            <a:pPr lvl="6"/>
            <a:r>
              <a:rPr lang="en-GB" noProof="0" dirty="0"/>
              <a:t>7</a:t>
            </a:r>
          </a:p>
          <a:p>
            <a:pPr lvl="7"/>
            <a:r>
              <a:rPr lang="en-GB" noProof="0" dirty="0"/>
              <a:t>8</a:t>
            </a:r>
          </a:p>
          <a:p>
            <a:pPr lvl="8"/>
            <a:r>
              <a:rPr lang="en-GB" noProof="0" dirty="0"/>
              <a:t>9</a:t>
            </a:r>
          </a:p>
        </p:txBody>
      </p:sp>
      <p:sp>
        <p:nvSpPr>
          <p:cNvPr id="18" name="Text Placeholder note">
            <a:extLst>
              <a:ext uri="{FF2B5EF4-FFF2-40B4-BE49-F238E27FC236}">
                <a16:creationId xmlns:a16="http://schemas.microsoft.com/office/drawing/2014/main" id="{948B132A-F9A1-4AB7-8050-5CD2776A2B5B}"/>
              </a:ext>
            </a:extLst>
          </p:cNvPr>
          <p:cNvSpPr>
            <a:spLocks noGrp="1"/>
          </p:cNvSpPr>
          <p:nvPr>
            <p:ph type="body" sz="quarter" idx="233" hasCustomPrompt="1"/>
          </p:nvPr>
        </p:nvSpPr>
        <p:spPr>
          <a:xfrm>
            <a:off x="576000" y="5994000"/>
            <a:ext cx="11041200" cy="288000"/>
          </a:xfrm>
        </p:spPr>
        <p:txBody>
          <a:bodyPr anchor="b" anchorCtr="0"/>
          <a:lstStyle>
            <a:lvl1pPr marL="0" indent="0">
              <a:lnSpc>
                <a:spcPct val="100000"/>
              </a:lnSpc>
              <a:spcAft>
                <a:spcPts val="600"/>
              </a:spcAft>
              <a:buFontTx/>
              <a:buNone/>
              <a:defRPr lang="en-US" sz="800" i="1" kern="1200" dirty="0" smtClean="0">
                <a:solidFill>
                  <a:schemeClr val="bg1"/>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4" name="Date Placeholder 3">
            <a:extLst>
              <a:ext uri="{FF2B5EF4-FFF2-40B4-BE49-F238E27FC236}">
                <a16:creationId xmlns:a16="http://schemas.microsoft.com/office/drawing/2014/main" id="{FA2D9DD7-5C0F-40BF-91D9-397928ECCBED}"/>
              </a:ext>
            </a:extLst>
          </p:cNvPr>
          <p:cNvSpPr>
            <a:spLocks noGrp="1"/>
          </p:cNvSpPr>
          <p:nvPr>
            <p:ph type="dt" sz="half" idx="14"/>
          </p:nvPr>
        </p:nvSpPr>
        <p:spPr/>
        <p:txBody>
          <a:bodyPr/>
          <a:lstStyle>
            <a:lvl1pPr>
              <a:defRPr>
                <a:solidFill>
                  <a:schemeClr val="bg1"/>
                </a:solidFill>
              </a:defRPr>
            </a:lvl1pPr>
          </a:lstStyle>
          <a:p>
            <a:endParaRPr lang="en-GB" dirty="0"/>
          </a:p>
        </p:txBody>
      </p:sp>
      <p:sp>
        <p:nvSpPr>
          <p:cNvPr id="5" name="Footer Placeholder 4">
            <a:extLst>
              <a:ext uri="{FF2B5EF4-FFF2-40B4-BE49-F238E27FC236}">
                <a16:creationId xmlns:a16="http://schemas.microsoft.com/office/drawing/2014/main" id="{15E45BB2-B770-4E56-876A-11D16C98E07D}"/>
              </a:ext>
            </a:extLst>
          </p:cNvPr>
          <p:cNvSpPr>
            <a:spLocks noGrp="1"/>
          </p:cNvSpPr>
          <p:nvPr>
            <p:ph type="ftr" sz="quarter" idx="15"/>
          </p:nvPr>
        </p:nvSpPr>
        <p:spPr/>
        <p:txBody>
          <a:bodyPr/>
          <a:lstStyle>
            <a:lvl1pPr>
              <a:defRPr>
                <a:solidFill>
                  <a:schemeClr val="bg1"/>
                </a:solidFill>
              </a:defRPr>
            </a:lvl1pPr>
          </a:lstStyle>
          <a:p>
            <a:endParaRPr lang="en-GB" dirty="0"/>
          </a:p>
        </p:txBody>
      </p:sp>
      <p:sp>
        <p:nvSpPr>
          <p:cNvPr id="6" name="Slide Number Placeholder 5">
            <a:extLst>
              <a:ext uri="{FF2B5EF4-FFF2-40B4-BE49-F238E27FC236}">
                <a16:creationId xmlns:a16="http://schemas.microsoft.com/office/drawing/2014/main" id="{B7BF2F8E-74D3-4C4C-A640-7E3E0ACAF69B}"/>
              </a:ext>
            </a:extLst>
          </p:cNvPr>
          <p:cNvSpPr>
            <a:spLocks noGrp="1"/>
          </p:cNvSpPr>
          <p:nvPr>
            <p:ph type="sldNum" sz="quarter" idx="16"/>
          </p:nvPr>
        </p:nvSpPr>
        <p:spPr/>
        <p:txBody>
          <a:bodyPr/>
          <a:lstStyle>
            <a:lvl1pPr>
              <a:defRPr>
                <a:solidFill>
                  <a:schemeClr val="bg1"/>
                </a:solidFill>
              </a:defRPr>
            </a:lvl1p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186597902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 2 column 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0A99923-C338-41DF-B562-C905F2E421FD}"/>
              </a:ext>
            </a:extLst>
          </p:cNvPr>
          <p:cNvSpPr>
            <a:spLocks noGrp="1"/>
          </p:cNvSpPr>
          <p:nvPr>
            <p:ph type="title" hasCustomPrompt="1"/>
          </p:nvPr>
        </p:nvSpPr>
        <p:spPr>
          <a:xfrm>
            <a:off x="576000" y="576000"/>
            <a:ext cx="11041200" cy="439201"/>
          </a:xfrm>
        </p:spPr>
        <p:txBody>
          <a:bodyPr/>
          <a:lstStyle/>
          <a:p>
            <a:r>
              <a:rPr lang="en-GB" noProof="0" dirty="0"/>
              <a:t>Click to add title</a:t>
            </a:r>
            <a:endParaRPr lang="en-GB" dirty="0"/>
          </a:p>
        </p:txBody>
      </p:sp>
      <p:sp>
        <p:nvSpPr>
          <p:cNvPr id="14" name="Subtitle">
            <a:extLst>
              <a:ext uri="{FF2B5EF4-FFF2-40B4-BE49-F238E27FC236}">
                <a16:creationId xmlns:a16="http://schemas.microsoft.com/office/drawing/2014/main" id="{6B70A4B5-82AE-483D-BA9B-D0EFAF87D71B}"/>
              </a:ext>
            </a:extLst>
          </p:cNvPr>
          <p:cNvSpPr>
            <a:spLocks noGrp="1"/>
          </p:cNvSpPr>
          <p:nvPr>
            <p:ph type="subTitle" idx="13" hasCustomPrompt="1"/>
          </p:nvPr>
        </p:nvSpPr>
        <p:spPr>
          <a:xfrm>
            <a:off x="576000" y="1036800"/>
            <a:ext cx="11041200"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accent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3" name="Content Placeholder 2"/>
          <p:cNvSpPr>
            <a:spLocks noGrp="1"/>
          </p:cNvSpPr>
          <p:nvPr>
            <p:ph idx="1" hasCustomPrompt="1"/>
          </p:nvPr>
        </p:nvSpPr>
        <p:spPr>
          <a:xfrm>
            <a:off x="576000" y="1727199"/>
            <a:ext cx="5374800" cy="4266000"/>
          </a:xfrm>
        </p:spPr>
        <p:txBody>
          <a:bodyPr/>
          <a:lstStyle>
            <a:lvl1pPr>
              <a:defRPr/>
            </a:lvl1pPr>
            <a:lvl5pPr>
              <a:defRPr/>
            </a:lvl5pPr>
          </a:lstStyle>
          <a:p>
            <a:pPr lvl="0"/>
            <a:r>
              <a:rPr lang="en-GB" noProof="0" dirty="0"/>
              <a:t>Click to add text                                                           Enter &amp; TAB for next text level                                          SHIFT+TAB to go back in levels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6</a:t>
            </a:r>
          </a:p>
          <a:p>
            <a:pPr lvl="6"/>
            <a:r>
              <a:rPr lang="en-GB" noProof="0" dirty="0"/>
              <a:t>7</a:t>
            </a:r>
          </a:p>
          <a:p>
            <a:pPr lvl="7"/>
            <a:r>
              <a:rPr lang="en-GB" noProof="0" dirty="0"/>
              <a:t>8</a:t>
            </a:r>
          </a:p>
          <a:p>
            <a:pPr lvl="8"/>
            <a:r>
              <a:rPr lang="en-GB" noProof="0" dirty="0"/>
              <a:t>9</a:t>
            </a:r>
          </a:p>
        </p:txBody>
      </p:sp>
      <p:sp>
        <p:nvSpPr>
          <p:cNvPr id="7" name="Content Placeholder 3">
            <a:extLst>
              <a:ext uri="{FF2B5EF4-FFF2-40B4-BE49-F238E27FC236}">
                <a16:creationId xmlns:a16="http://schemas.microsoft.com/office/drawing/2014/main" id="{17CE2ECF-AF40-4809-BD16-DFC59D53926E}"/>
              </a:ext>
            </a:extLst>
          </p:cNvPr>
          <p:cNvSpPr>
            <a:spLocks noGrp="1"/>
          </p:cNvSpPr>
          <p:nvPr>
            <p:ph sz="half" idx="2" hasCustomPrompt="1"/>
          </p:nvPr>
        </p:nvSpPr>
        <p:spPr>
          <a:xfrm>
            <a:off x="6242400" y="1727199"/>
            <a:ext cx="5374800" cy="4266000"/>
          </a:xfrm>
        </p:spPr>
        <p:txBody>
          <a:bodyPr/>
          <a:lstStyle>
            <a:lvl1pPr>
              <a:defRPr/>
            </a:lvl1pPr>
            <a:lvl5pPr>
              <a:defRPr/>
            </a:lvl5pPr>
          </a:lstStyle>
          <a:p>
            <a:pPr lvl="0"/>
            <a:r>
              <a:rPr lang="en-GB" noProof="0" dirty="0"/>
              <a:t>Click to add text                                                           Enter &amp;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noProof="0" dirty="0"/>
              <a:t>6</a:t>
            </a:r>
          </a:p>
          <a:p>
            <a:pPr lvl="6"/>
            <a:r>
              <a:rPr lang="en-GB" noProof="0" dirty="0"/>
              <a:t>7</a:t>
            </a:r>
          </a:p>
          <a:p>
            <a:pPr lvl="7"/>
            <a:r>
              <a:rPr lang="en-GB" noProof="0" dirty="0"/>
              <a:t>8</a:t>
            </a:r>
          </a:p>
          <a:p>
            <a:pPr lvl="8"/>
            <a:r>
              <a:rPr lang="en-GB" noProof="0" dirty="0"/>
              <a:t>9</a:t>
            </a:r>
            <a:endParaRPr lang="en-GB" dirty="0"/>
          </a:p>
        </p:txBody>
      </p:sp>
      <p:sp>
        <p:nvSpPr>
          <p:cNvPr id="15" name="Text Placeholder note">
            <a:extLst>
              <a:ext uri="{FF2B5EF4-FFF2-40B4-BE49-F238E27FC236}">
                <a16:creationId xmlns:a16="http://schemas.microsoft.com/office/drawing/2014/main" id="{B6EB8BBF-CA8E-4F2A-99AB-D5799ECC71C4}"/>
              </a:ext>
            </a:extLst>
          </p:cNvPr>
          <p:cNvSpPr>
            <a:spLocks noGrp="1"/>
          </p:cNvSpPr>
          <p:nvPr>
            <p:ph type="body" sz="quarter" idx="233" hasCustomPrompt="1"/>
          </p:nvPr>
        </p:nvSpPr>
        <p:spPr>
          <a:xfrm>
            <a:off x="576000" y="5994000"/>
            <a:ext cx="11041200" cy="288000"/>
          </a:xfrm>
        </p:spPr>
        <p:txBody>
          <a:bodyPr anchor="b" anchorCtr="0"/>
          <a:lstStyle>
            <a:lvl1pPr marL="0" indent="0">
              <a:lnSpc>
                <a:spcPct val="100000"/>
              </a:lnSpc>
              <a:spcAft>
                <a:spcPts val="600"/>
              </a:spcAft>
              <a:buFontTx/>
              <a:buNone/>
              <a:defRPr lang="en-US" sz="800" i="1" kern="1200" dirty="0" smtClean="0">
                <a:solidFill>
                  <a:srgbClr val="545859"/>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5" name="Date Placeholder 4">
            <a:extLst>
              <a:ext uri="{FF2B5EF4-FFF2-40B4-BE49-F238E27FC236}">
                <a16:creationId xmlns:a16="http://schemas.microsoft.com/office/drawing/2014/main" id="{7627C1C6-DB45-415F-9C05-0B64A63EF390}"/>
              </a:ext>
            </a:extLst>
          </p:cNvPr>
          <p:cNvSpPr>
            <a:spLocks noGrp="1"/>
          </p:cNvSpPr>
          <p:nvPr>
            <p:ph type="dt" sz="half" idx="14"/>
          </p:nvPr>
        </p:nvSpPr>
        <p:spPr/>
        <p:txBody>
          <a:bodyPr/>
          <a:lstStyle/>
          <a:p>
            <a:endParaRPr lang="en-GB" dirty="0"/>
          </a:p>
        </p:txBody>
      </p:sp>
      <p:sp>
        <p:nvSpPr>
          <p:cNvPr id="6" name="Footer Placeholder 5">
            <a:extLst>
              <a:ext uri="{FF2B5EF4-FFF2-40B4-BE49-F238E27FC236}">
                <a16:creationId xmlns:a16="http://schemas.microsoft.com/office/drawing/2014/main" id="{63FF7635-21C3-4865-84E0-5C7B7F95EF43}"/>
              </a:ext>
            </a:extLst>
          </p:cNvPr>
          <p:cNvSpPr>
            <a:spLocks noGrp="1"/>
          </p:cNvSpPr>
          <p:nvPr>
            <p:ph type="ftr" sz="quarter" idx="15"/>
          </p:nvPr>
        </p:nvSpPr>
        <p:spPr/>
        <p:txBody>
          <a:bodyPr/>
          <a:lstStyle/>
          <a:p>
            <a:endParaRPr lang="en-GB" dirty="0"/>
          </a:p>
        </p:txBody>
      </p:sp>
      <p:sp>
        <p:nvSpPr>
          <p:cNvPr id="13" name="Slide Number Placeholder 12">
            <a:extLst>
              <a:ext uri="{FF2B5EF4-FFF2-40B4-BE49-F238E27FC236}">
                <a16:creationId xmlns:a16="http://schemas.microsoft.com/office/drawing/2014/main" id="{F7745D3F-AA94-400A-AF8F-16D527EB1F76}"/>
              </a:ext>
            </a:extLst>
          </p:cNvPr>
          <p:cNvSpPr>
            <a:spLocks noGrp="1"/>
          </p:cNvSpPr>
          <p:nvPr>
            <p:ph type="sldNum" sz="quarter" idx="16"/>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13709268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 2 column content wid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0A99923-C338-41DF-B562-C905F2E421FD}"/>
              </a:ext>
            </a:extLst>
          </p:cNvPr>
          <p:cNvSpPr>
            <a:spLocks noGrp="1"/>
          </p:cNvSpPr>
          <p:nvPr>
            <p:ph type="title" hasCustomPrompt="1"/>
          </p:nvPr>
        </p:nvSpPr>
        <p:spPr>
          <a:xfrm>
            <a:off x="576000" y="576000"/>
            <a:ext cx="11041200" cy="459613"/>
          </a:xfrm>
        </p:spPr>
        <p:txBody>
          <a:bodyPr/>
          <a:lstStyle/>
          <a:p>
            <a:r>
              <a:rPr lang="en-GB" noProof="0" dirty="0"/>
              <a:t>Click to add title</a:t>
            </a:r>
            <a:endParaRPr lang="en-GB" dirty="0"/>
          </a:p>
        </p:txBody>
      </p:sp>
      <p:sp>
        <p:nvSpPr>
          <p:cNvPr id="14" name="Subtitle">
            <a:extLst>
              <a:ext uri="{FF2B5EF4-FFF2-40B4-BE49-F238E27FC236}">
                <a16:creationId xmlns:a16="http://schemas.microsoft.com/office/drawing/2014/main" id="{178EB922-0633-4676-BCEC-1E4ECA35EA44}"/>
              </a:ext>
            </a:extLst>
          </p:cNvPr>
          <p:cNvSpPr>
            <a:spLocks noGrp="1"/>
          </p:cNvSpPr>
          <p:nvPr>
            <p:ph type="subTitle" idx="13" hasCustomPrompt="1"/>
          </p:nvPr>
        </p:nvSpPr>
        <p:spPr>
          <a:xfrm>
            <a:off x="576000" y="1036800"/>
            <a:ext cx="11041200"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accent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3" name="Content Placeholder 2"/>
          <p:cNvSpPr>
            <a:spLocks noGrp="1"/>
          </p:cNvSpPr>
          <p:nvPr>
            <p:ph idx="1" hasCustomPrompt="1"/>
          </p:nvPr>
        </p:nvSpPr>
        <p:spPr>
          <a:xfrm>
            <a:off x="576000" y="1727200"/>
            <a:ext cx="11041200" cy="1990800"/>
          </a:xfrm>
        </p:spPr>
        <p:txBody>
          <a:bodyPr/>
          <a:lstStyle>
            <a:lvl1pPr>
              <a:defRPr/>
            </a:lvl1pPr>
            <a:lvl5pPr>
              <a:defRPr/>
            </a:lvl5pPr>
          </a:lstStyle>
          <a:p>
            <a:pPr lvl="0"/>
            <a:r>
              <a:rPr lang="en-GB" noProof="0" dirty="0"/>
              <a:t>Click to add text                                                                                                                                                               Enter &amp; TAB for next text level                                                                                                                                        SHIFT+TAB to go back in levels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6</a:t>
            </a:r>
          </a:p>
          <a:p>
            <a:pPr lvl="6"/>
            <a:r>
              <a:rPr lang="en-GB" noProof="0" dirty="0"/>
              <a:t>7</a:t>
            </a:r>
          </a:p>
          <a:p>
            <a:pPr lvl="7"/>
            <a:r>
              <a:rPr lang="en-GB" noProof="0" dirty="0"/>
              <a:t>8</a:t>
            </a:r>
          </a:p>
          <a:p>
            <a:pPr lvl="8"/>
            <a:r>
              <a:rPr lang="en-GB" noProof="0" dirty="0"/>
              <a:t>9</a:t>
            </a:r>
          </a:p>
        </p:txBody>
      </p:sp>
      <p:sp>
        <p:nvSpPr>
          <p:cNvPr id="7" name="Content Placeholder 3">
            <a:extLst>
              <a:ext uri="{FF2B5EF4-FFF2-40B4-BE49-F238E27FC236}">
                <a16:creationId xmlns:a16="http://schemas.microsoft.com/office/drawing/2014/main" id="{17CE2ECF-AF40-4809-BD16-DFC59D53926E}"/>
              </a:ext>
            </a:extLst>
          </p:cNvPr>
          <p:cNvSpPr>
            <a:spLocks noGrp="1"/>
          </p:cNvSpPr>
          <p:nvPr>
            <p:ph sz="half" idx="2" hasCustomPrompt="1"/>
          </p:nvPr>
        </p:nvSpPr>
        <p:spPr>
          <a:xfrm>
            <a:off x="576000" y="4002013"/>
            <a:ext cx="11041200" cy="1990800"/>
          </a:xfrm>
        </p:spPr>
        <p:txBody>
          <a:bodyPr/>
          <a:lstStyle>
            <a:lvl1pPr>
              <a:defRPr/>
            </a:lvl1pPr>
            <a:lvl5pPr>
              <a:defRPr/>
            </a:lvl5pPr>
          </a:lstStyle>
          <a:p>
            <a:pPr lvl="0"/>
            <a:r>
              <a:rPr lang="en-GB" noProof="0" dirty="0"/>
              <a:t>Click to add text                                                                                                                                                               Enter &amp; TAB for next text level                                                                                                                                        SHIFT+TAB to go back in levels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6</a:t>
            </a:r>
          </a:p>
          <a:p>
            <a:pPr lvl="6"/>
            <a:r>
              <a:rPr lang="en-GB" noProof="0" dirty="0"/>
              <a:t>7</a:t>
            </a:r>
          </a:p>
          <a:p>
            <a:pPr lvl="7"/>
            <a:r>
              <a:rPr lang="en-GB" noProof="0" dirty="0"/>
              <a:t>8</a:t>
            </a:r>
          </a:p>
          <a:p>
            <a:pPr lvl="8"/>
            <a:r>
              <a:rPr lang="en-GB" noProof="0" dirty="0"/>
              <a:t>9</a:t>
            </a:r>
          </a:p>
        </p:txBody>
      </p:sp>
      <p:sp>
        <p:nvSpPr>
          <p:cNvPr id="15" name="Text Placeholder note">
            <a:extLst>
              <a:ext uri="{FF2B5EF4-FFF2-40B4-BE49-F238E27FC236}">
                <a16:creationId xmlns:a16="http://schemas.microsoft.com/office/drawing/2014/main" id="{AAAF2F0C-90F0-46A5-AE3A-EC29BB27ED91}"/>
              </a:ext>
            </a:extLst>
          </p:cNvPr>
          <p:cNvSpPr>
            <a:spLocks noGrp="1"/>
          </p:cNvSpPr>
          <p:nvPr>
            <p:ph type="body" sz="quarter" idx="233" hasCustomPrompt="1"/>
          </p:nvPr>
        </p:nvSpPr>
        <p:spPr>
          <a:xfrm>
            <a:off x="576000" y="5994000"/>
            <a:ext cx="11041200" cy="288000"/>
          </a:xfrm>
        </p:spPr>
        <p:txBody>
          <a:bodyPr anchor="b" anchorCtr="0"/>
          <a:lstStyle>
            <a:lvl1pPr marL="0" indent="0">
              <a:lnSpc>
                <a:spcPct val="100000"/>
              </a:lnSpc>
              <a:spcAft>
                <a:spcPts val="600"/>
              </a:spcAft>
              <a:buFontTx/>
              <a:buNone/>
              <a:defRPr lang="en-US" sz="800" i="1" kern="1200" dirty="0" smtClean="0">
                <a:solidFill>
                  <a:srgbClr val="545859"/>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5" name="Date Placeholder 4">
            <a:extLst>
              <a:ext uri="{FF2B5EF4-FFF2-40B4-BE49-F238E27FC236}">
                <a16:creationId xmlns:a16="http://schemas.microsoft.com/office/drawing/2014/main" id="{7627C1C6-DB45-415F-9C05-0B64A63EF390}"/>
              </a:ext>
            </a:extLst>
          </p:cNvPr>
          <p:cNvSpPr>
            <a:spLocks noGrp="1"/>
          </p:cNvSpPr>
          <p:nvPr>
            <p:ph type="dt" sz="half" idx="14"/>
          </p:nvPr>
        </p:nvSpPr>
        <p:spPr/>
        <p:txBody>
          <a:bodyPr/>
          <a:lstStyle/>
          <a:p>
            <a:endParaRPr lang="en-GB" dirty="0"/>
          </a:p>
        </p:txBody>
      </p:sp>
      <p:sp>
        <p:nvSpPr>
          <p:cNvPr id="6" name="Footer Placeholder 5">
            <a:extLst>
              <a:ext uri="{FF2B5EF4-FFF2-40B4-BE49-F238E27FC236}">
                <a16:creationId xmlns:a16="http://schemas.microsoft.com/office/drawing/2014/main" id="{63FF7635-21C3-4865-84E0-5C7B7F95EF43}"/>
              </a:ext>
            </a:extLst>
          </p:cNvPr>
          <p:cNvSpPr>
            <a:spLocks noGrp="1"/>
          </p:cNvSpPr>
          <p:nvPr>
            <p:ph type="ftr" sz="quarter" idx="15"/>
          </p:nvPr>
        </p:nvSpPr>
        <p:spPr/>
        <p:txBody>
          <a:bodyPr/>
          <a:lstStyle/>
          <a:p>
            <a:endParaRPr lang="en-GB" dirty="0"/>
          </a:p>
        </p:txBody>
      </p:sp>
      <p:sp>
        <p:nvSpPr>
          <p:cNvPr id="13" name="Slide Number Placeholder 12">
            <a:extLst>
              <a:ext uri="{FF2B5EF4-FFF2-40B4-BE49-F238E27FC236}">
                <a16:creationId xmlns:a16="http://schemas.microsoft.com/office/drawing/2014/main" id="{F7745D3F-AA94-400A-AF8F-16D527EB1F76}"/>
              </a:ext>
            </a:extLst>
          </p:cNvPr>
          <p:cNvSpPr>
            <a:spLocks noGrp="1"/>
          </p:cNvSpPr>
          <p:nvPr>
            <p:ph type="sldNum" sz="quarter" idx="16"/>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277217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mage Title Slide - graphics B">
    <p:spTree>
      <p:nvGrpSpPr>
        <p:cNvPr id="1" name=""/>
        <p:cNvGrpSpPr/>
        <p:nvPr/>
      </p:nvGrpSpPr>
      <p:grpSpPr>
        <a:xfrm>
          <a:off x="0" y="0"/>
          <a:ext cx="0" cy="0"/>
          <a:chOff x="0" y="0"/>
          <a:chExt cx="0" cy="0"/>
        </a:xfrm>
      </p:grpSpPr>
      <p:sp>
        <p:nvSpPr>
          <p:cNvPr id="20" name="Date Placeholder 6" hidden="1">
            <a:extLst>
              <a:ext uri="{FF2B5EF4-FFF2-40B4-BE49-F238E27FC236}">
                <a16:creationId xmlns:a16="http://schemas.microsoft.com/office/drawing/2014/main" id="{386C19D3-809F-48A5-A0B6-14C06F40C11E}"/>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9" name="Footer Placeholder 8" hidden="1">
            <a:extLst>
              <a:ext uri="{FF2B5EF4-FFF2-40B4-BE49-F238E27FC236}">
                <a16:creationId xmlns:a16="http://schemas.microsoft.com/office/drawing/2014/main" id="{3297A132-C2EE-4CE3-8B75-B1FDFF50D46E}"/>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1" name="Slide Number Placeholder 10" hidden="1">
            <a:extLst>
              <a:ext uri="{FF2B5EF4-FFF2-40B4-BE49-F238E27FC236}">
                <a16:creationId xmlns:a16="http://schemas.microsoft.com/office/drawing/2014/main" id="{E1304FA1-E0F5-4AD4-846A-37642FFE4879}"/>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17" name="TextBox 16">
            <a:extLst>
              <a:ext uri="{FF2B5EF4-FFF2-40B4-BE49-F238E27FC236}">
                <a16:creationId xmlns:a16="http://schemas.microsoft.com/office/drawing/2014/main" id="{D74C6A08-F955-41B7-9F7D-25501FFD9722}"/>
              </a:ext>
            </a:extLst>
          </p:cNvPr>
          <p:cNvSpPr txBox="1"/>
          <p:nvPr userDrawn="1"/>
        </p:nvSpPr>
        <p:spPr>
          <a:xfrm>
            <a:off x="9525" y="-270387"/>
            <a:ext cx="8882626" cy="215444"/>
          </a:xfrm>
          <a:prstGeom prst="rect">
            <a:avLst/>
          </a:prstGeom>
          <a:noFill/>
        </p:spPr>
        <p:txBody>
          <a:bodyPr wrap="square" lIns="0" tIns="0" rIns="0" bIns="0" rtlCol="0" anchor="b" anchorCtr="0">
            <a:spAutoFit/>
          </a:bodyPr>
          <a:lstStyle/>
          <a:p>
            <a:pPr marL="0" indent="0" algn="l">
              <a:spcAft>
                <a:spcPts val="600"/>
              </a:spcAft>
              <a:buFont typeface="Arial" panose="020B0604020202020204" pitchFamily="34" charset="0"/>
              <a:buNone/>
            </a:pPr>
            <a:r>
              <a:rPr lang="en-GB" sz="1400" dirty="0"/>
              <a:t>You have the option to change the color of the guidepost</a:t>
            </a:r>
            <a:endParaRPr lang="en-GB" sz="1600" dirty="0">
              <a:solidFill>
                <a:schemeClr val="tx2"/>
              </a:solidFill>
            </a:endParaRPr>
          </a:p>
        </p:txBody>
      </p:sp>
      <p:sp>
        <p:nvSpPr>
          <p:cNvPr id="8" name="Picture Placeholder 7"/>
          <p:cNvSpPr>
            <a:spLocks noGrp="1"/>
          </p:cNvSpPr>
          <p:nvPr>
            <p:ph type="pic" sz="quarter" idx="13" hasCustomPrompt="1"/>
          </p:nvPr>
        </p:nvSpPr>
        <p:spPr bwMode="white">
          <a:xfrm>
            <a:off x="0" y="-1"/>
            <a:ext cx="12193200" cy="6861600"/>
          </a:xfrm>
          <a:solidFill>
            <a:schemeClr val="bg2"/>
          </a:solidFill>
        </p:spPr>
        <p:txBody>
          <a:bodyPr lIns="144000" tIns="0" bIns="108000" anchor="b" anchorCtr="0"/>
          <a:lstStyle>
            <a:lvl1pPr marL="0" indent="0" algn="l">
              <a:buNone/>
              <a:defRPr sz="1600"/>
            </a:lvl1pPr>
          </a:lstStyle>
          <a:p>
            <a:r>
              <a:rPr lang="en-GB" dirty="0"/>
              <a:t>Click on frame and insert picture using the Insert tab - Pictures or from Templafy Images</a:t>
            </a:r>
          </a:p>
        </p:txBody>
      </p:sp>
      <p:sp>
        <p:nvSpPr>
          <p:cNvPr id="12" name="Text Placeholder 11">
            <a:extLst>
              <a:ext uri="{FF2B5EF4-FFF2-40B4-BE49-F238E27FC236}">
                <a16:creationId xmlns:a16="http://schemas.microsoft.com/office/drawing/2014/main" id="{2E83C5C1-019A-48F4-8ADB-C484D6DB4EC5}"/>
              </a:ext>
            </a:extLst>
          </p:cNvPr>
          <p:cNvSpPr>
            <a:spLocks noGrp="1"/>
          </p:cNvSpPr>
          <p:nvPr>
            <p:ph type="body" sz="quarter" idx="18" hasCustomPrompt="1"/>
          </p:nvPr>
        </p:nvSpPr>
        <p:spPr bwMode="ltGray">
          <a:xfrm>
            <a:off x="840" y="455"/>
            <a:ext cx="10670400" cy="5767418"/>
          </a:xfrm>
          <a:custGeom>
            <a:avLst/>
            <a:gdLst>
              <a:gd name="connsiteX0" fmla="*/ 0 w 10670400"/>
              <a:gd name="connsiteY0" fmla="*/ 0 h 5767418"/>
              <a:gd name="connsiteX1" fmla="*/ 9033169 w 10670400"/>
              <a:gd name="connsiteY1" fmla="*/ 0 h 5767418"/>
              <a:gd name="connsiteX2" fmla="*/ 10514688 w 10670400"/>
              <a:gd name="connsiteY2" fmla="*/ 1492120 h 5767418"/>
              <a:gd name="connsiteX3" fmla="*/ 10514832 w 10670400"/>
              <a:gd name="connsiteY3" fmla="*/ 1492120 h 5767418"/>
              <a:gd name="connsiteX4" fmla="*/ 10661362 w 10670400"/>
              <a:gd name="connsiteY4" fmla="*/ 1770519 h 5767418"/>
              <a:gd name="connsiteX5" fmla="*/ 10670400 w 10670400"/>
              <a:gd name="connsiteY5" fmla="*/ 1866031 h 5767418"/>
              <a:gd name="connsiteX6" fmla="*/ 10670400 w 10670400"/>
              <a:gd name="connsiteY6" fmla="*/ 1881470 h 5767418"/>
              <a:gd name="connsiteX7" fmla="*/ 10661362 w 10670400"/>
              <a:gd name="connsiteY7" fmla="*/ 1976982 h 5767418"/>
              <a:gd name="connsiteX8" fmla="*/ 10514832 w 10670400"/>
              <a:gd name="connsiteY8" fmla="*/ 2255381 h 5767418"/>
              <a:gd name="connsiteX9" fmla="*/ 7535656 w 10670400"/>
              <a:gd name="connsiteY9" fmla="*/ 5255259 h 5767418"/>
              <a:gd name="connsiteX10" fmla="*/ 6162206 w 10670400"/>
              <a:gd name="connsiteY10" fmla="*/ 5767418 h 5767418"/>
              <a:gd name="connsiteX11" fmla="*/ 0 w 10670400"/>
              <a:gd name="connsiteY11" fmla="*/ 5767418 h 5767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670400" h="5767418">
                <a:moveTo>
                  <a:pt x="0" y="0"/>
                </a:moveTo>
                <a:lnTo>
                  <a:pt x="9033169" y="0"/>
                </a:lnTo>
                <a:lnTo>
                  <a:pt x="10514688" y="1492120"/>
                </a:lnTo>
                <a:lnTo>
                  <a:pt x="10514832" y="1492120"/>
                </a:lnTo>
                <a:cubicBezTo>
                  <a:pt x="10592981" y="1570838"/>
                  <a:pt x="10641825" y="1668331"/>
                  <a:pt x="10661362" y="1770519"/>
                </a:cubicBezTo>
                <a:lnTo>
                  <a:pt x="10670400" y="1866031"/>
                </a:lnTo>
                <a:lnTo>
                  <a:pt x="10670400" y="1881470"/>
                </a:lnTo>
                <a:lnTo>
                  <a:pt x="10661362" y="1976982"/>
                </a:lnTo>
                <a:cubicBezTo>
                  <a:pt x="10641825" y="2079170"/>
                  <a:pt x="10592981" y="2176664"/>
                  <a:pt x="10514832" y="2255381"/>
                </a:cubicBezTo>
                <a:lnTo>
                  <a:pt x="7535656" y="5255259"/>
                </a:lnTo>
                <a:cubicBezTo>
                  <a:pt x="7157019" y="5635843"/>
                  <a:pt x="6768861" y="5767418"/>
                  <a:pt x="6162206" y="5767418"/>
                </a:cubicBezTo>
                <a:lnTo>
                  <a:pt x="0" y="5767418"/>
                </a:lnTo>
                <a:close/>
              </a:path>
            </a:pathLst>
          </a:custGeom>
          <a:solidFill>
            <a:schemeClr val="accent1">
              <a:alpha val="90000"/>
            </a:schemeClr>
          </a:solidFill>
          <a:ln w="0">
            <a:solidFill>
              <a:schemeClr val="accent1">
                <a:alpha val="0"/>
              </a:schemeClr>
            </a:solidFill>
          </a:ln>
        </p:spPr>
        <p:txBody>
          <a:bodyPr wrap="square">
            <a:noAutofit/>
          </a:bodyPr>
          <a:lstStyle>
            <a:lvl1pPr marL="0" indent="0">
              <a:buNone/>
              <a:defRPr sz="100">
                <a:noFill/>
              </a:defRPr>
            </a:lvl1pPr>
          </a:lstStyle>
          <a:p>
            <a:pPr lvl="0"/>
            <a:r>
              <a:rPr lang="en-GB" dirty="0"/>
              <a:t>.</a:t>
            </a:r>
          </a:p>
        </p:txBody>
      </p:sp>
      <p:sp>
        <p:nvSpPr>
          <p:cNvPr id="18" name="image">
            <a:extLst>
              <a:ext uri="{FF2B5EF4-FFF2-40B4-BE49-F238E27FC236}">
                <a16:creationId xmlns:a16="http://schemas.microsoft.com/office/drawing/2014/main" id="{A8774AC0-3C48-495C-801E-2F0F629CD086}"/>
              </a:ext>
            </a:extLst>
          </p:cNvPr>
          <p:cNvSpPr>
            <a:spLocks noGrp="1"/>
          </p:cNvSpPr>
          <p:nvPr>
            <p:ph type="body" sz="quarter" idx="14" hasCustomPrompt="1"/>
          </p:nvPr>
        </p:nvSpPr>
        <p:spPr bwMode="white">
          <a:xfrm>
            <a:off x="576000" y="576000"/>
            <a:ext cx="1490472" cy="381600"/>
          </a:xfr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w="0">
            <a:solidFill>
              <a:schemeClr val="bg1">
                <a:alpha val="0"/>
              </a:schemeClr>
            </a:solidFill>
          </a:ln>
        </p:spPr>
        <p:txBody>
          <a:bodyPr/>
          <a:lstStyle>
            <a:lvl1pPr marL="0" indent="0">
              <a:buNone/>
              <a:defRPr sz="100">
                <a:noFill/>
              </a:defRPr>
            </a:lvl1pPr>
            <a:lvl2pPr>
              <a:defRPr sz="100"/>
            </a:lvl2pPr>
            <a:lvl3pPr>
              <a:defRPr sz="100"/>
            </a:lvl3pPr>
            <a:lvl4pPr>
              <a:defRPr sz="100"/>
            </a:lvl4pPr>
            <a:lvl5pPr>
              <a:defRPr sz="100"/>
            </a:lvl5pPr>
          </a:lstStyle>
          <a:p>
            <a:pPr lvl="0"/>
            <a:r>
              <a:rPr lang="en-GB" noProof="0" dirty="0"/>
              <a:t>.</a:t>
            </a:r>
          </a:p>
        </p:txBody>
      </p:sp>
      <p:sp>
        <p:nvSpPr>
          <p:cNvPr id="13" name="Title 1">
            <a:extLst>
              <a:ext uri="{FF2B5EF4-FFF2-40B4-BE49-F238E27FC236}">
                <a16:creationId xmlns:a16="http://schemas.microsoft.com/office/drawing/2014/main" id="{79D1211B-870D-4641-BA5F-6F0BB2281F6B}"/>
              </a:ext>
            </a:extLst>
          </p:cNvPr>
          <p:cNvSpPr>
            <a:spLocks noGrp="1"/>
          </p:cNvSpPr>
          <p:nvPr>
            <p:ph type="ctrTitle" hasCustomPrompt="1"/>
          </p:nvPr>
        </p:nvSpPr>
        <p:spPr bwMode="white">
          <a:xfrm>
            <a:off x="576000" y="1746000"/>
            <a:ext cx="6321600" cy="1497600"/>
          </a:xfrm>
        </p:spPr>
        <p:txBody>
          <a:bodyPr anchor="b"/>
          <a:lstStyle>
            <a:lvl1pPr algn="l">
              <a:defRPr sz="4500">
                <a:solidFill>
                  <a:schemeClr val="bg1"/>
                </a:solidFill>
              </a:defRPr>
            </a:lvl1pPr>
          </a:lstStyle>
          <a:p>
            <a:r>
              <a:rPr lang="en-GB" noProof="0" dirty="0"/>
              <a:t>Click to add title</a:t>
            </a:r>
            <a:endParaRPr lang="en-GB" dirty="0"/>
          </a:p>
        </p:txBody>
      </p:sp>
      <p:sp>
        <p:nvSpPr>
          <p:cNvPr id="16" name="Subtitle 2">
            <a:extLst>
              <a:ext uri="{FF2B5EF4-FFF2-40B4-BE49-F238E27FC236}">
                <a16:creationId xmlns:a16="http://schemas.microsoft.com/office/drawing/2014/main" id="{8B24BE45-F69B-4A1B-A5F4-0617B14D6DC0}"/>
              </a:ext>
            </a:extLst>
          </p:cNvPr>
          <p:cNvSpPr>
            <a:spLocks noGrp="1"/>
          </p:cNvSpPr>
          <p:nvPr>
            <p:ph type="subTitle" idx="1" hasCustomPrompt="1"/>
          </p:nvPr>
        </p:nvSpPr>
        <p:spPr bwMode="white">
          <a:xfrm>
            <a:off x="576000" y="3150000"/>
            <a:ext cx="6321600" cy="1655762"/>
          </a:xfrm>
        </p:spPr>
        <p:txBody>
          <a:bodyPr/>
          <a:lstStyle>
            <a:lvl1pPr marL="0" indent="0" algn="l">
              <a:spcBef>
                <a:spcPts val="0"/>
              </a:spcBef>
              <a:buFont typeface="Arial" panose="020B0604020202020204" pitchFamily="34" charset="0"/>
              <a:buChar char="​"/>
              <a:defRPr sz="4500">
                <a:solidFill>
                  <a:schemeClr val="bg1"/>
                </a:solidFill>
              </a:defRPr>
            </a:lvl1pPr>
            <a:lvl2pPr marL="0" indent="0" algn="l">
              <a:buFont typeface="Arial" panose="020B0604020202020204" pitchFamily="34" charset="0"/>
              <a:buNone/>
              <a:defRPr sz="2000">
                <a:solidFill>
                  <a:schemeClr val="tx1"/>
                </a:solidFill>
              </a:defRPr>
            </a:lvl2pPr>
            <a:lvl3pPr marL="0" indent="0" algn="l">
              <a:buFont typeface="Arial" panose="020B0604020202020204" pitchFamily="34" charset="0"/>
              <a:buChar char="​"/>
              <a:defRPr sz="2000">
                <a:solidFill>
                  <a:schemeClr val="tx1"/>
                </a:solidFill>
              </a:defRPr>
            </a:lvl3pPr>
            <a:lvl4pPr marL="0" indent="0" algn="l">
              <a:buFont typeface="Arial" panose="020B0604020202020204" pitchFamily="34" charset="0"/>
              <a:buChar char="​"/>
              <a:defRPr sz="2000">
                <a:solidFill>
                  <a:schemeClr val="tx1"/>
                </a:solidFill>
              </a:defRPr>
            </a:lvl4pPr>
            <a:lvl5pPr marL="0" indent="0" algn="l">
              <a:buFont typeface="Arial" panose="020B0604020202020204" pitchFamily="34" charset="0"/>
              <a:buChar char="​"/>
              <a:defRPr sz="2000">
                <a:solidFill>
                  <a:schemeClr val="tx1"/>
                </a:solidFill>
              </a:defRPr>
            </a:lvl5pPr>
            <a:lvl6pPr marL="0" indent="0" algn="l">
              <a:buFont typeface="Arial" panose="020B0604020202020204" pitchFamily="34" charset="0"/>
              <a:buChar char="​"/>
              <a:defRPr sz="2000">
                <a:solidFill>
                  <a:schemeClr val="tx1"/>
                </a:solidFill>
              </a:defRPr>
            </a:lvl6pPr>
            <a:lvl7pPr marL="0" indent="0" algn="l">
              <a:buFont typeface="Arial" panose="020B0604020202020204" pitchFamily="34" charset="0"/>
              <a:buChar char="​"/>
              <a:defRPr sz="2000">
                <a:solidFill>
                  <a:schemeClr val="tx1"/>
                </a:solidFill>
              </a:defRPr>
            </a:lvl7pPr>
            <a:lvl8pPr marL="0" indent="0" algn="l">
              <a:buFont typeface="Arial" panose="020B0604020202020204" pitchFamily="34" charset="0"/>
              <a:buChar char="​"/>
              <a:defRPr sz="2000">
                <a:solidFill>
                  <a:schemeClr val="tx1"/>
                </a:solidFill>
              </a:defRPr>
            </a:lvl8pPr>
            <a:lvl9pPr marL="0" indent="0" algn="l">
              <a:buFont typeface="Arial" panose="020B0604020202020204" pitchFamily="34" charset="0"/>
              <a:buChar char="​"/>
              <a:tabLst/>
              <a:defRPr sz="2000">
                <a:solidFill>
                  <a:schemeClr val="tx1"/>
                </a:solidFill>
              </a:defRPr>
            </a:lvl9pPr>
          </a:lstStyle>
          <a:p>
            <a:r>
              <a:rPr lang="en-GB" dirty="0"/>
              <a:t>Click to add subtitle</a:t>
            </a:r>
          </a:p>
        </p:txBody>
      </p:sp>
      <p:sp>
        <p:nvSpPr>
          <p:cNvPr id="19" name="Text Placeholder 4">
            <a:extLst>
              <a:ext uri="{FF2B5EF4-FFF2-40B4-BE49-F238E27FC236}">
                <a16:creationId xmlns:a16="http://schemas.microsoft.com/office/drawing/2014/main" id="{A956D984-AE7C-462F-8488-3902530FDB5E}"/>
              </a:ext>
            </a:extLst>
          </p:cNvPr>
          <p:cNvSpPr>
            <a:spLocks noGrp="1"/>
          </p:cNvSpPr>
          <p:nvPr>
            <p:ph type="body" sz="quarter" idx="19" hasCustomPrompt="1"/>
          </p:nvPr>
        </p:nvSpPr>
        <p:spPr bwMode="white">
          <a:xfrm>
            <a:off x="583200" y="5079600"/>
            <a:ext cx="6312900" cy="244800"/>
          </a:xfrm>
        </p:spPr>
        <p:txBody>
          <a:bodyPr/>
          <a:lstStyle>
            <a:lvl1pPr marL="0" indent="0">
              <a:buNone/>
              <a:defRPr>
                <a:solidFill>
                  <a:schemeClr val="bg1"/>
                </a:solidFill>
              </a:defRPr>
            </a:lvl1pPr>
            <a:lvl2pPr marL="180000" indent="0">
              <a:buNone/>
              <a:defRPr>
                <a:solidFill>
                  <a:schemeClr val="bg1"/>
                </a:solidFill>
              </a:defRPr>
            </a:lvl2pPr>
            <a:lvl3pPr marL="360000" indent="0">
              <a:buNone/>
              <a:defRPr>
                <a:solidFill>
                  <a:schemeClr val="bg1"/>
                </a:solidFill>
              </a:defRPr>
            </a:lvl3pPr>
            <a:lvl4pPr>
              <a:buNone/>
              <a:defRPr>
                <a:solidFill>
                  <a:schemeClr val="bg1"/>
                </a:solidFill>
              </a:defRPr>
            </a:lvl4pPr>
            <a:lvl5pPr>
              <a:buNone/>
              <a:defRPr>
                <a:solidFill>
                  <a:schemeClr val="bg1"/>
                </a:solidFill>
              </a:defRPr>
            </a:lvl5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dirty="0"/>
              <a:t>Click to add </a:t>
            </a:r>
            <a:r>
              <a:rPr lang="en-GB" dirty="0">
                <a:latin typeface="Arial" panose="020B0604020202020204" pitchFamily="34" charset="0"/>
                <a:cs typeface="Arial" panose="020B0604020202020204" pitchFamily="34" charset="0"/>
              </a:rPr>
              <a:t>Grow | Protect | Operate | Finance</a:t>
            </a:r>
          </a:p>
        </p:txBody>
      </p:sp>
    </p:spTree>
    <p:extLst>
      <p:ext uri="{BB962C8B-B14F-4D97-AF65-F5344CB8AC3E}">
        <p14:creationId xmlns:p14="http://schemas.microsoft.com/office/powerpoint/2010/main" val="133121457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 3 column content A">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28F2545-7DAB-4DEC-A59D-A0B708676833}"/>
              </a:ext>
            </a:extLst>
          </p:cNvPr>
          <p:cNvSpPr>
            <a:spLocks noGrp="1"/>
          </p:cNvSpPr>
          <p:nvPr>
            <p:ph type="title" hasCustomPrompt="1"/>
          </p:nvPr>
        </p:nvSpPr>
        <p:spPr>
          <a:xfrm>
            <a:off x="576000" y="576000"/>
            <a:ext cx="11041200" cy="439200"/>
          </a:xfrm>
        </p:spPr>
        <p:txBody>
          <a:bodyPr/>
          <a:lstStyle/>
          <a:p>
            <a:r>
              <a:rPr lang="en-GB" noProof="0" dirty="0"/>
              <a:t>Click to add title</a:t>
            </a:r>
            <a:endParaRPr lang="en-GB" dirty="0"/>
          </a:p>
        </p:txBody>
      </p:sp>
      <p:sp>
        <p:nvSpPr>
          <p:cNvPr id="15" name="Subtitle">
            <a:extLst>
              <a:ext uri="{FF2B5EF4-FFF2-40B4-BE49-F238E27FC236}">
                <a16:creationId xmlns:a16="http://schemas.microsoft.com/office/drawing/2014/main" id="{86643FA2-4F91-4217-90BD-890949F44C4E}"/>
              </a:ext>
            </a:extLst>
          </p:cNvPr>
          <p:cNvSpPr>
            <a:spLocks noGrp="1"/>
          </p:cNvSpPr>
          <p:nvPr>
            <p:ph type="subTitle" idx="21" hasCustomPrompt="1"/>
          </p:nvPr>
        </p:nvSpPr>
        <p:spPr>
          <a:xfrm>
            <a:off x="576000" y="1036800"/>
            <a:ext cx="11041200"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accent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3" name="Content Placeholder 2"/>
          <p:cNvSpPr>
            <a:spLocks noGrp="1"/>
          </p:cNvSpPr>
          <p:nvPr>
            <p:ph idx="1" hasCustomPrompt="1"/>
          </p:nvPr>
        </p:nvSpPr>
        <p:spPr>
          <a:xfrm>
            <a:off x="576000" y="1728000"/>
            <a:ext cx="3488400" cy="4266000"/>
          </a:xfrm>
        </p:spPr>
        <p:txBody>
          <a:bodyPr/>
          <a:lstStyle>
            <a:lvl1pPr>
              <a:defRPr/>
            </a:lvl1pPr>
            <a:lvl5pPr>
              <a:defRPr/>
            </a:lvl5pPr>
          </a:lstStyle>
          <a:p>
            <a:pPr lvl="0"/>
            <a:r>
              <a:rPr lang="en-GB" noProof="0" dirty="0"/>
              <a:t>Click to add text                                Enter &amp; TAB for next text level          SHIFT+TAB to go back in levels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6</a:t>
            </a:r>
          </a:p>
          <a:p>
            <a:pPr lvl="6"/>
            <a:r>
              <a:rPr lang="en-GB" noProof="0" dirty="0"/>
              <a:t>7</a:t>
            </a:r>
          </a:p>
          <a:p>
            <a:pPr lvl="7"/>
            <a:r>
              <a:rPr lang="en-GB" noProof="0" dirty="0"/>
              <a:t>8</a:t>
            </a:r>
          </a:p>
          <a:p>
            <a:pPr lvl="8"/>
            <a:r>
              <a:rPr lang="en-GB" noProof="0" dirty="0"/>
              <a:t>9</a:t>
            </a:r>
          </a:p>
        </p:txBody>
      </p:sp>
      <p:sp>
        <p:nvSpPr>
          <p:cNvPr id="7" name="Content Placeholder 3">
            <a:extLst>
              <a:ext uri="{FF2B5EF4-FFF2-40B4-BE49-F238E27FC236}">
                <a16:creationId xmlns:a16="http://schemas.microsoft.com/office/drawing/2014/main" id="{17CE2ECF-AF40-4809-BD16-DFC59D53926E}"/>
              </a:ext>
            </a:extLst>
          </p:cNvPr>
          <p:cNvSpPr>
            <a:spLocks noGrp="1"/>
          </p:cNvSpPr>
          <p:nvPr>
            <p:ph sz="half" idx="2" hasCustomPrompt="1"/>
          </p:nvPr>
        </p:nvSpPr>
        <p:spPr>
          <a:xfrm>
            <a:off x="4352400" y="1728000"/>
            <a:ext cx="3488400" cy="4266000"/>
          </a:xfrm>
        </p:spPr>
        <p:txBody>
          <a:bodyPr/>
          <a:lstStyle>
            <a:lvl1pPr>
              <a:defRPr/>
            </a:lvl1pPr>
            <a:lvl5pPr>
              <a:defRPr/>
            </a:lvl5pPr>
          </a:lstStyle>
          <a:p>
            <a:pPr lvl="0"/>
            <a:r>
              <a:rPr lang="en-GB" noProof="0" dirty="0"/>
              <a:t>Click to add text                                Enter &amp; TAB for next text level          SHIFT+TAB to go back in levels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6</a:t>
            </a:r>
          </a:p>
          <a:p>
            <a:pPr lvl="6"/>
            <a:r>
              <a:rPr lang="en-GB" noProof="0" dirty="0"/>
              <a:t>7</a:t>
            </a:r>
          </a:p>
          <a:p>
            <a:pPr lvl="7"/>
            <a:r>
              <a:rPr lang="en-GB" noProof="0" dirty="0"/>
              <a:t>8</a:t>
            </a:r>
          </a:p>
          <a:p>
            <a:pPr lvl="8"/>
            <a:r>
              <a:rPr lang="en-GB" noProof="0" dirty="0"/>
              <a:t>9</a:t>
            </a:r>
          </a:p>
        </p:txBody>
      </p:sp>
      <p:sp>
        <p:nvSpPr>
          <p:cNvPr id="8" name="Content Placeholder 3">
            <a:extLst>
              <a:ext uri="{FF2B5EF4-FFF2-40B4-BE49-F238E27FC236}">
                <a16:creationId xmlns:a16="http://schemas.microsoft.com/office/drawing/2014/main" id="{9A42D6F0-A4EA-4276-A4AC-9D1AB4342CE2}"/>
              </a:ext>
            </a:extLst>
          </p:cNvPr>
          <p:cNvSpPr>
            <a:spLocks noGrp="1"/>
          </p:cNvSpPr>
          <p:nvPr>
            <p:ph sz="half" idx="13" hasCustomPrompt="1"/>
          </p:nvPr>
        </p:nvSpPr>
        <p:spPr>
          <a:xfrm>
            <a:off x="8128800" y="1728000"/>
            <a:ext cx="3488400" cy="4266000"/>
          </a:xfrm>
        </p:spPr>
        <p:txBody>
          <a:bodyPr/>
          <a:lstStyle>
            <a:lvl1pPr>
              <a:defRPr/>
            </a:lvl1pPr>
            <a:lvl5pPr>
              <a:defRPr/>
            </a:lvl5pPr>
          </a:lstStyle>
          <a:p>
            <a:pPr lvl="0"/>
            <a:r>
              <a:rPr lang="en-GB" noProof="0" dirty="0"/>
              <a:t>Click to add text                                Enter &amp; TAB for next text level          SHIFT+TAB to go back in levels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6</a:t>
            </a:r>
          </a:p>
          <a:p>
            <a:pPr lvl="6"/>
            <a:r>
              <a:rPr lang="en-GB" noProof="0" dirty="0"/>
              <a:t>7</a:t>
            </a:r>
          </a:p>
          <a:p>
            <a:pPr lvl="7"/>
            <a:r>
              <a:rPr lang="en-GB" noProof="0" dirty="0"/>
              <a:t>8</a:t>
            </a:r>
          </a:p>
          <a:p>
            <a:pPr lvl="8"/>
            <a:r>
              <a:rPr lang="en-GB" noProof="0" dirty="0"/>
              <a:t>9</a:t>
            </a:r>
          </a:p>
        </p:txBody>
      </p:sp>
      <p:sp>
        <p:nvSpPr>
          <p:cNvPr id="16" name="Text Placeholder note">
            <a:extLst>
              <a:ext uri="{FF2B5EF4-FFF2-40B4-BE49-F238E27FC236}">
                <a16:creationId xmlns:a16="http://schemas.microsoft.com/office/drawing/2014/main" id="{DB77C7F7-3EE3-42DC-8B11-3150B3B0F042}"/>
              </a:ext>
            </a:extLst>
          </p:cNvPr>
          <p:cNvSpPr>
            <a:spLocks noGrp="1"/>
          </p:cNvSpPr>
          <p:nvPr>
            <p:ph type="body" sz="quarter" idx="233" hasCustomPrompt="1"/>
          </p:nvPr>
        </p:nvSpPr>
        <p:spPr>
          <a:xfrm>
            <a:off x="576000" y="5994000"/>
            <a:ext cx="11041200" cy="288000"/>
          </a:xfrm>
        </p:spPr>
        <p:txBody>
          <a:bodyPr anchor="b" anchorCtr="0"/>
          <a:lstStyle>
            <a:lvl1pPr marL="0" indent="0">
              <a:lnSpc>
                <a:spcPct val="100000"/>
              </a:lnSpc>
              <a:spcAft>
                <a:spcPts val="600"/>
              </a:spcAft>
              <a:buFontTx/>
              <a:buNone/>
              <a:defRPr lang="en-US" sz="800" i="1" kern="1200" dirty="0" smtClean="0">
                <a:solidFill>
                  <a:srgbClr val="545859"/>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5" name="Date Placeholder 4">
            <a:extLst>
              <a:ext uri="{FF2B5EF4-FFF2-40B4-BE49-F238E27FC236}">
                <a16:creationId xmlns:a16="http://schemas.microsoft.com/office/drawing/2014/main" id="{35598FA6-EE97-48FC-B8CE-B3D5929AB4A9}"/>
              </a:ext>
            </a:extLst>
          </p:cNvPr>
          <p:cNvSpPr>
            <a:spLocks noGrp="1"/>
          </p:cNvSpPr>
          <p:nvPr>
            <p:ph type="dt" sz="half" idx="18"/>
          </p:nvPr>
        </p:nvSpPr>
        <p:spPr/>
        <p:txBody>
          <a:bodyPr/>
          <a:lstStyle/>
          <a:p>
            <a:endParaRPr lang="en-GB" dirty="0"/>
          </a:p>
        </p:txBody>
      </p:sp>
      <p:sp>
        <p:nvSpPr>
          <p:cNvPr id="6" name="Footer Placeholder 5">
            <a:extLst>
              <a:ext uri="{FF2B5EF4-FFF2-40B4-BE49-F238E27FC236}">
                <a16:creationId xmlns:a16="http://schemas.microsoft.com/office/drawing/2014/main" id="{60503BE5-E858-43E5-A9AF-FA1AED0629E7}"/>
              </a:ext>
            </a:extLst>
          </p:cNvPr>
          <p:cNvSpPr>
            <a:spLocks noGrp="1"/>
          </p:cNvSpPr>
          <p:nvPr>
            <p:ph type="ftr" sz="quarter" idx="19"/>
          </p:nvPr>
        </p:nvSpPr>
        <p:spPr/>
        <p:txBody>
          <a:bodyPr/>
          <a:lstStyle/>
          <a:p>
            <a:endParaRPr lang="en-GB" dirty="0"/>
          </a:p>
        </p:txBody>
      </p:sp>
      <p:sp>
        <p:nvSpPr>
          <p:cNvPr id="14" name="Slide Number Placeholder 13">
            <a:extLst>
              <a:ext uri="{FF2B5EF4-FFF2-40B4-BE49-F238E27FC236}">
                <a16:creationId xmlns:a16="http://schemas.microsoft.com/office/drawing/2014/main" id="{BB0C1F13-4646-49DC-A7AD-FFA90EFE5E42}"/>
              </a:ext>
            </a:extLst>
          </p:cNvPr>
          <p:cNvSpPr>
            <a:spLocks noGrp="1"/>
          </p:cNvSpPr>
          <p:nvPr>
            <p:ph type="sldNum" sz="quarter" idx="20"/>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22575885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 3 column content B">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28F2545-7DAB-4DEC-A59D-A0B708676833}"/>
              </a:ext>
            </a:extLst>
          </p:cNvPr>
          <p:cNvSpPr>
            <a:spLocks noGrp="1"/>
          </p:cNvSpPr>
          <p:nvPr>
            <p:ph type="title" hasCustomPrompt="1"/>
          </p:nvPr>
        </p:nvSpPr>
        <p:spPr>
          <a:xfrm>
            <a:off x="576000" y="576000"/>
            <a:ext cx="11041200" cy="460800"/>
          </a:xfrm>
        </p:spPr>
        <p:txBody>
          <a:bodyPr/>
          <a:lstStyle/>
          <a:p>
            <a:r>
              <a:rPr lang="en-GB" noProof="0" dirty="0"/>
              <a:t>Click to add title</a:t>
            </a:r>
            <a:endParaRPr lang="en-GB" dirty="0"/>
          </a:p>
        </p:txBody>
      </p:sp>
      <p:sp>
        <p:nvSpPr>
          <p:cNvPr id="15" name="Subtitle">
            <a:extLst>
              <a:ext uri="{FF2B5EF4-FFF2-40B4-BE49-F238E27FC236}">
                <a16:creationId xmlns:a16="http://schemas.microsoft.com/office/drawing/2014/main" id="{831AE43E-8E8B-44B1-AE69-D0FDC6B92B78}"/>
              </a:ext>
            </a:extLst>
          </p:cNvPr>
          <p:cNvSpPr>
            <a:spLocks noGrp="1"/>
          </p:cNvSpPr>
          <p:nvPr>
            <p:ph type="subTitle" idx="21" hasCustomPrompt="1"/>
          </p:nvPr>
        </p:nvSpPr>
        <p:spPr>
          <a:xfrm>
            <a:off x="576000" y="1036800"/>
            <a:ext cx="11041200"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accent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3" name="Content Placeholder 2"/>
          <p:cNvSpPr>
            <a:spLocks noGrp="1"/>
          </p:cNvSpPr>
          <p:nvPr>
            <p:ph idx="1" hasCustomPrompt="1"/>
          </p:nvPr>
        </p:nvSpPr>
        <p:spPr>
          <a:xfrm>
            <a:off x="576000" y="1728000"/>
            <a:ext cx="5374800" cy="4266000"/>
          </a:xfrm>
        </p:spPr>
        <p:txBody>
          <a:bodyPr/>
          <a:lstStyle>
            <a:lvl1pPr>
              <a:defRPr/>
            </a:lvl1pPr>
            <a:lvl5pPr>
              <a:defRPr/>
            </a:lvl5pPr>
          </a:lstStyle>
          <a:p>
            <a:pPr lvl="0"/>
            <a:r>
              <a:rPr lang="en-GB" noProof="0" dirty="0"/>
              <a:t>Click to add text                                                           Enter &amp; TAB for next text level                                          SHIFT+TAB to go back in levels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6</a:t>
            </a:r>
          </a:p>
          <a:p>
            <a:pPr lvl="6"/>
            <a:r>
              <a:rPr lang="en-GB" noProof="0" dirty="0"/>
              <a:t>7</a:t>
            </a:r>
          </a:p>
          <a:p>
            <a:pPr lvl="7"/>
            <a:r>
              <a:rPr lang="en-GB" noProof="0" dirty="0"/>
              <a:t>8</a:t>
            </a:r>
          </a:p>
          <a:p>
            <a:pPr lvl="8"/>
            <a:r>
              <a:rPr lang="en-GB" noProof="0" dirty="0"/>
              <a:t>9</a:t>
            </a:r>
          </a:p>
        </p:txBody>
      </p:sp>
      <p:sp>
        <p:nvSpPr>
          <p:cNvPr id="7" name="Content Placeholder 3">
            <a:extLst>
              <a:ext uri="{FF2B5EF4-FFF2-40B4-BE49-F238E27FC236}">
                <a16:creationId xmlns:a16="http://schemas.microsoft.com/office/drawing/2014/main" id="{17CE2ECF-AF40-4809-BD16-DFC59D53926E}"/>
              </a:ext>
            </a:extLst>
          </p:cNvPr>
          <p:cNvSpPr>
            <a:spLocks noGrp="1"/>
          </p:cNvSpPr>
          <p:nvPr>
            <p:ph sz="half" idx="2" hasCustomPrompt="1"/>
          </p:nvPr>
        </p:nvSpPr>
        <p:spPr>
          <a:xfrm>
            <a:off x="6242400" y="1728000"/>
            <a:ext cx="5374800" cy="1990800"/>
          </a:xfrm>
        </p:spPr>
        <p:txBody>
          <a:bodyPr/>
          <a:lstStyle>
            <a:lvl1pPr>
              <a:defRPr/>
            </a:lvl1pPr>
            <a:lvl5pPr>
              <a:defRPr/>
            </a:lvl5pPr>
          </a:lstStyle>
          <a:p>
            <a:pPr lvl="0"/>
            <a:r>
              <a:rPr lang="en-GB" noProof="0" dirty="0"/>
              <a:t>Click to add text                                                           Enter &amp;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noProof="0" dirty="0"/>
              <a:t>6</a:t>
            </a:r>
          </a:p>
          <a:p>
            <a:pPr lvl="6"/>
            <a:r>
              <a:rPr lang="en-GB" noProof="0" dirty="0"/>
              <a:t>7</a:t>
            </a:r>
          </a:p>
          <a:p>
            <a:pPr lvl="7"/>
            <a:r>
              <a:rPr lang="en-GB" noProof="0" dirty="0"/>
              <a:t>8</a:t>
            </a:r>
          </a:p>
          <a:p>
            <a:pPr lvl="8"/>
            <a:r>
              <a:rPr lang="en-GB" noProof="0" dirty="0"/>
              <a:t>9</a:t>
            </a:r>
            <a:endParaRPr lang="en-GB" dirty="0"/>
          </a:p>
        </p:txBody>
      </p:sp>
      <p:sp>
        <p:nvSpPr>
          <p:cNvPr id="8" name="Content Placeholder 3">
            <a:extLst>
              <a:ext uri="{FF2B5EF4-FFF2-40B4-BE49-F238E27FC236}">
                <a16:creationId xmlns:a16="http://schemas.microsoft.com/office/drawing/2014/main" id="{9A42D6F0-A4EA-4276-A4AC-9D1AB4342CE2}"/>
              </a:ext>
            </a:extLst>
          </p:cNvPr>
          <p:cNvSpPr>
            <a:spLocks noGrp="1"/>
          </p:cNvSpPr>
          <p:nvPr>
            <p:ph sz="half" idx="13" hasCustomPrompt="1"/>
          </p:nvPr>
        </p:nvSpPr>
        <p:spPr>
          <a:xfrm>
            <a:off x="6242400" y="4003200"/>
            <a:ext cx="5374800" cy="1990800"/>
          </a:xfrm>
        </p:spPr>
        <p:txBody>
          <a:bodyPr/>
          <a:lstStyle>
            <a:lvl1pPr>
              <a:defRPr/>
            </a:lvl1pPr>
            <a:lvl5pPr>
              <a:defRPr/>
            </a:lvl5pPr>
          </a:lstStyle>
          <a:p>
            <a:pPr lvl="0"/>
            <a:r>
              <a:rPr lang="en-GB" noProof="0" dirty="0"/>
              <a:t>Click to add text                                                           Enter &amp;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noProof="0" dirty="0"/>
              <a:t>6</a:t>
            </a:r>
          </a:p>
          <a:p>
            <a:pPr lvl="6"/>
            <a:r>
              <a:rPr lang="en-GB" noProof="0" dirty="0"/>
              <a:t>7</a:t>
            </a:r>
          </a:p>
          <a:p>
            <a:pPr lvl="7"/>
            <a:r>
              <a:rPr lang="en-GB" noProof="0" dirty="0"/>
              <a:t>8</a:t>
            </a:r>
          </a:p>
          <a:p>
            <a:pPr lvl="8"/>
            <a:r>
              <a:rPr lang="en-GB" noProof="0" dirty="0"/>
              <a:t>9</a:t>
            </a:r>
            <a:endParaRPr lang="en-GB" dirty="0"/>
          </a:p>
        </p:txBody>
      </p:sp>
      <p:sp>
        <p:nvSpPr>
          <p:cNvPr id="16" name="Text Placeholder note">
            <a:extLst>
              <a:ext uri="{FF2B5EF4-FFF2-40B4-BE49-F238E27FC236}">
                <a16:creationId xmlns:a16="http://schemas.microsoft.com/office/drawing/2014/main" id="{8F0A84A2-47AD-425C-82A9-59BFE38C79B9}"/>
              </a:ext>
            </a:extLst>
          </p:cNvPr>
          <p:cNvSpPr>
            <a:spLocks noGrp="1"/>
          </p:cNvSpPr>
          <p:nvPr>
            <p:ph type="body" sz="quarter" idx="233" hasCustomPrompt="1"/>
          </p:nvPr>
        </p:nvSpPr>
        <p:spPr>
          <a:xfrm>
            <a:off x="576000" y="5994000"/>
            <a:ext cx="11041200" cy="288000"/>
          </a:xfrm>
        </p:spPr>
        <p:txBody>
          <a:bodyPr anchor="b" anchorCtr="0"/>
          <a:lstStyle>
            <a:lvl1pPr marL="0" indent="0">
              <a:lnSpc>
                <a:spcPct val="100000"/>
              </a:lnSpc>
              <a:spcAft>
                <a:spcPts val="600"/>
              </a:spcAft>
              <a:buFontTx/>
              <a:buNone/>
              <a:defRPr lang="en-US" sz="800" i="1" kern="1200" dirty="0" smtClean="0">
                <a:solidFill>
                  <a:srgbClr val="545859"/>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5" name="Date Placeholder 4">
            <a:extLst>
              <a:ext uri="{FF2B5EF4-FFF2-40B4-BE49-F238E27FC236}">
                <a16:creationId xmlns:a16="http://schemas.microsoft.com/office/drawing/2014/main" id="{35598FA6-EE97-48FC-B8CE-B3D5929AB4A9}"/>
              </a:ext>
            </a:extLst>
          </p:cNvPr>
          <p:cNvSpPr>
            <a:spLocks noGrp="1"/>
          </p:cNvSpPr>
          <p:nvPr>
            <p:ph type="dt" sz="half" idx="18"/>
          </p:nvPr>
        </p:nvSpPr>
        <p:spPr/>
        <p:txBody>
          <a:bodyPr/>
          <a:lstStyle/>
          <a:p>
            <a:endParaRPr lang="en-GB" dirty="0"/>
          </a:p>
        </p:txBody>
      </p:sp>
      <p:sp>
        <p:nvSpPr>
          <p:cNvPr id="6" name="Footer Placeholder 5">
            <a:extLst>
              <a:ext uri="{FF2B5EF4-FFF2-40B4-BE49-F238E27FC236}">
                <a16:creationId xmlns:a16="http://schemas.microsoft.com/office/drawing/2014/main" id="{60503BE5-E858-43E5-A9AF-FA1AED0629E7}"/>
              </a:ext>
            </a:extLst>
          </p:cNvPr>
          <p:cNvSpPr>
            <a:spLocks noGrp="1"/>
          </p:cNvSpPr>
          <p:nvPr>
            <p:ph type="ftr" sz="quarter" idx="19"/>
          </p:nvPr>
        </p:nvSpPr>
        <p:spPr/>
        <p:txBody>
          <a:bodyPr/>
          <a:lstStyle/>
          <a:p>
            <a:endParaRPr lang="en-GB" dirty="0"/>
          </a:p>
        </p:txBody>
      </p:sp>
      <p:sp>
        <p:nvSpPr>
          <p:cNvPr id="14" name="Slide Number Placeholder 13">
            <a:extLst>
              <a:ext uri="{FF2B5EF4-FFF2-40B4-BE49-F238E27FC236}">
                <a16:creationId xmlns:a16="http://schemas.microsoft.com/office/drawing/2014/main" id="{BB0C1F13-4646-49DC-A7AD-FFA90EFE5E42}"/>
              </a:ext>
            </a:extLst>
          </p:cNvPr>
          <p:cNvSpPr>
            <a:spLocks noGrp="1"/>
          </p:cNvSpPr>
          <p:nvPr>
            <p:ph type="sldNum" sz="quarter" idx="20"/>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372764320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Picture + 1 column content">
    <p:spTree>
      <p:nvGrpSpPr>
        <p:cNvPr id="1" name=""/>
        <p:cNvGrpSpPr/>
        <p:nvPr/>
      </p:nvGrpSpPr>
      <p:grpSpPr>
        <a:xfrm>
          <a:off x="0" y="0"/>
          <a:ext cx="0" cy="0"/>
          <a:chOff x="0" y="0"/>
          <a:chExt cx="0" cy="0"/>
        </a:xfrm>
      </p:grpSpPr>
      <p:sp>
        <p:nvSpPr>
          <p:cNvPr id="8" name="Picture Placeholder 3">
            <a:extLst>
              <a:ext uri="{FF2B5EF4-FFF2-40B4-BE49-F238E27FC236}">
                <a16:creationId xmlns:a16="http://schemas.microsoft.com/office/drawing/2014/main" id="{85318E54-A7C0-43F8-8747-5AE35BED7D21}"/>
              </a:ext>
            </a:extLst>
          </p:cNvPr>
          <p:cNvSpPr>
            <a:spLocks noGrp="1"/>
          </p:cNvSpPr>
          <p:nvPr>
            <p:ph type="pic" sz="quarter" idx="14" hasCustomPrompt="1"/>
          </p:nvPr>
        </p:nvSpPr>
        <p:spPr>
          <a:xfrm>
            <a:off x="0" y="0"/>
            <a:ext cx="6098400" cy="6856248"/>
          </a:xfrm>
          <a:solidFill>
            <a:schemeClr val="accent6"/>
          </a:solidFill>
        </p:spPr>
        <p:txBody>
          <a:bodyPr tIns="864000" anchor="ctr" anchorCtr="0"/>
          <a:lstStyle>
            <a:lvl1pPr marL="0" indent="0" algn="ctr">
              <a:spcAft>
                <a:spcPts val="0"/>
              </a:spcAft>
              <a:buNone/>
              <a:defRPr sz="1600"/>
            </a:lvl1pPr>
          </a:lstStyle>
          <a:p>
            <a:r>
              <a:rPr lang="en-GB" noProof="0" dirty="0"/>
              <a:t>Click icon to add picture or click on </a:t>
            </a:r>
            <a:br>
              <a:rPr lang="en-GB" noProof="0" dirty="0"/>
            </a:br>
            <a:r>
              <a:rPr lang="en-GB" noProof="0" dirty="0"/>
              <a:t>frame and insert picture from Templafy Images</a:t>
            </a:r>
          </a:p>
        </p:txBody>
      </p:sp>
      <p:sp>
        <p:nvSpPr>
          <p:cNvPr id="2" name="Title 1"/>
          <p:cNvSpPr>
            <a:spLocks noGrp="1"/>
          </p:cNvSpPr>
          <p:nvPr>
            <p:ph type="title" hasCustomPrompt="1"/>
          </p:nvPr>
        </p:nvSpPr>
        <p:spPr>
          <a:xfrm>
            <a:off x="6674399" y="576000"/>
            <a:ext cx="4942800" cy="460800"/>
          </a:xfrm>
        </p:spPr>
        <p:txBody>
          <a:bodyPr/>
          <a:lstStyle>
            <a:lvl1pPr>
              <a:defRPr sz="3000"/>
            </a:lvl1pPr>
          </a:lstStyle>
          <a:p>
            <a:r>
              <a:rPr lang="en-GB" noProof="0" dirty="0"/>
              <a:t>Click to add title</a:t>
            </a:r>
          </a:p>
        </p:txBody>
      </p:sp>
      <p:sp>
        <p:nvSpPr>
          <p:cNvPr id="15" name="Subtitle">
            <a:extLst>
              <a:ext uri="{FF2B5EF4-FFF2-40B4-BE49-F238E27FC236}">
                <a16:creationId xmlns:a16="http://schemas.microsoft.com/office/drawing/2014/main" id="{752E1E55-E612-48D1-9DE1-61E5FB78E5D1}"/>
              </a:ext>
            </a:extLst>
          </p:cNvPr>
          <p:cNvSpPr>
            <a:spLocks noGrp="1"/>
          </p:cNvSpPr>
          <p:nvPr>
            <p:ph type="subTitle" idx="13" hasCustomPrompt="1"/>
          </p:nvPr>
        </p:nvSpPr>
        <p:spPr>
          <a:xfrm>
            <a:off x="6674398" y="1036800"/>
            <a:ext cx="4942801"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accent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3" name="Content Placeholder 2"/>
          <p:cNvSpPr>
            <a:spLocks noGrp="1"/>
          </p:cNvSpPr>
          <p:nvPr>
            <p:ph idx="1" hasCustomPrompt="1"/>
          </p:nvPr>
        </p:nvSpPr>
        <p:spPr>
          <a:xfrm>
            <a:off x="6674399" y="1727200"/>
            <a:ext cx="4942800" cy="4265613"/>
          </a:xfrm>
        </p:spPr>
        <p:txBody>
          <a:bodyPr/>
          <a:lstStyle>
            <a:lvl1pPr>
              <a:defRPr/>
            </a:lvl1pPr>
            <a:lvl5pPr>
              <a:defRPr/>
            </a:lvl5pPr>
          </a:lstStyle>
          <a:p>
            <a:pPr lvl="0"/>
            <a:r>
              <a:rPr lang="en-GB" noProof="0" dirty="0"/>
              <a:t>Click to add text                                                           Enter &amp; TAB for next text level                                          SHIFT+TAB to go back in levels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6</a:t>
            </a:r>
          </a:p>
          <a:p>
            <a:pPr lvl="6"/>
            <a:r>
              <a:rPr lang="en-GB" noProof="0" dirty="0"/>
              <a:t>7</a:t>
            </a:r>
          </a:p>
          <a:p>
            <a:pPr lvl="7"/>
            <a:r>
              <a:rPr lang="en-GB" noProof="0" dirty="0"/>
              <a:t>8</a:t>
            </a:r>
          </a:p>
          <a:p>
            <a:pPr lvl="8"/>
            <a:r>
              <a:rPr lang="en-GB" noProof="0" dirty="0"/>
              <a:t>9</a:t>
            </a:r>
          </a:p>
        </p:txBody>
      </p:sp>
      <p:sp>
        <p:nvSpPr>
          <p:cNvPr id="16" name="Text Placeholder note">
            <a:extLst>
              <a:ext uri="{FF2B5EF4-FFF2-40B4-BE49-F238E27FC236}">
                <a16:creationId xmlns:a16="http://schemas.microsoft.com/office/drawing/2014/main" id="{ECED8AB3-9AC2-4CB3-BA0C-FA3693A8852E}"/>
              </a:ext>
            </a:extLst>
          </p:cNvPr>
          <p:cNvSpPr>
            <a:spLocks noGrp="1"/>
          </p:cNvSpPr>
          <p:nvPr>
            <p:ph type="body" sz="quarter" idx="233" hasCustomPrompt="1"/>
          </p:nvPr>
        </p:nvSpPr>
        <p:spPr>
          <a:xfrm>
            <a:off x="6674398" y="5994000"/>
            <a:ext cx="4942801" cy="288000"/>
          </a:xfrm>
        </p:spPr>
        <p:txBody>
          <a:bodyPr anchor="b" anchorCtr="0"/>
          <a:lstStyle>
            <a:lvl1pPr marL="0" indent="0">
              <a:lnSpc>
                <a:spcPct val="100000"/>
              </a:lnSpc>
              <a:spcAft>
                <a:spcPts val="600"/>
              </a:spcAft>
              <a:buFontTx/>
              <a:buNone/>
              <a:defRPr lang="en-US" sz="800" i="1" kern="1200" dirty="0" smtClean="0">
                <a:solidFill>
                  <a:srgbClr val="545859"/>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7" name="Date Placeholder 6">
            <a:extLst>
              <a:ext uri="{FF2B5EF4-FFF2-40B4-BE49-F238E27FC236}">
                <a16:creationId xmlns:a16="http://schemas.microsoft.com/office/drawing/2014/main" id="{BBF37A88-64A0-43B7-9206-9DEC3FEB1C42}"/>
              </a:ext>
            </a:extLst>
          </p:cNvPr>
          <p:cNvSpPr>
            <a:spLocks noGrp="1"/>
          </p:cNvSpPr>
          <p:nvPr>
            <p:ph type="dt" sz="half" idx="15"/>
          </p:nvPr>
        </p:nvSpPr>
        <p:spPr/>
        <p:txBody>
          <a:bodyPr/>
          <a:lstStyle>
            <a:lvl1pPr>
              <a:defRPr>
                <a:solidFill>
                  <a:schemeClr val="bg1"/>
                </a:solidFill>
              </a:defRPr>
            </a:lvl1pPr>
          </a:lstStyle>
          <a:p>
            <a:endParaRPr lang="en-GB" dirty="0"/>
          </a:p>
        </p:txBody>
      </p:sp>
      <p:sp>
        <p:nvSpPr>
          <p:cNvPr id="9" name="Footer Placeholder 8">
            <a:extLst>
              <a:ext uri="{FF2B5EF4-FFF2-40B4-BE49-F238E27FC236}">
                <a16:creationId xmlns:a16="http://schemas.microsoft.com/office/drawing/2014/main" id="{02941E57-741C-47B9-9AAC-43AA250EF03B}"/>
              </a:ext>
            </a:extLst>
          </p:cNvPr>
          <p:cNvSpPr>
            <a:spLocks noGrp="1"/>
          </p:cNvSpPr>
          <p:nvPr>
            <p:ph type="ftr" sz="quarter" idx="16"/>
          </p:nvPr>
        </p:nvSpPr>
        <p:spPr/>
        <p:txBody>
          <a:bodyPr/>
          <a:lstStyle/>
          <a:p>
            <a:endParaRPr lang="en-GB" dirty="0"/>
          </a:p>
        </p:txBody>
      </p:sp>
      <p:sp>
        <p:nvSpPr>
          <p:cNvPr id="10" name="Slide Number Placeholder 9">
            <a:extLst>
              <a:ext uri="{FF2B5EF4-FFF2-40B4-BE49-F238E27FC236}">
                <a16:creationId xmlns:a16="http://schemas.microsoft.com/office/drawing/2014/main" id="{F99F2B67-1D61-4179-8DB6-24F949504EE2}"/>
              </a:ext>
            </a:extLst>
          </p:cNvPr>
          <p:cNvSpPr>
            <a:spLocks noGrp="1"/>
          </p:cNvSpPr>
          <p:nvPr>
            <p:ph type="sldNum" sz="quarter" idx="17"/>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1997695520"/>
      </p:ext>
    </p:extLst>
  </p:cSld>
  <p:clrMapOvr>
    <a:masterClrMapping/>
  </p:clrMapOvr>
  <p:extLst>
    <p:ext uri="{DCECCB84-F9BA-43D5-87BE-67443E8EF086}">
      <p15:sldGuideLst xmlns:p15="http://schemas.microsoft.com/office/powerpoint/2012/main">
        <p15:guide id="1" pos="3840" userDrawn="1">
          <p15:clr>
            <a:srgbClr val="FBAE40"/>
          </p15:clr>
        </p15:guide>
        <p15:guide id="2" pos="4204" userDrawn="1">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 2 text">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E0D108E6-D63B-430D-8F08-F531D5733777}"/>
              </a:ext>
            </a:extLst>
          </p:cNvPr>
          <p:cNvSpPr txBox="1"/>
          <p:nvPr userDrawn="1"/>
        </p:nvSpPr>
        <p:spPr>
          <a:xfrm>
            <a:off x="9525" y="-270387"/>
            <a:ext cx="8882626" cy="215444"/>
          </a:xfrm>
          <a:prstGeom prst="rect">
            <a:avLst/>
          </a:prstGeom>
          <a:noFill/>
        </p:spPr>
        <p:txBody>
          <a:bodyPr wrap="square" lIns="0" tIns="0" rIns="0" bIns="0" rtlCol="0" anchor="b" anchorCtr="0">
            <a:spAutoFit/>
          </a:bodyPr>
          <a:lstStyle/>
          <a:p>
            <a:pPr marL="0" indent="0" algn="l">
              <a:spcAft>
                <a:spcPts val="600"/>
              </a:spcAft>
              <a:buFont typeface="Arial" panose="020B0604020202020204" pitchFamily="34" charset="0"/>
              <a:buNone/>
            </a:pPr>
            <a:r>
              <a:rPr lang="en-GB" sz="1400" dirty="0">
                <a:solidFill>
                  <a:schemeClr val="tx1"/>
                </a:solidFill>
              </a:rPr>
              <a:t>You have the option to change the color of the background</a:t>
            </a:r>
            <a:endParaRPr lang="en-GB" sz="1600" dirty="0">
              <a:solidFill>
                <a:schemeClr val="tx1"/>
              </a:solidFill>
            </a:endParaRPr>
          </a:p>
        </p:txBody>
      </p:sp>
      <p:sp>
        <p:nvSpPr>
          <p:cNvPr id="18" name="Freeform: background">
            <a:extLst>
              <a:ext uri="{FF2B5EF4-FFF2-40B4-BE49-F238E27FC236}">
                <a16:creationId xmlns:a16="http://schemas.microsoft.com/office/drawing/2014/main" id="{5D71086E-9F75-4A6A-A8FA-6E163839B595}"/>
              </a:ext>
            </a:extLst>
          </p:cNvPr>
          <p:cNvSpPr>
            <a:spLocks noGrp="1"/>
          </p:cNvSpPr>
          <p:nvPr>
            <p:ph type="body" sz="quarter" idx="234" hasCustomPrompt="1"/>
          </p:nvPr>
        </p:nvSpPr>
        <p:spPr bwMode="ltGray">
          <a:xfrm>
            <a:off x="2" y="-3"/>
            <a:ext cx="7146357" cy="6858003"/>
          </a:xfrm>
          <a:custGeom>
            <a:avLst/>
            <a:gdLst>
              <a:gd name="connsiteX0" fmla="*/ 0 w 7146357"/>
              <a:gd name="connsiteY0" fmla="*/ 0 h 6858003"/>
              <a:gd name="connsiteX1" fmla="*/ 7146357 w 7146357"/>
              <a:gd name="connsiteY1" fmla="*/ 0 h 6858003"/>
              <a:gd name="connsiteX2" fmla="*/ 7141199 w 7146357"/>
              <a:gd name="connsiteY2" fmla="*/ 7253 h 6858003"/>
              <a:gd name="connsiteX3" fmla="*/ 6095999 w 7146357"/>
              <a:gd name="connsiteY3" fmla="*/ 3429003 h 6858003"/>
              <a:gd name="connsiteX4" fmla="*/ 7141199 w 7146357"/>
              <a:gd name="connsiteY4" fmla="*/ 6850754 h 6858003"/>
              <a:gd name="connsiteX5" fmla="*/ 7146354 w 7146357"/>
              <a:gd name="connsiteY5" fmla="*/ 6858003 h 6858003"/>
              <a:gd name="connsiteX6" fmla="*/ 0 w 7146357"/>
              <a:gd name="connsiteY6" fmla="*/ 6858003 h 6858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46357" h="6858003">
                <a:moveTo>
                  <a:pt x="0" y="0"/>
                </a:moveTo>
                <a:lnTo>
                  <a:pt x="7146357" y="0"/>
                </a:lnTo>
                <a:lnTo>
                  <a:pt x="7141199" y="7253"/>
                </a:lnTo>
                <a:cubicBezTo>
                  <a:pt x="6481314" y="984011"/>
                  <a:pt x="6095999" y="2161510"/>
                  <a:pt x="6095999" y="3429003"/>
                </a:cubicBezTo>
                <a:cubicBezTo>
                  <a:pt x="6095999" y="4696497"/>
                  <a:pt x="6481314" y="5873995"/>
                  <a:pt x="7141199" y="6850754"/>
                </a:cubicBezTo>
                <a:lnTo>
                  <a:pt x="7146354" y="6858003"/>
                </a:lnTo>
                <a:lnTo>
                  <a:pt x="0" y="6858003"/>
                </a:lnTo>
                <a:close/>
              </a:path>
            </a:pathLst>
          </a:custGeom>
          <a:solidFill>
            <a:schemeClr val="accent1"/>
          </a:solidFill>
          <a:ln w="0">
            <a:noFill/>
          </a:ln>
        </p:spPr>
        <p:txBody>
          <a:bodyPr wrap="square">
            <a:noAutofit/>
          </a:bodyPr>
          <a:lstStyle>
            <a:lvl1pPr marL="0" indent="0">
              <a:buNone/>
              <a:defRPr sz="100">
                <a:noFill/>
              </a:defRPr>
            </a:lvl1pPr>
          </a:lstStyle>
          <a:p>
            <a:pPr lvl="0"/>
            <a:r>
              <a:rPr lang="en-GB" dirty="0"/>
              <a:t>.</a:t>
            </a:r>
          </a:p>
        </p:txBody>
      </p:sp>
      <p:sp>
        <p:nvSpPr>
          <p:cNvPr id="11" name="Title 10">
            <a:extLst>
              <a:ext uri="{FF2B5EF4-FFF2-40B4-BE49-F238E27FC236}">
                <a16:creationId xmlns:a16="http://schemas.microsoft.com/office/drawing/2014/main" id="{D6C050F6-82F4-476C-B6FF-FE11F88C7E9A}"/>
              </a:ext>
            </a:extLst>
          </p:cNvPr>
          <p:cNvSpPr>
            <a:spLocks noGrp="1"/>
          </p:cNvSpPr>
          <p:nvPr>
            <p:ph type="title" hasCustomPrompt="1"/>
          </p:nvPr>
        </p:nvSpPr>
        <p:spPr>
          <a:xfrm>
            <a:off x="576000" y="1740053"/>
            <a:ext cx="4719900" cy="482310"/>
          </a:xfrm>
        </p:spPr>
        <p:txBody>
          <a:bodyPr tIns="36000"/>
          <a:lstStyle>
            <a:lvl1pPr>
              <a:defRPr sz="2000" b="1">
                <a:solidFill>
                  <a:schemeClr val="bg1"/>
                </a:solidFill>
                <a:latin typeface="+mn-lt"/>
              </a:defRPr>
            </a:lvl1pPr>
          </a:lstStyle>
          <a:p>
            <a:r>
              <a:rPr lang="en-GB" noProof="0" dirty="0"/>
              <a:t>Click to add title</a:t>
            </a:r>
            <a:endParaRPr lang="en-GB" dirty="0"/>
          </a:p>
        </p:txBody>
      </p:sp>
      <p:sp>
        <p:nvSpPr>
          <p:cNvPr id="8" name="Text Placeholder 7">
            <a:extLst>
              <a:ext uri="{FF2B5EF4-FFF2-40B4-BE49-F238E27FC236}">
                <a16:creationId xmlns:a16="http://schemas.microsoft.com/office/drawing/2014/main" id="{1F0ECD52-3FDE-4E7B-99F3-07E94734A53A}"/>
              </a:ext>
            </a:extLst>
          </p:cNvPr>
          <p:cNvSpPr>
            <a:spLocks noGrp="1"/>
          </p:cNvSpPr>
          <p:nvPr>
            <p:ph type="body" sz="quarter" idx="17" hasCustomPrompt="1"/>
          </p:nvPr>
        </p:nvSpPr>
        <p:spPr>
          <a:xfrm>
            <a:off x="574675" y="2251859"/>
            <a:ext cx="4721225" cy="3740954"/>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GB" noProof="0" dirty="0"/>
              <a:t>Click to add text                                                           Enter &amp;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15" name="Content Placeholder 14">
            <a:extLst>
              <a:ext uri="{FF2B5EF4-FFF2-40B4-BE49-F238E27FC236}">
                <a16:creationId xmlns:a16="http://schemas.microsoft.com/office/drawing/2014/main" id="{2514552F-C442-44AD-AF7A-CB0DEE390DD9}"/>
              </a:ext>
            </a:extLst>
          </p:cNvPr>
          <p:cNvSpPr>
            <a:spLocks noGrp="1"/>
          </p:cNvSpPr>
          <p:nvPr>
            <p:ph sz="quarter" idx="18" hasCustomPrompt="1"/>
          </p:nvPr>
        </p:nvSpPr>
        <p:spPr>
          <a:xfrm>
            <a:off x="7183438" y="1728000"/>
            <a:ext cx="4432300" cy="4265613"/>
          </a:xfrm>
        </p:spPr>
        <p:txBody>
          <a:bodyPr/>
          <a:lstStyle/>
          <a:p>
            <a:pPr lvl="0"/>
            <a:r>
              <a:rPr lang="en-GB" noProof="0" dirty="0"/>
              <a:t>Click to add text                                                           Enter &amp;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p:txBody>
      </p:sp>
      <p:sp>
        <p:nvSpPr>
          <p:cNvPr id="12" name="Text Placeholder note">
            <a:extLst>
              <a:ext uri="{FF2B5EF4-FFF2-40B4-BE49-F238E27FC236}">
                <a16:creationId xmlns:a16="http://schemas.microsoft.com/office/drawing/2014/main" id="{2BF9B48A-EF4A-4395-96A5-C704B94A8BCA}"/>
              </a:ext>
            </a:extLst>
          </p:cNvPr>
          <p:cNvSpPr>
            <a:spLocks noGrp="1"/>
          </p:cNvSpPr>
          <p:nvPr>
            <p:ph type="body" sz="quarter" idx="233" hasCustomPrompt="1"/>
          </p:nvPr>
        </p:nvSpPr>
        <p:spPr>
          <a:xfrm>
            <a:off x="575999" y="5994000"/>
            <a:ext cx="4723200" cy="288000"/>
          </a:xfrm>
        </p:spPr>
        <p:txBody>
          <a:bodyPr anchor="b" anchorCtr="0"/>
          <a:lstStyle>
            <a:lvl1pPr marL="0" indent="0">
              <a:lnSpc>
                <a:spcPct val="100000"/>
              </a:lnSpc>
              <a:spcAft>
                <a:spcPts val="600"/>
              </a:spcAft>
              <a:buFontTx/>
              <a:buNone/>
              <a:defRPr lang="en-US" sz="800" i="1" kern="1200" dirty="0" smtClean="0">
                <a:solidFill>
                  <a:schemeClr val="bg1"/>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2" name="Date Placeholder 1">
            <a:extLst>
              <a:ext uri="{FF2B5EF4-FFF2-40B4-BE49-F238E27FC236}">
                <a16:creationId xmlns:a16="http://schemas.microsoft.com/office/drawing/2014/main" id="{FBCC68E1-A442-4387-AE60-95134A67A472}"/>
              </a:ext>
            </a:extLst>
          </p:cNvPr>
          <p:cNvSpPr>
            <a:spLocks noGrp="1"/>
          </p:cNvSpPr>
          <p:nvPr>
            <p:ph type="dt" sz="half" idx="20"/>
          </p:nvPr>
        </p:nvSpPr>
        <p:spPr/>
        <p:txBody>
          <a:bodyPr/>
          <a:lstStyle>
            <a:lvl1pPr>
              <a:defRPr>
                <a:solidFill>
                  <a:schemeClr val="bg1"/>
                </a:solidFill>
              </a:defRPr>
            </a:lvl1pPr>
          </a:lstStyle>
          <a:p>
            <a:endParaRPr lang="en-GB" dirty="0"/>
          </a:p>
        </p:txBody>
      </p:sp>
      <p:sp>
        <p:nvSpPr>
          <p:cNvPr id="3" name="Footer Placeholder 2">
            <a:extLst>
              <a:ext uri="{FF2B5EF4-FFF2-40B4-BE49-F238E27FC236}">
                <a16:creationId xmlns:a16="http://schemas.microsoft.com/office/drawing/2014/main" id="{672CE263-2672-4827-A3A7-2E3CD3A7383E}"/>
              </a:ext>
            </a:extLst>
          </p:cNvPr>
          <p:cNvSpPr>
            <a:spLocks noGrp="1"/>
          </p:cNvSpPr>
          <p:nvPr>
            <p:ph type="ftr" sz="quarter" idx="21"/>
          </p:nvPr>
        </p:nvSpPr>
        <p:spPr>
          <a:xfrm>
            <a:off x="7183438" y="6469200"/>
            <a:ext cx="3489199" cy="180000"/>
          </a:xfrm>
        </p:spPr>
        <p:txBody>
          <a:bodyPr/>
          <a:lstStyle/>
          <a:p>
            <a:endParaRPr lang="en-GB" dirty="0"/>
          </a:p>
        </p:txBody>
      </p:sp>
      <p:sp>
        <p:nvSpPr>
          <p:cNvPr id="4" name="Slide Number Placeholder 3">
            <a:extLst>
              <a:ext uri="{FF2B5EF4-FFF2-40B4-BE49-F238E27FC236}">
                <a16:creationId xmlns:a16="http://schemas.microsoft.com/office/drawing/2014/main" id="{5F4C4F34-BAEA-40B6-9E44-988A7E2416E8}"/>
              </a:ext>
            </a:extLst>
          </p:cNvPr>
          <p:cNvSpPr>
            <a:spLocks noGrp="1"/>
          </p:cNvSpPr>
          <p:nvPr>
            <p:ph type="sldNum" sz="quarter" idx="22"/>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297103878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1 text + picture A">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922B77C1-E4FA-4809-BE66-228DF218C9E6}"/>
              </a:ext>
            </a:extLst>
          </p:cNvPr>
          <p:cNvSpPr txBox="1"/>
          <p:nvPr userDrawn="1"/>
        </p:nvSpPr>
        <p:spPr>
          <a:xfrm>
            <a:off x="9525" y="-270387"/>
            <a:ext cx="8882626" cy="215444"/>
          </a:xfrm>
          <a:prstGeom prst="rect">
            <a:avLst/>
          </a:prstGeom>
          <a:noFill/>
        </p:spPr>
        <p:txBody>
          <a:bodyPr wrap="square" lIns="0" tIns="0" rIns="0" bIns="0" rtlCol="0" anchor="b" anchorCtr="0">
            <a:spAutoFit/>
          </a:bodyPr>
          <a:lstStyle/>
          <a:p>
            <a:pPr marL="0" indent="0" algn="l">
              <a:spcAft>
                <a:spcPts val="600"/>
              </a:spcAft>
              <a:buFont typeface="Arial" panose="020B0604020202020204" pitchFamily="34" charset="0"/>
              <a:buNone/>
            </a:pPr>
            <a:r>
              <a:rPr lang="en-GB" sz="1400" dirty="0">
                <a:solidFill>
                  <a:schemeClr val="tx1"/>
                </a:solidFill>
              </a:rPr>
              <a:t>You have the option to change the color of the background</a:t>
            </a:r>
            <a:endParaRPr lang="en-GB" sz="1600" dirty="0">
              <a:solidFill>
                <a:schemeClr val="tx1"/>
              </a:solidFill>
            </a:endParaRPr>
          </a:p>
        </p:txBody>
      </p:sp>
      <p:sp>
        <p:nvSpPr>
          <p:cNvPr id="20" name="Freeform: background">
            <a:extLst>
              <a:ext uri="{FF2B5EF4-FFF2-40B4-BE49-F238E27FC236}">
                <a16:creationId xmlns:a16="http://schemas.microsoft.com/office/drawing/2014/main" id="{676F4D24-A664-468E-B055-32AC6BBBEFF6}"/>
              </a:ext>
            </a:extLst>
          </p:cNvPr>
          <p:cNvSpPr>
            <a:spLocks noGrp="1"/>
          </p:cNvSpPr>
          <p:nvPr>
            <p:ph type="body" sz="quarter" idx="234" hasCustomPrompt="1"/>
          </p:nvPr>
        </p:nvSpPr>
        <p:spPr bwMode="ltGray">
          <a:xfrm>
            <a:off x="2" y="-3"/>
            <a:ext cx="12191998" cy="6858003"/>
          </a:xfrm>
          <a:prstGeom prst="rect">
            <a:avLst/>
          </a:prstGeom>
          <a:solidFill>
            <a:schemeClr val="accent1"/>
          </a:solidFill>
          <a:ln w="0">
            <a:noFill/>
          </a:ln>
        </p:spPr>
        <p:txBody>
          <a:bodyPr wrap="square">
            <a:noAutofit/>
          </a:bodyPr>
          <a:lstStyle>
            <a:lvl1pPr marL="0" indent="0">
              <a:buNone/>
              <a:defRPr sz="100">
                <a:noFill/>
              </a:defRPr>
            </a:lvl1pPr>
          </a:lstStyle>
          <a:p>
            <a:pPr lvl="0"/>
            <a:r>
              <a:rPr lang="en-GB" dirty="0"/>
              <a:t>.</a:t>
            </a:r>
          </a:p>
        </p:txBody>
      </p:sp>
      <p:sp>
        <p:nvSpPr>
          <p:cNvPr id="14" name="Picture Placeholder 13">
            <a:extLst>
              <a:ext uri="{FF2B5EF4-FFF2-40B4-BE49-F238E27FC236}">
                <a16:creationId xmlns:a16="http://schemas.microsoft.com/office/drawing/2014/main" id="{647DE13F-B66E-4774-8A6E-2E6F48068D9A}"/>
              </a:ext>
            </a:extLst>
          </p:cNvPr>
          <p:cNvSpPr>
            <a:spLocks noGrp="1"/>
          </p:cNvSpPr>
          <p:nvPr>
            <p:ph type="pic" sz="quarter" idx="18" hasCustomPrompt="1"/>
          </p:nvPr>
        </p:nvSpPr>
        <p:spPr>
          <a:xfrm>
            <a:off x="6096000" y="0"/>
            <a:ext cx="6096000" cy="6856248"/>
          </a:xfrm>
          <a:custGeom>
            <a:avLst/>
            <a:gdLst>
              <a:gd name="connsiteX0" fmla="*/ 1016070 w 6096000"/>
              <a:gd name="connsiteY0" fmla="*/ 0 h 6856248"/>
              <a:gd name="connsiteX1" fmla="*/ 6096000 w 6096000"/>
              <a:gd name="connsiteY1" fmla="*/ 0 h 6856248"/>
              <a:gd name="connsiteX2" fmla="*/ 6096000 w 6096000"/>
              <a:gd name="connsiteY2" fmla="*/ 6856248 h 6856248"/>
              <a:gd name="connsiteX3" fmla="*/ 1014947 w 6096000"/>
              <a:gd name="connsiteY3" fmla="*/ 6856248 h 6856248"/>
              <a:gd name="connsiteX4" fmla="*/ 912073 w 6096000"/>
              <a:gd name="connsiteY4" fmla="*/ 6695780 h 6856248"/>
              <a:gd name="connsiteX5" fmla="*/ 0 w 6096000"/>
              <a:gd name="connsiteY5" fmla="*/ 3429000 h 6856248"/>
              <a:gd name="connsiteX6" fmla="*/ 912073 w 6096000"/>
              <a:gd name="connsiteY6" fmla="*/ 162221 h 6856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56248">
                <a:moveTo>
                  <a:pt x="1016070" y="0"/>
                </a:moveTo>
                <a:lnTo>
                  <a:pt x="6096000" y="0"/>
                </a:lnTo>
                <a:lnTo>
                  <a:pt x="6096000" y="6856248"/>
                </a:lnTo>
                <a:lnTo>
                  <a:pt x="1014947" y="6856248"/>
                </a:lnTo>
                <a:lnTo>
                  <a:pt x="912073" y="6695780"/>
                </a:lnTo>
                <a:cubicBezTo>
                  <a:pt x="333295" y="5743239"/>
                  <a:pt x="0" y="4625042"/>
                  <a:pt x="0" y="3429000"/>
                </a:cubicBezTo>
                <a:cubicBezTo>
                  <a:pt x="0" y="2232959"/>
                  <a:pt x="333295" y="1114762"/>
                  <a:pt x="912073" y="162221"/>
                </a:cubicBezTo>
                <a:close/>
              </a:path>
            </a:pathLst>
          </a:custGeom>
          <a:solidFill>
            <a:schemeClr val="bg2"/>
          </a:solidFill>
        </p:spPr>
        <p:txBody>
          <a:bodyPr wrap="square" tIns="864000" anchor="ctr" anchorCtr="0">
            <a:noAutofit/>
          </a:bodyPr>
          <a:lstStyle>
            <a:lvl1pPr marL="0" indent="0" algn="ctr">
              <a:spcAft>
                <a:spcPts val="0"/>
              </a:spcAft>
              <a:buNone/>
              <a:defRPr sz="1600">
                <a:solidFill>
                  <a:schemeClr val="tx2"/>
                </a:solidFill>
              </a:defRPr>
            </a:lvl1pPr>
          </a:lstStyle>
          <a:p>
            <a:r>
              <a:rPr lang="en-GB" noProof="0" dirty="0"/>
              <a:t>Click icon to add picture or click on </a:t>
            </a:r>
            <a:br>
              <a:rPr lang="en-GB" noProof="0" dirty="0"/>
            </a:br>
            <a:r>
              <a:rPr lang="en-GB" noProof="0" dirty="0"/>
              <a:t>frame and insert picture from Templafy Images</a:t>
            </a:r>
          </a:p>
        </p:txBody>
      </p:sp>
      <p:sp>
        <p:nvSpPr>
          <p:cNvPr id="17" name="Title 10">
            <a:extLst>
              <a:ext uri="{FF2B5EF4-FFF2-40B4-BE49-F238E27FC236}">
                <a16:creationId xmlns:a16="http://schemas.microsoft.com/office/drawing/2014/main" id="{C2337132-DA09-4C73-9A90-7704523628F5}"/>
              </a:ext>
            </a:extLst>
          </p:cNvPr>
          <p:cNvSpPr>
            <a:spLocks noGrp="1"/>
          </p:cNvSpPr>
          <p:nvPr>
            <p:ph type="title" hasCustomPrompt="1"/>
          </p:nvPr>
        </p:nvSpPr>
        <p:spPr>
          <a:xfrm>
            <a:off x="576000" y="1740053"/>
            <a:ext cx="4719900" cy="482310"/>
          </a:xfrm>
        </p:spPr>
        <p:txBody>
          <a:bodyPr tIns="36000"/>
          <a:lstStyle>
            <a:lvl1pPr>
              <a:defRPr sz="2000" b="1">
                <a:solidFill>
                  <a:schemeClr val="bg1"/>
                </a:solidFill>
                <a:latin typeface="+mn-lt"/>
              </a:defRPr>
            </a:lvl1pPr>
          </a:lstStyle>
          <a:p>
            <a:r>
              <a:rPr lang="en-GB" noProof="0" dirty="0"/>
              <a:t>Click to add title</a:t>
            </a:r>
            <a:endParaRPr lang="en-GB" dirty="0"/>
          </a:p>
        </p:txBody>
      </p:sp>
      <p:sp>
        <p:nvSpPr>
          <p:cNvPr id="18" name="Text Placeholder 7">
            <a:extLst>
              <a:ext uri="{FF2B5EF4-FFF2-40B4-BE49-F238E27FC236}">
                <a16:creationId xmlns:a16="http://schemas.microsoft.com/office/drawing/2014/main" id="{41A5EF0F-6A34-472C-9ECD-CBD12FFFA7B1}"/>
              </a:ext>
            </a:extLst>
          </p:cNvPr>
          <p:cNvSpPr>
            <a:spLocks noGrp="1"/>
          </p:cNvSpPr>
          <p:nvPr>
            <p:ph type="body" sz="quarter" idx="17" hasCustomPrompt="1"/>
          </p:nvPr>
        </p:nvSpPr>
        <p:spPr>
          <a:xfrm>
            <a:off x="574675" y="2251859"/>
            <a:ext cx="4721225" cy="3740954"/>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GB" noProof="0" dirty="0"/>
              <a:t>Click to add text                                                           Enter &amp;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19" name="Text Placeholder note">
            <a:extLst>
              <a:ext uri="{FF2B5EF4-FFF2-40B4-BE49-F238E27FC236}">
                <a16:creationId xmlns:a16="http://schemas.microsoft.com/office/drawing/2014/main" id="{05F768AD-6AE0-4931-AC07-B5816B54767A}"/>
              </a:ext>
            </a:extLst>
          </p:cNvPr>
          <p:cNvSpPr>
            <a:spLocks noGrp="1"/>
          </p:cNvSpPr>
          <p:nvPr>
            <p:ph type="body" sz="quarter" idx="233" hasCustomPrompt="1"/>
          </p:nvPr>
        </p:nvSpPr>
        <p:spPr>
          <a:xfrm>
            <a:off x="575999" y="5994000"/>
            <a:ext cx="4723200" cy="288000"/>
          </a:xfrm>
        </p:spPr>
        <p:txBody>
          <a:bodyPr anchor="b" anchorCtr="0"/>
          <a:lstStyle>
            <a:lvl1pPr marL="0" indent="0">
              <a:lnSpc>
                <a:spcPct val="100000"/>
              </a:lnSpc>
              <a:spcAft>
                <a:spcPts val="600"/>
              </a:spcAft>
              <a:buFontTx/>
              <a:buNone/>
              <a:defRPr lang="en-US" sz="800" i="1" kern="1200" dirty="0" smtClean="0">
                <a:solidFill>
                  <a:schemeClr val="bg1"/>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5" name="Date Placeholder 4">
            <a:extLst>
              <a:ext uri="{FF2B5EF4-FFF2-40B4-BE49-F238E27FC236}">
                <a16:creationId xmlns:a16="http://schemas.microsoft.com/office/drawing/2014/main" id="{7627C1C6-DB45-415F-9C05-0B64A63EF390}"/>
              </a:ext>
            </a:extLst>
          </p:cNvPr>
          <p:cNvSpPr>
            <a:spLocks noGrp="1"/>
          </p:cNvSpPr>
          <p:nvPr>
            <p:ph type="dt" sz="half" idx="14"/>
          </p:nvPr>
        </p:nvSpPr>
        <p:spPr/>
        <p:txBody>
          <a:bodyPr/>
          <a:lstStyle>
            <a:lvl1pPr>
              <a:defRPr>
                <a:solidFill>
                  <a:schemeClr val="bg1"/>
                </a:solidFill>
              </a:defRPr>
            </a:lvl1pPr>
          </a:lstStyle>
          <a:p>
            <a:endParaRPr lang="en-GB" dirty="0"/>
          </a:p>
        </p:txBody>
      </p:sp>
      <p:sp>
        <p:nvSpPr>
          <p:cNvPr id="6" name="Footer Placeholder 5">
            <a:extLst>
              <a:ext uri="{FF2B5EF4-FFF2-40B4-BE49-F238E27FC236}">
                <a16:creationId xmlns:a16="http://schemas.microsoft.com/office/drawing/2014/main" id="{63FF7635-21C3-4865-84E0-5C7B7F95EF43}"/>
              </a:ext>
            </a:extLst>
          </p:cNvPr>
          <p:cNvSpPr>
            <a:spLocks noGrp="1"/>
          </p:cNvSpPr>
          <p:nvPr>
            <p:ph type="ftr" sz="quarter" idx="15"/>
          </p:nvPr>
        </p:nvSpPr>
        <p:spPr/>
        <p:txBody>
          <a:bodyPr/>
          <a:lstStyle>
            <a:lvl1pPr>
              <a:defRPr>
                <a:solidFill>
                  <a:schemeClr val="bg1"/>
                </a:solidFill>
              </a:defRPr>
            </a:lvl1pPr>
          </a:lstStyle>
          <a:p>
            <a:endParaRPr lang="en-GB" dirty="0"/>
          </a:p>
        </p:txBody>
      </p:sp>
      <p:sp>
        <p:nvSpPr>
          <p:cNvPr id="13" name="Slide Number Placeholder 12">
            <a:extLst>
              <a:ext uri="{FF2B5EF4-FFF2-40B4-BE49-F238E27FC236}">
                <a16:creationId xmlns:a16="http://schemas.microsoft.com/office/drawing/2014/main" id="{F7745D3F-AA94-400A-AF8F-16D527EB1F76}"/>
              </a:ext>
            </a:extLst>
          </p:cNvPr>
          <p:cNvSpPr>
            <a:spLocks noGrp="1"/>
          </p:cNvSpPr>
          <p:nvPr>
            <p:ph type="sldNum" sz="quarter" idx="16"/>
          </p:nvPr>
        </p:nvSpPr>
        <p:spPr/>
        <p:txBody>
          <a:bodyPr/>
          <a:lstStyle>
            <a:lvl1pPr>
              <a:defRPr>
                <a:solidFill>
                  <a:schemeClr val="bg1"/>
                </a:solidFill>
              </a:defRPr>
            </a:lvl1p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279126523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 1 text + picture B">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59225672-78D1-47FF-B84B-4F476C084040}"/>
              </a:ext>
            </a:extLst>
          </p:cNvPr>
          <p:cNvSpPr txBox="1"/>
          <p:nvPr userDrawn="1"/>
        </p:nvSpPr>
        <p:spPr>
          <a:xfrm>
            <a:off x="9525" y="-270387"/>
            <a:ext cx="8882626" cy="215444"/>
          </a:xfrm>
          <a:prstGeom prst="rect">
            <a:avLst/>
          </a:prstGeom>
          <a:noFill/>
        </p:spPr>
        <p:txBody>
          <a:bodyPr wrap="square" lIns="0" tIns="0" rIns="0" bIns="0" rtlCol="0" anchor="b" anchorCtr="0">
            <a:spAutoFit/>
          </a:bodyPr>
          <a:lstStyle/>
          <a:p>
            <a:pPr marL="0" indent="0" algn="l">
              <a:spcAft>
                <a:spcPts val="600"/>
              </a:spcAft>
              <a:buFont typeface="Arial" panose="020B0604020202020204" pitchFamily="34" charset="0"/>
              <a:buNone/>
            </a:pPr>
            <a:r>
              <a:rPr lang="en-GB" sz="1400" dirty="0">
                <a:solidFill>
                  <a:schemeClr val="tx1"/>
                </a:solidFill>
              </a:rPr>
              <a:t>You have the option to change the color of the background</a:t>
            </a:r>
            <a:endParaRPr lang="en-GB" sz="1600" dirty="0">
              <a:solidFill>
                <a:schemeClr val="tx1"/>
              </a:solidFill>
            </a:endParaRPr>
          </a:p>
        </p:txBody>
      </p:sp>
      <p:sp>
        <p:nvSpPr>
          <p:cNvPr id="12" name="Freeform: background">
            <a:extLst>
              <a:ext uri="{FF2B5EF4-FFF2-40B4-BE49-F238E27FC236}">
                <a16:creationId xmlns:a16="http://schemas.microsoft.com/office/drawing/2014/main" id="{2116DC2F-F316-440A-8125-532C719EFCCD}"/>
              </a:ext>
            </a:extLst>
          </p:cNvPr>
          <p:cNvSpPr>
            <a:spLocks noGrp="1"/>
          </p:cNvSpPr>
          <p:nvPr>
            <p:ph type="body" sz="quarter" idx="234" hasCustomPrompt="1"/>
          </p:nvPr>
        </p:nvSpPr>
        <p:spPr bwMode="ltGray">
          <a:xfrm>
            <a:off x="2" y="-3"/>
            <a:ext cx="12191998" cy="6858003"/>
          </a:xfrm>
          <a:prstGeom prst="rect">
            <a:avLst/>
          </a:prstGeom>
          <a:solidFill>
            <a:schemeClr val="accent1"/>
          </a:solidFill>
          <a:ln w="0">
            <a:noFill/>
          </a:ln>
        </p:spPr>
        <p:txBody>
          <a:bodyPr wrap="square">
            <a:noAutofit/>
          </a:bodyPr>
          <a:lstStyle>
            <a:lvl1pPr marL="0" indent="0">
              <a:buNone/>
              <a:defRPr sz="100">
                <a:noFill/>
              </a:defRPr>
            </a:lvl1pPr>
          </a:lstStyle>
          <a:p>
            <a:pPr lvl="0"/>
            <a:r>
              <a:rPr lang="en-GB" dirty="0"/>
              <a:t>.</a:t>
            </a:r>
          </a:p>
        </p:txBody>
      </p:sp>
      <p:sp>
        <p:nvSpPr>
          <p:cNvPr id="14" name="Picture Placeholder 13">
            <a:extLst>
              <a:ext uri="{FF2B5EF4-FFF2-40B4-BE49-F238E27FC236}">
                <a16:creationId xmlns:a16="http://schemas.microsoft.com/office/drawing/2014/main" id="{647DE13F-B66E-4774-8A6E-2E6F48068D9A}"/>
              </a:ext>
            </a:extLst>
          </p:cNvPr>
          <p:cNvSpPr>
            <a:spLocks noGrp="1"/>
          </p:cNvSpPr>
          <p:nvPr>
            <p:ph type="pic" sz="quarter" idx="18" hasCustomPrompt="1"/>
          </p:nvPr>
        </p:nvSpPr>
        <p:spPr>
          <a:xfrm>
            <a:off x="6096000" y="0"/>
            <a:ext cx="6096000" cy="6856248"/>
          </a:xfrm>
          <a:custGeom>
            <a:avLst/>
            <a:gdLst>
              <a:gd name="connsiteX0" fmla="*/ 1016070 w 6096000"/>
              <a:gd name="connsiteY0" fmla="*/ 0 h 6856248"/>
              <a:gd name="connsiteX1" fmla="*/ 6096000 w 6096000"/>
              <a:gd name="connsiteY1" fmla="*/ 0 h 6856248"/>
              <a:gd name="connsiteX2" fmla="*/ 6096000 w 6096000"/>
              <a:gd name="connsiteY2" fmla="*/ 6856248 h 6856248"/>
              <a:gd name="connsiteX3" fmla="*/ 1014947 w 6096000"/>
              <a:gd name="connsiteY3" fmla="*/ 6856248 h 6856248"/>
              <a:gd name="connsiteX4" fmla="*/ 912073 w 6096000"/>
              <a:gd name="connsiteY4" fmla="*/ 6695780 h 6856248"/>
              <a:gd name="connsiteX5" fmla="*/ 0 w 6096000"/>
              <a:gd name="connsiteY5" fmla="*/ 3429000 h 6856248"/>
              <a:gd name="connsiteX6" fmla="*/ 912073 w 6096000"/>
              <a:gd name="connsiteY6" fmla="*/ 162221 h 6856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56248">
                <a:moveTo>
                  <a:pt x="1016070" y="0"/>
                </a:moveTo>
                <a:lnTo>
                  <a:pt x="6096000" y="0"/>
                </a:lnTo>
                <a:lnTo>
                  <a:pt x="6096000" y="6856248"/>
                </a:lnTo>
                <a:lnTo>
                  <a:pt x="1014947" y="6856248"/>
                </a:lnTo>
                <a:lnTo>
                  <a:pt x="912073" y="6695780"/>
                </a:lnTo>
                <a:cubicBezTo>
                  <a:pt x="333295" y="5743239"/>
                  <a:pt x="0" y="4625042"/>
                  <a:pt x="0" y="3429000"/>
                </a:cubicBezTo>
                <a:cubicBezTo>
                  <a:pt x="0" y="2232959"/>
                  <a:pt x="333295" y="1114762"/>
                  <a:pt x="912073" y="162221"/>
                </a:cubicBezTo>
                <a:close/>
              </a:path>
            </a:pathLst>
          </a:custGeom>
          <a:solidFill>
            <a:schemeClr val="bg2"/>
          </a:solidFill>
        </p:spPr>
        <p:txBody>
          <a:bodyPr wrap="square" tIns="864000" anchor="ctr" anchorCtr="0">
            <a:noAutofit/>
          </a:bodyPr>
          <a:lstStyle>
            <a:lvl1pPr marL="0" indent="0" algn="ctr">
              <a:spcAft>
                <a:spcPts val="0"/>
              </a:spcAft>
              <a:buNone/>
              <a:defRPr sz="1600">
                <a:solidFill>
                  <a:schemeClr val="tx2"/>
                </a:solidFill>
              </a:defRPr>
            </a:lvl1pPr>
          </a:lstStyle>
          <a:p>
            <a:r>
              <a:rPr lang="en-GB" noProof="0" dirty="0"/>
              <a:t>Click icon to add picture or click on </a:t>
            </a:r>
            <a:br>
              <a:rPr lang="en-GB" noProof="0" dirty="0"/>
            </a:br>
            <a:r>
              <a:rPr lang="en-GB" noProof="0" dirty="0"/>
              <a:t>frame and insert picture from Templafy Images</a:t>
            </a:r>
          </a:p>
        </p:txBody>
      </p:sp>
      <p:sp>
        <p:nvSpPr>
          <p:cNvPr id="3" name="Title 2">
            <a:extLst>
              <a:ext uri="{FF2B5EF4-FFF2-40B4-BE49-F238E27FC236}">
                <a16:creationId xmlns:a16="http://schemas.microsoft.com/office/drawing/2014/main" id="{0687A80C-F845-45C9-8C90-7425C98B0695}"/>
              </a:ext>
            </a:extLst>
          </p:cNvPr>
          <p:cNvSpPr>
            <a:spLocks noGrp="1"/>
          </p:cNvSpPr>
          <p:nvPr>
            <p:ph type="title" hasCustomPrompt="1"/>
          </p:nvPr>
        </p:nvSpPr>
        <p:spPr>
          <a:xfrm>
            <a:off x="576000" y="576000"/>
            <a:ext cx="5375538" cy="439200"/>
          </a:xfrm>
        </p:spPr>
        <p:txBody>
          <a:bodyPr/>
          <a:lstStyle>
            <a:lvl1pPr>
              <a:defRPr sz="3000">
                <a:solidFill>
                  <a:schemeClr val="bg1"/>
                </a:solidFill>
              </a:defRPr>
            </a:lvl1pPr>
          </a:lstStyle>
          <a:p>
            <a:r>
              <a:rPr lang="en-GB" noProof="0" dirty="0"/>
              <a:t>Click to add title</a:t>
            </a:r>
            <a:endParaRPr lang="en-GB" dirty="0"/>
          </a:p>
        </p:txBody>
      </p:sp>
      <p:sp>
        <p:nvSpPr>
          <p:cNvPr id="19" name="Subtitle">
            <a:extLst>
              <a:ext uri="{FF2B5EF4-FFF2-40B4-BE49-F238E27FC236}">
                <a16:creationId xmlns:a16="http://schemas.microsoft.com/office/drawing/2014/main" id="{445BEE09-E98D-4A7B-81FA-A460FA6F1181}"/>
              </a:ext>
            </a:extLst>
          </p:cNvPr>
          <p:cNvSpPr>
            <a:spLocks noGrp="1"/>
          </p:cNvSpPr>
          <p:nvPr>
            <p:ph type="subTitle" idx="13" hasCustomPrompt="1"/>
          </p:nvPr>
        </p:nvSpPr>
        <p:spPr>
          <a:xfrm>
            <a:off x="576000" y="1036800"/>
            <a:ext cx="5375538"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bg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8" name="Text Placeholder 7">
            <a:extLst>
              <a:ext uri="{FF2B5EF4-FFF2-40B4-BE49-F238E27FC236}">
                <a16:creationId xmlns:a16="http://schemas.microsoft.com/office/drawing/2014/main" id="{1F0ECD52-3FDE-4E7B-99F3-07E94734A53A}"/>
              </a:ext>
            </a:extLst>
          </p:cNvPr>
          <p:cNvSpPr>
            <a:spLocks noGrp="1"/>
          </p:cNvSpPr>
          <p:nvPr>
            <p:ph type="body" sz="quarter" idx="17" hasCustomPrompt="1"/>
          </p:nvPr>
        </p:nvSpPr>
        <p:spPr>
          <a:xfrm>
            <a:off x="574675" y="1727200"/>
            <a:ext cx="5376863" cy="426561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GB" noProof="0" dirty="0"/>
              <a:t>Click to add text                                                           Enter &amp;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20" name="Text Placeholder note">
            <a:extLst>
              <a:ext uri="{FF2B5EF4-FFF2-40B4-BE49-F238E27FC236}">
                <a16:creationId xmlns:a16="http://schemas.microsoft.com/office/drawing/2014/main" id="{81696A35-CF4A-432D-BED4-E5BC664F6824}"/>
              </a:ext>
            </a:extLst>
          </p:cNvPr>
          <p:cNvSpPr>
            <a:spLocks noGrp="1"/>
          </p:cNvSpPr>
          <p:nvPr>
            <p:ph type="body" sz="quarter" idx="233" hasCustomPrompt="1"/>
          </p:nvPr>
        </p:nvSpPr>
        <p:spPr>
          <a:xfrm>
            <a:off x="576000" y="5994000"/>
            <a:ext cx="5375538" cy="288000"/>
          </a:xfrm>
        </p:spPr>
        <p:txBody>
          <a:bodyPr anchor="b" anchorCtr="0"/>
          <a:lstStyle>
            <a:lvl1pPr marL="0" indent="0">
              <a:lnSpc>
                <a:spcPct val="100000"/>
              </a:lnSpc>
              <a:spcAft>
                <a:spcPts val="600"/>
              </a:spcAft>
              <a:buFontTx/>
              <a:buNone/>
              <a:defRPr lang="en-US" sz="800" i="1" kern="1200" dirty="0" smtClean="0">
                <a:solidFill>
                  <a:schemeClr val="bg1"/>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5" name="Date Placeholder 4">
            <a:extLst>
              <a:ext uri="{FF2B5EF4-FFF2-40B4-BE49-F238E27FC236}">
                <a16:creationId xmlns:a16="http://schemas.microsoft.com/office/drawing/2014/main" id="{7627C1C6-DB45-415F-9C05-0B64A63EF390}"/>
              </a:ext>
            </a:extLst>
          </p:cNvPr>
          <p:cNvSpPr>
            <a:spLocks noGrp="1"/>
          </p:cNvSpPr>
          <p:nvPr>
            <p:ph type="dt" sz="half" idx="14"/>
          </p:nvPr>
        </p:nvSpPr>
        <p:spPr/>
        <p:txBody>
          <a:bodyPr/>
          <a:lstStyle>
            <a:lvl1pPr>
              <a:defRPr>
                <a:solidFill>
                  <a:schemeClr val="bg1"/>
                </a:solidFill>
              </a:defRPr>
            </a:lvl1pPr>
          </a:lstStyle>
          <a:p>
            <a:endParaRPr lang="en-GB" dirty="0"/>
          </a:p>
        </p:txBody>
      </p:sp>
      <p:sp>
        <p:nvSpPr>
          <p:cNvPr id="6" name="Footer Placeholder 5">
            <a:extLst>
              <a:ext uri="{FF2B5EF4-FFF2-40B4-BE49-F238E27FC236}">
                <a16:creationId xmlns:a16="http://schemas.microsoft.com/office/drawing/2014/main" id="{63FF7635-21C3-4865-84E0-5C7B7F95EF43}"/>
              </a:ext>
            </a:extLst>
          </p:cNvPr>
          <p:cNvSpPr>
            <a:spLocks noGrp="1"/>
          </p:cNvSpPr>
          <p:nvPr>
            <p:ph type="ftr" sz="quarter" idx="15"/>
          </p:nvPr>
        </p:nvSpPr>
        <p:spPr/>
        <p:txBody>
          <a:bodyPr/>
          <a:lstStyle>
            <a:lvl1pPr>
              <a:defRPr>
                <a:solidFill>
                  <a:schemeClr val="bg1"/>
                </a:solidFill>
              </a:defRPr>
            </a:lvl1pPr>
          </a:lstStyle>
          <a:p>
            <a:endParaRPr lang="en-GB" dirty="0"/>
          </a:p>
        </p:txBody>
      </p:sp>
      <p:sp>
        <p:nvSpPr>
          <p:cNvPr id="13" name="Slide Number Placeholder 12">
            <a:extLst>
              <a:ext uri="{FF2B5EF4-FFF2-40B4-BE49-F238E27FC236}">
                <a16:creationId xmlns:a16="http://schemas.microsoft.com/office/drawing/2014/main" id="{F7745D3F-AA94-400A-AF8F-16D527EB1F76}"/>
              </a:ext>
            </a:extLst>
          </p:cNvPr>
          <p:cNvSpPr>
            <a:spLocks noGrp="1"/>
          </p:cNvSpPr>
          <p:nvPr>
            <p:ph type="sldNum" sz="quarter" idx="16"/>
          </p:nvPr>
        </p:nvSpPr>
        <p:spPr/>
        <p:txBody>
          <a:bodyPr/>
          <a:lstStyle>
            <a:lvl1pPr>
              <a:defRPr>
                <a:solidFill>
                  <a:schemeClr val="bg1"/>
                </a:solidFill>
              </a:defRPr>
            </a:lvl1p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346329172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 1 text + picture C">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647DE13F-B66E-4774-8A6E-2E6F48068D9A}"/>
              </a:ext>
            </a:extLst>
          </p:cNvPr>
          <p:cNvSpPr>
            <a:spLocks noGrp="1"/>
          </p:cNvSpPr>
          <p:nvPr>
            <p:ph type="pic" sz="quarter" idx="18" hasCustomPrompt="1"/>
          </p:nvPr>
        </p:nvSpPr>
        <p:spPr>
          <a:xfrm>
            <a:off x="6096000" y="0"/>
            <a:ext cx="6096000" cy="6856248"/>
          </a:xfrm>
          <a:custGeom>
            <a:avLst/>
            <a:gdLst>
              <a:gd name="connsiteX0" fmla="*/ 1016070 w 6096000"/>
              <a:gd name="connsiteY0" fmla="*/ 0 h 6856248"/>
              <a:gd name="connsiteX1" fmla="*/ 6096000 w 6096000"/>
              <a:gd name="connsiteY1" fmla="*/ 0 h 6856248"/>
              <a:gd name="connsiteX2" fmla="*/ 6096000 w 6096000"/>
              <a:gd name="connsiteY2" fmla="*/ 6856248 h 6856248"/>
              <a:gd name="connsiteX3" fmla="*/ 1014947 w 6096000"/>
              <a:gd name="connsiteY3" fmla="*/ 6856248 h 6856248"/>
              <a:gd name="connsiteX4" fmla="*/ 912073 w 6096000"/>
              <a:gd name="connsiteY4" fmla="*/ 6695780 h 6856248"/>
              <a:gd name="connsiteX5" fmla="*/ 0 w 6096000"/>
              <a:gd name="connsiteY5" fmla="*/ 3429000 h 6856248"/>
              <a:gd name="connsiteX6" fmla="*/ 912073 w 6096000"/>
              <a:gd name="connsiteY6" fmla="*/ 162221 h 6856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56248">
                <a:moveTo>
                  <a:pt x="1016070" y="0"/>
                </a:moveTo>
                <a:lnTo>
                  <a:pt x="6096000" y="0"/>
                </a:lnTo>
                <a:lnTo>
                  <a:pt x="6096000" y="6856248"/>
                </a:lnTo>
                <a:lnTo>
                  <a:pt x="1014947" y="6856248"/>
                </a:lnTo>
                <a:lnTo>
                  <a:pt x="912073" y="6695780"/>
                </a:lnTo>
                <a:cubicBezTo>
                  <a:pt x="333295" y="5743239"/>
                  <a:pt x="0" y="4625042"/>
                  <a:pt x="0" y="3429000"/>
                </a:cubicBezTo>
                <a:cubicBezTo>
                  <a:pt x="0" y="2232959"/>
                  <a:pt x="333295" y="1114762"/>
                  <a:pt x="912073" y="162221"/>
                </a:cubicBezTo>
                <a:close/>
              </a:path>
            </a:pathLst>
          </a:custGeom>
          <a:solidFill>
            <a:schemeClr val="bg2"/>
          </a:solidFill>
        </p:spPr>
        <p:txBody>
          <a:bodyPr wrap="square" tIns="864000" anchor="ctr" anchorCtr="0">
            <a:noAutofit/>
          </a:bodyPr>
          <a:lstStyle>
            <a:lvl1pPr marL="0" indent="0" algn="ctr">
              <a:spcAft>
                <a:spcPts val="0"/>
              </a:spcAft>
              <a:buNone/>
              <a:defRPr sz="1600">
                <a:solidFill>
                  <a:schemeClr val="tx2"/>
                </a:solidFill>
              </a:defRPr>
            </a:lvl1pPr>
          </a:lstStyle>
          <a:p>
            <a:r>
              <a:rPr lang="en-GB" noProof="0" dirty="0"/>
              <a:t>Click icon to add picture or click on </a:t>
            </a:r>
            <a:br>
              <a:rPr lang="en-GB" noProof="0" dirty="0"/>
            </a:br>
            <a:r>
              <a:rPr lang="en-GB" noProof="0" dirty="0"/>
              <a:t>frame and insert picture from Templafy Images</a:t>
            </a:r>
          </a:p>
        </p:txBody>
      </p:sp>
      <p:sp>
        <p:nvSpPr>
          <p:cNvPr id="3" name="Title 2">
            <a:extLst>
              <a:ext uri="{FF2B5EF4-FFF2-40B4-BE49-F238E27FC236}">
                <a16:creationId xmlns:a16="http://schemas.microsoft.com/office/drawing/2014/main" id="{0687A80C-F845-45C9-8C90-7425C98B0695}"/>
              </a:ext>
            </a:extLst>
          </p:cNvPr>
          <p:cNvSpPr>
            <a:spLocks noGrp="1"/>
          </p:cNvSpPr>
          <p:nvPr>
            <p:ph type="title" hasCustomPrompt="1"/>
          </p:nvPr>
        </p:nvSpPr>
        <p:spPr>
          <a:xfrm>
            <a:off x="576000" y="576000"/>
            <a:ext cx="5375538" cy="460800"/>
          </a:xfrm>
        </p:spPr>
        <p:txBody>
          <a:bodyPr/>
          <a:lstStyle>
            <a:lvl1pPr>
              <a:defRPr sz="3000">
                <a:solidFill>
                  <a:schemeClr val="accent1"/>
                </a:solidFill>
              </a:defRPr>
            </a:lvl1pPr>
          </a:lstStyle>
          <a:p>
            <a:r>
              <a:rPr lang="en-GB" noProof="0" dirty="0"/>
              <a:t>Click to add title</a:t>
            </a:r>
            <a:endParaRPr lang="en-GB" dirty="0"/>
          </a:p>
        </p:txBody>
      </p:sp>
      <p:sp>
        <p:nvSpPr>
          <p:cNvPr id="10" name="Subtitle">
            <a:extLst>
              <a:ext uri="{FF2B5EF4-FFF2-40B4-BE49-F238E27FC236}">
                <a16:creationId xmlns:a16="http://schemas.microsoft.com/office/drawing/2014/main" id="{48CD1AC8-13AB-4BC2-809D-CD9F6BEE0E05}"/>
              </a:ext>
            </a:extLst>
          </p:cNvPr>
          <p:cNvSpPr>
            <a:spLocks noGrp="1"/>
          </p:cNvSpPr>
          <p:nvPr>
            <p:ph type="subTitle" idx="21" hasCustomPrompt="1"/>
          </p:nvPr>
        </p:nvSpPr>
        <p:spPr>
          <a:xfrm>
            <a:off x="576000" y="1036800"/>
            <a:ext cx="5375538"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accent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8" name="Text Placeholder 7">
            <a:extLst>
              <a:ext uri="{FF2B5EF4-FFF2-40B4-BE49-F238E27FC236}">
                <a16:creationId xmlns:a16="http://schemas.microsoft.com/office/drawing/2014/main" id="{1F0ECD52-3FDE-4E7B-99F3-07E94734A53A}"/>
              </a:ext>
            </a:extLst>
          </p:cNvPr>
          <p:cNvSpPr>
            <a:spLocks noGrp="1"/>
          </p:cNvSpPr>
          <p:nvPr>
            <p:ph type="body" sz="quarter" idx="17" hasCustomPrompt="1"/>
          </p:nvPr>
        </p:nvSpPr>
        <p:spPr>
          <a:xfrm>
            <a:off x="574675" y="1727200"/>
            <a:ext cx="5376863" cy="4265613"/>
          </a:xfrm>
        </p:spPr>
        <p:txBody>
          <a:bodyPr/>
          <a:lstStyle>
            <a:lvl1pPr>
              <a:defRPr>
                <a:solidFill>
                  <a:srgbClr val="545859"/>
                </a:solidFill>
              </a:defRPr>
            </a:lvl1pPr>
            <a:lvl2pPr>
              <a:defRPr>
                <a:solidFill>
                  <a:srgbClr val="545859"/>
                </a:solidFill>
              </a:defRPr>
            </a:lvl2pPr>
            <a:lvl3pPr>
              <a:defRPr>
                <a:solidFill>
                  <a:srgbClr val="545859"/>
                </a:solidFill>
              </a:defRPr>
            </a:lvl3pPr>
            <a:lvl4pPr>
              <a:defRPr>
                <a:solidFill>
                  <a:srgbClr val="545859"/>
                </a:solidFill>
              </a:defRPr>
            </a:lvl4pPr>
            <a:lvl5pPr>
              <a:defRPr>
                <a:solidFill>
                  <a:srgbClr val="545859"/>
                </a:solidFill>
              </a:defRPr>
            </a:lvl5pPr>
            <a:lvl6pPr>
              <a:defRPr>
                <a:solidFill>
                  <a:srgbClr val="545859"/>
                </a:solidFill>
              </a:defRPr>
            </a:lvl6pPr>
            <a:lvl7pPr>
              <a:defRPr>
                <a:solidFill>
                  <a:srgbClr val="545859"/>
                </a:solidFill>
              </a:defRPr>
            </a:lvl7pPr>
            <a:lvl8pPr>
              <a:defRPr>
                <a:solidFill>
                  <a:srgbClr val="545859"/>
                </a:solidFill>
              </a:defRPr>
            </a:lvl8pPr>
            <a:lvl9pPr>
              <a:defRPr>
                <a:solidFill>
                  <a:srgbClr val="545859"/>
                </a:solidFill>
              </a:defRPr>
            </a:lvl9pPr>
          </a:lstStyle>
          <a:p>
            <a:pPr lvl="0"/>
            <a:r>
              <a:rPr lang="en-GB" noProof="0" dirty="0"/>
              <a:t>Click to add text point                                                  Enter &amp;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11" name="Text Placeholder note">
            <a:extLst>
              <a:ext uri="{FF2B5EF4-FFF2-40B4-BE49-F238E27FC236}">
                <a16:creationId xmlns:a16="http://schemas.microsoft.com/office/drawing/2014/main" id="{A7C247D9-0E31-43F6-88C7-A515B38A2A04}"/>
              </a:ext>
            </a:extLst>
          </p:cNvPr>
          <p:cNvSpPr>
            <a:spLocks noGrp="1"/>
          </p:cNvSpPr>
          <p:nvPr>
            <p:ph type="body" sz="quarter" idx="233" hasCustomPrompt="1"/>
          </p:nvPr>
        </p:nvSpPr>
        <p:spPr>
          <a:xfrm>
            <a:off x="576000" y="5994000"/>
            <a:ext cx="5375538" cy="288000"/>
          </a:xfrm>
        </p:spPr>
        <p:txBody>
          <a:bodyPr anchor="b" anchorCtr="0"/>
          <a:lstStyle>
            <a:lvl1pPr marL="0" indent="0">
              <a:lnSpc>
                <a:spcPct val="100000"/>
              </a:lnSpc>
              <a:spcAft>
                <a:spcPts val="600"/>
              </a:spcAft>
              <a:buFontTx/>
              <a:buNone/>
              <a:defRPr lang="en-US" sz="800" i="1" kern="1200" dirty="0" smtClean="0">
                <a:solidFill>
                  <a:srgbClr val="545859"/>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2" name="Date Placeholder 1">
            <a:extLst>
              <a:ext uri="{FF2B5EF4-FFF2-40B4-BE49-F238E27FC236}">
                <a16:creationId xmlns:a16="http://schemas.microsoft.com/office/drawing/2014/main" id="{CE624523-DFDE-44AF-95BF-334B98295B73}"/>
              </a:ext>
            </a:extLst>
          </p:cNvPr>
          <p:cNvSpPr>
            <a:spLocks noGrp="1"/>
          </p:cNvSpPr>
          <p:nvPr>
            <p:ph type="dt" sz="half" idx="220"/>
          </p:nvPr>
        </p:nvSpPr>
        <p:spPr/>
        <p:txBody>
          <a:bodyPr/>
          <a:lstStyle/>
          <a:p>
            <a:endParaRPr lang="en-GB" dirty="0"/>
          </a:p>
        </p:txBody>
      </p:sp>
      <p:sp>
        <p:nvSpPr>
          <p:cNvPr id="4" name="Footer Placeholder 3">
            <a:extLst>
              <a:ext uri="{FF2B5EF4-FFF2-40B4-BE49-F238E27FC236}">
                <a16:creationId xmlns:a16="http://schemas.microsoft.com/office/drawing/2014/main" id="{ABFBFD6A-6F80-4CF1-A8FA-8E5A6F5E5C87}"/>
              </a:ext>
            </a:extLst>
          </p:cNvPr>
          <p:cNvSpPr>
            <a:spLocks noGrp="1"/>
          </p:cNvSpPr>
          <p:nvPr>
            <p:ph type="ftr" sz="quarter" idx="221"/>
          </p:nvPr>
        </p:nvSpPr>
        <p:spPr/>
        <p:txBody>
          <a:bodyPr/>
          <a:lstStyle>
            <a:lvl1pPr>
              <a:defRPr>
                <a:solidFill>
                  <a:schemeClr val="bg1"/>
                </a:solidFill>
              </a:defRPr>
            </a:lvl1pPr>
          </a:lstStyle>
          <a:p>
            <a:endParaRPr lang="en-GB" dirty="0"/>
          </a:p>
        </p:txBody>
      </p:sp>
      <p:sp>
        <p:nvSpPr>
          <p:cNvPr id="7" name="Slide Number Placeholder 6">
            <a:extLst>
              <a:ext uri="{FF2B5EF4-FFF2-40B4-BE49-F238E27FC236}">
                <a16:creationId xmlns:a16="http://schemas.microsoft.com/office/drawing/2014/main" id="{39982023-7D4E-48A2-8E3D-FF66C0E7EFD9}"/>
              </a:ext>
            </a:extLst>
          </p:cNvPr>
          <p:cNvSpPr>
            <a:spLocks noGrp="1"/>
          </p:cNvSpPr>
          <p:nvPr>
            <p:ph type="sldNum" sz="quarter" idx="222"/>
          </p:nvPr>
        </p:nvSpPr>
        <p:spPr/>
        <p:txBody>
          <a:bodyPr/>
          <a:lstStyle>
            <a:lvl1pPr>
              <a:defRPr>
                <a:solidFill>
                  <a:schemeClr val="bg1"/>
                </a:solidFill>
              </a:defRPr>
            </a:lvl1p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298199102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 1 text + picture 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1074BFFD-E540-45A5-8FC5-6D6E3B8652CC}"/>
              </a:ext>
            </a:extLst>
          </p:cNvPr>
          <p:cNvSpPr txBox="1"/>
          <p:nvPr userDrawn="1"/>
        </p:nvSpPr>
        <p:spPr>
          <a:xfrm>
            <a:off x="3290017" y="6908400"/>
            <a:ext cx="8882626" cy="215444"/>
          </a:xfrm>
          <a:prstGeom prst="rect">
            <a:avLst/>
          </a:prstGeom>
          <a:noFill/>
        </p:spPr>
        <p:txBody>
          <a:bodyPr wrap="square" lIns="0" tIns="0" rIns="0" bIns="0" rtlCol="0" anchor="b" anchorCtr="0">
            <a:spAutoFit/>
          </a:bodyPr>
          <a:lstStyle/>
          <a:p>
            <a:pPr marL="0" indent="0" algn="r">
              <a:spcAft>
                <a:spcPts val="600"/>
              </a:spcAft>
              <a:buFont typeface="Arial" panose="020B0604020202020204" pitchFamily="34" charset="0"/>
              <a:buNone/>
            </a:pPr>
            <a:r>
              <a:rPr lang="en-GB" sz="1400" dirty="0">
                <a:solidFill>
                  <a:schemeClr val="tx1"/>
                </a:solidFill>
              </a:rPr>
              <a:t>You have the option to change the color of the guidepost</a:t>
            </a:r>
            <a:endParaRPr lang="en-GB" sz="1600" dirty="0">
              <a:solidFill>
                <a:schemeClr val="tx1"/>
              </a:solidFill>
            </a:endParaRPr>
          </a:p>
        </p:txBody>
      </p:sp>
      <p:sp>
        <p:nvSpPr>
          <p:cNvPr id="19" name="TextBox 18">
            <a:extLst>
              <a:ext uri="{FF2B5EF4-FFF2-40B4-BE49-F238E27FC236}">
                <a16:creationId xmlns:a16="http://schemas.microsoft.com/office/drawing/2014/main" id="{5DAC383E-36F9-4C97-9527-8711F9D2C465}"/>
              </a:ext>
            </a:extLst>
          </p:cNvPr>
          <p:cNvSpPr txBox="1"/>
          <p:nvPr userDrawn="1"/>
        </p:nvSpPr>
        <p:spPr>
          <a:xfrm>
            <a:off x="9525" y="-270387"/>
            <a:ext cx="11849100" cy="215444"/>
          </a:xfrm>
          <a:prstGeom prst="rect">
            <a:avLst/>
          </a:prstGeom>
          <a:noFill/>
        </p:spPr>
        <p:txBody>
          <a:bodyPr wrap="square" lIns="0" tIns="0" rIns="0" bIns="0" rtlCol="0" anchor="b" anchorCtr="0">
            <a:spAutoFit/>
          </a:body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sz="1400" dirty="0"/>
              <a:t>Right click on picture and choose “</a:t>
            </a:r>
            <a:r>
              <a:rPr lang="en-GB" sz="1400" b="0" dirty="0"/>
              <a:t>Send to Back” </a:t>
            </a:r>
            <a:r>
              <a:rPr lang="en-GB" sz="1400" dirty="0"/>
              <a:t>to get overlay in front. </a:t>
            </a:r>
            <a:endParaRPr lang="en-GB" sz="1400" dirty="0">
              <a:solidFill>
                <a:schemeClr val="tx2"/>
              </a:solidFill>
            </a:endParaRPr>
          </a:p>
        </p:txBody>
      </p:sp>
      <p:sp>
        <p:nvSpPr>
          <p:cNvPr id="18" name="Overlay">
            <a:extLst>
              <a:ext uri="{FF2B5EF4-FFF2-40B4-BE49-F238E27FC236}">
                <a16:creationId xmlns:a16="http://schemas.microsoft.com/office/drawing/2014/main" id="{A35D48C2-BF06-4B2F-BE11-5D7A15F7C2BD}"/>
              </a:ext>
            </a:extLst>
          </p:cNvPr>
          <p:cNvSpPr>
            <a:spLocks noGrp="1"/>
          </p:cNvSpPr>
          <p:nvPr>
            <p:ph type="body" sz="quarter" idx="20" hasCustomPrompt="1"/>
          </p:nvPr>
        </p:nvSpPr>
        <p:spPr bwMode="ltGray">
          <a:xfrm>
            <a:off x="1" y="0"/>
            <a:ext cx="12192000" cy="6858000"/>
          </a:xfrm>
          <a:prstGeom prst="rect">
            <a:avLst/>
          </a:prstGeom>
          <a:gradFill>
            <a:gsLst>
              <a:gs pos="45000">
                <a:schemeClr val="tx1">
                  <a:alpha val="25000"/>
                </a:schemeClr>
              </a:gs>
              <a:gs pos="100000">
                <a:schemeClr val="bg1">
                  <a:alpha val="24559"/>
                </a:schemeClr>
              </a:gs>
            </a:gsLst>
            <a:lin ang="21594000" scaled="0"/>
          </a:gradFill>
          <a:ln w="0">
            <a:noFill/>
          </a:ln>
        </p:spPr>
        <p:txBody>
          <a:bodyPr wrap="square">
            <a:noAutofit/>
          </a:bodyPr>
          <a:lstStyle>
            <a:lvl1pPr marL="0" indent="0">
              <a:buNone/>
              <a:defRPr sz="100">
                <a:noFill/>
              </a:defRPr>
            </a:lvl1pPr>
          </a:lstStyle>
          <a:p>
            <a:pPr lvl="0"/>
            <a:r>
              <a:rPr lang="en-GB" dirty="0"/>
              <a:t>.</a:t>
            </a:r>
          </a:p>
        </p:txBody>
      </p:sp>
      <p:sp>
        <p:nvSpPr>
          <p:cNvPr id="12" name="Picture Placeholder 7">
            <a:extLst>
              <a:ext uri="{FF2B5EF4-FFF2-40B4-BE49-F238E27FC236}">
                <a16:creationId xmlns:a16="http://schemas.microsoft.com/office/drawing/2014/main" id="{762B2AAB-0CDA-4757-93D0-AEA700334D1D}"/>
              </a:ext>
            </a:extLst>
          </p:cNvPr>
          <p:cNvSpPr>
            <a:spLocks noGrp="1"/>
          </p:cNvSpPr>
          <p:nvPr>
            <p:ph type="pic" sz="quarter" idx="13" hasCustomPrompt="1"/>
          </p:nvPr>
        </p:nvSpPr>
        <p:spPr>
          <a:xfrm>
            <a:off x="0" y="-1"/>
            <a:ext cx="12193200" cy="6861600"/>
          </a:xfrm>
          <a:solidFill>
            <a:schemeClr val="bg2"/>
          </a:solidFill>
        </p:spPr>
        <p:txBody>
          <a:bodyPr lIns="144000" tIns="108000"/>
          <a:lstStyle>
            <a:lvl1pPr marL="0" indent="0" algn="l">
              <a:buNone/>
              <a:defRPr sz="1600"/>
            </a:lvl1pPr>
          </a:lstStyle>
          <a:p>
            <a:r>
              <a:rPr lang="en-GB" dirty="0"/>
              <a:t>Click on frame and insert picture using the Insert tab - Pictures or from Templafy Images.</a:t>
            </a:r>
            <a:br>
              <a:rPr lang="en-GB" dirty="0"/>
            </a:br>
            <a:r>
              <a:rPr lang="en-GB" dirty="0"/>
              <a:t>Right click on picture and choose Send to Back to get overlay in front</a:t>
            </a:r>
          </a:p>
        </p:txBody>
      </p:sp>
      <p:sp>
        <p:nvSpPr>
          <p:cNvPr id="17" name="Overlay bubble">
            <a:extLst>
              <a:ext uri="{FF2B5EF4-FFF2-40B4-BE49-F238E27FC236}">
                <a16:creationId xmlns:a16="http://schemas.microsoft.com/office/drawing/2014/main" id="{7E84BF0B-909D-479A-B927-7FC528B47E4B}"/>
              </a:ext>
            </a:extLst>
          </p:cNvPr>
          <p:cNvSpPr>
            <a:spLocks noGrp="1"/>
          </p:cNvSpPr>
          <p:nvPr>
            <p:ph type="body" sz="quarter" idx="22" hasCustomPrompt="1"/>
          </p:nvPr>
        </p:nvSpPr>
        <p:spPr bwMode="ltGray">
          <a:xfrm>
            <a:off x="8458800" y="0"/>
            <a:ext cx="3733200" cy="6858000"/>
          </a:xfrm>
          <a:custGeom>
            <a:avLst/>
            <a:gdLst>
              <a:gd name="connsiteX0" fmla="*/ 1050355 w 3733200"/>
              <a:gd name="connsiteY0" fmla="*/ 0 h 6858000"/>
              <a:gd name="connsiteX1" fmla="*/ 3733200 w 3733200"/>
              <a:gd name="connsiteY1" fmla="*/ 0 h 6858000"/>
              <a:gd name="connsiteX2" fmla="*/ 3733200 w 3733200"/>
              <a:gd name="connsiteY2" fmla="*/ 6858000 h 6858000"/>
              <a:gd name="connsiteX3" fmla="*/ 1050355 w 3733200"/>
              <a:gd name="connsiteY3" fmla="*/ 6858000 h 6858000"/>
              <a:gd name="connsiteX4" fmla="*/ 1045200 w 3733200"/>
              <a:gd name="connsiteY4" fmla="*/ 6850751 h 6858000"/>
              <a:gd name="connsiteX5" fmla="*/ 0 w 3733200"/>
              <a:gd name="connsiteY5" fmla="*/ 3429000 h 6858000"/>
              <a:gd name="connsiteX6" fmla="*/ 1045200 w 3733200"/>
              <a:gd name="connsiteY6" fmla="*/ 7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33200" h="6858000">
                <a:moveTo>
                  <a:pt x="1050355" y="0"/>
                </a:moveTo>
                <a:lnTo>
                  <a:pt x="3733200" y="0"/>
                </a:lnTo>
                <a:lnTo>
                  <a:pt x="3733200" y="6858000"/>
                </a:lnTo>
                <a:lnTo>
                  <a:pt x="1050355" y="6858000"/>
                </a:lnTo>
                <a:lnTo>
                  <a:pt x="1045200" y="6850751"/>
                </a:lnTo>
                <a:cubicBezTo>
                  <a:pt x="385315" y="5873992"/>
                  <a:pt x="0" y="4696494"/>
                  <a:pt x="0" y="3429000"/>
                </a:cubicBezTo>
                <a:cubicBezTo>
                  <a:pt x="0" y="2161507"/>
                  <a:pt x="385315" y="984008"/>
                  <a:pt x="1045200" y="7250"/>
                </a:cubicBezTo>
                <a:close/>
              </a:path>
            </a:pathLst>
          </a:custGeom>
          <a:solidFill>
            <a:schemeClr val="accent1">
              <a:alpha val="80000"/>
            </a:schemeClr>
          </a:solidFill>
          <a:ln w="0">
            <a:noFill/>
          </a:ln>
        </p:spPr>
        <p:txBody>
          <a:bodyPr wrap="square">
            <a:noAutofit/>
          </a:bodyPr>
          <a:lstStyle>
            <a:lvl1pPr marL="0" indent="0">
              <a:buNone/>
              <a:defRPr sz="100">
                <a:noFill/>
              </a:defRPr>
            </a:lvl1pPr>
          </a:lstStyle>
          <a:p>
            <a:pPr lvl="0"/>
            <a:r>
              <a:rPr lang="en-GB" dirty="0"/>
              <a:t>.</a:t>
            </a:r>
          </a:p>
        </p:txBody>
      </p:sp>
      <p:sp>
        <p:nvSpPr>
          <p:cNvPr id="11" name="Title 10">
            <a:extLst>
              <a:ext uri="{FF2B5EF4-FFF2-40B4-BE49-F238E27FC236}">
                <a16:creationId xmlns:a16="http://schemas.microsoft.com/office/drawing/2014/main" id="{D6C050F6-82F4-476C-B6FF-FE11F88C7E9A}"/>
              </a:ext>
            </a:extLst>
          </p:cNvPr>
          <p:cNvSpPr>
            <a:spLocks noGrp="1"/>
          </p:cNvSpPr>
          <p:nvPr>
            <p:ph type="title" hasCustomPrompt="1"/>
          </p:nvPr>
        </p:nvSpPr>
        <p:spPr>
          <a:xfrm>
            <a:off x="576000" y="867600"/>
            <a:ext cx="6609600" cy="1492141"/>
          </a:xfrm>
        </p:spPr>
        <p:txBody>
          <a:bodyPr tIns="0" anchor="b" anchorCtr="0"/>
          <a:lstStyle>
            <a:lvl1pPr>
              <a:lnSpc>
                <a:spcPct val="90000"/>
              </a:lnSpc>
              <a:spcAft>
                <a:spcPts val="300"/>
              </a:spcAft>
              <a:defRPr sz="4800" b="1">
                <a:solidFill>
                  <a:schemeClr val="bg1"/>
                </a:solidFill>
                <a:latin typeface="+mn-lt"/>
              </a:defRPr>
            </a:lvl1pPr>
          </a:lstStyle>
          <a:p>
            <a:r>
              <a:rPr lang="en-GB" noProof="0" dirty="0"/>
              <a:t>Click to add title</a:t>
            </a:r>
            <a:endParaRPr lang="en-GB" dirty="0"/>
          </a:p>
        </p:txBody>
      </p:sp>
      <p:sp>
        <p:nvSpPr>
          <p:cNvPr id="16" name="Subtitle">
            <a:extLst>
              <a:ext uri="{FF2B5EF4-FFF2-40B4-BE49-F238E27FC236}">
                <a16:creationId xmlns:a16="http://schemas.microsoft.com/office/drawing/2014/main" id="{2DBE087B-3AC1-46BC-8D4A-35AF7E337210}"/>
              </a:ext>
            </a:extLst>
          </p:cNvPr>
          <p:cNvSpPr>
            <a:spLocks noGrp="1"/>
          </p:cNvSpPr>
          <p:nvPr>
            <p:ph type="subTitle" idx="21" hasCustomPrompt="1"/>
          </p:nvPr>
        </p:nvSpPr>
        <p:spPr>
          <a:xfrm>
            <a:off x="576000" y="2441152"/>
            <a:ext cx="6609600" cy="78619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bg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8" name="Text Placeholder 7">
            <a:extLst>
              <a:ext uri="{FF2B5EF4-FFF2-40B4-BE49-F238E27FC236}">
                <a16:creationId xmlns:a16="http://schemas.microsoft.com/office/drawing/2014/main" id="{1F0ECD52-3FDE-4E7B-99F3-07E94734A53A}"/>
              </a:ext>
            </a:extLst>
          </p:cNvPr>
          <p:cNvSpPr>
            <a:spLocks noGrp="1"/>
          </p:cNvSpPr>
          <p:nvPr>
            <p:ph type="body" sz="quarter" idx="17" hasCustomPrompt="1"/>
          </p:nvPr>
        </p:nvSpPr>
        <p:spPr>
          <a:xfrm>
            <a:off x="574675" y="4003200"/>
            <a:ext cx="2541600" cy="1987200"/>
          </a:xfrm>
        </p:spPr>
        <p:txBody>
          <a:bodyPr anchor="b" anchorCtr="0"/>
          <a:lstStyle>
            <a:lvl1pPr marL="0" indent="0">
              <a:buFontTx/>
              <a:buNone/>
              <a:defRPr sz="1000">
                <a:solidFill>
                  <a:schemeClr val="bg1"/>
                </a:solidFill>
              </a:defRPr>
            </a:lvl1pPr>
            <a:lvl2pPr marL="0" indent="0">
              <a:buFontTx/>
              <a:buNone/>
              <a:defRPr sz="1000">
                <a:solidFill>
                  <a:schemeClr val="bg1"/>
                </a:solidFill>
              </a:defRPr>
            </a:lvl2pPr>
            <a:lvl3pPr marL="0" indent="0">
              <a:buFontTx/>
              <a:buNone/>
              <a:defRPr sz="1000">
                <a:solidFill>
                  <a:schemeClr val="bg1"/>
                </a:solidFill>
              </a:defRPr>
            </a:lvl3pPr>
            <a:lvl4pPr>
              <a:buFontTx/>
              <a:buNone/>
              <a:defRPr sz="1000" b="0">
                <a:solidFill>
                  <a:schemeClr val="bg1"/>
                </a:solidFill>
              </a:defRPr>
            </a:lvl4pPr>
            <a:lvl5pPr>
              <a:buFontTx/>
              <a:buNone/>
              <a:defRPr sz="1000">
                <a:solidFill>
                  <a:schemeClr val="bg1"/>
                </a:solidFill>
              </a:defRPr>
            </a:lvl5pPr>
            <a:lvl6pPr>
              <a:buFontTx/>
              <a:buNone/>
              <a:defRPr sz="1000">
                <a:solidFill>
                  <a:schemeClr val="bg1"/>
                </a:solidFill>
                <a:latin typeface="+mn-lt"/>
              </a:defRPr>
            </a:lvl6pPr>
            <a:lvl7pPr>
              <a:buFontTx/>
              <a:buNone/>
              <a:defRPr sz="1000">
                <a:solidFill>
                  <a:schemeClr val="bg1"/>
                </a:solidFill>
                <a:latin typeface="+mn-lt"/>
              </a:defRPr>
            </a:lvl7pPr>
            <a:lvl8pPr>
              <a:buFontTx/>
              <a:buNone/>
              <a:defRPr sz="1000">
                <a:solidFill>
                  <a:schemeClr val="bg1"/>
                </a:solidFill>
                <a:latin typeface="+mn-lt"/>
              </a:defRPr>
            </a:lvl8pPr>
            <a:lvl9pPr>
              <a:buFontTx/>
              <a:buNone/>
              <a:defRPr sz="1000">
                <a:solidFill>
                  <a:schemeClr val="bg1"/>
                </a:solidFill>
                <a:latin typeface="+mn-lt"/>
              </a:defRPr>
            </a:lvl9pPr>
          </a:lstStyle>
          <a:p>
            <a:pPr lvl="0"/>
            <a:r>
              <a:rPr lang="en-GB" noProof="0" dirty="0"/>
              <a:t>Click to add text</a:t>
            </a:r>
            <a:endParaRPr lang="en-GB" dirty="0"/>
          </a:p>
        </p:txBody>
      </p:sp>
      <p:sp>
        <p:nvSpPr>
          <p:cNvPr id="15" name="Text Placeholder 7">
            <a:extLst>
              <a:ext uri="{FF2B5EF4-FFF2-40B4-BE49-F238E27FC236}">
                <a16:creationId xmlns:a16="http://schemas.microsoft.com/office/drawing/2014/main" id="{E14D8863-9DA5-43C0-BC9B-0A9132C19F64}"/>
              </a:ext>
            </a:extLst>
          </p:cNvPr>
          <p:cNvSpPr>
            <a:spLocks noGrp="1"/>
          </p:cNvSpPr>
          <p:nvPr>
            <p:ph type="body" sz="quarter" idx="18" hasCustomPrompt="1"/>
          </p:nvPr>
        </p:nvSpPr>
        <p:spPr>
          <a:xfrm>
            <a:off x="9074400" y="1729138"/>
            <a:ext cx="2541600" cy="1987200"/>
          </a:xfrm>
        </p:spPr>
        <p:txBody>
          <a:bodyPr anchor="t" anchorCtr="0"/>
          <a:lstStyle>
            <a:lvl1pPr marL="0" indent="0">
              <a:buFontTx/>
              <a:buNone/>
              <a:defRPr sz="1000">
                <a:solidFill>
                  <a:schemeClr val="bg1"/>
                </a:solidFill>
              </a:defRPr>
            </a:lvl1pPr>
            <a:lvl2pPr marL="0" indent="0">
              <a:buFontTx/>
              <a:buNone/>
              <a:defRPr sz="1000">
                <a:solidFill>
                  <a:schemeClr val="bg1"/>
                </a:solidFill>
              </a:defRPr>
            </a:lvl2pPr>
            <a:lvl3pPr marL="0" indent="0">
              <a:buFontTx/>
              <a:buNone/>
              <a:defRPr sz="1000">
                <a:solidFill>
                  <a:schemeClr val="bg1"/>
                </a:solidFill>
              </a:defRPr>
            </a:lvl3pPr>
            <a:lvl4pPr>
              <a:buFontTx/>
              <a:buNone/>
              <a:defRPr sz="1000" b="0">
                <a:solidFill>
                  <a:schemeClr val="bg1"/>
                </a:solidFill>
              </a:defRPr>
            </a:lvl4pPr>
            <a:lvl5pPr>
              <a:buFontTx/>
              <a:buNone/>
              <a:defRPr sz="1000">
                <a:solidFill>
                  <a:schemeClr val="bg1"/>
                </a:solidFill>
              </a:defRPr>
            </a:lvl5pPr>
            <a:lvl6pPr>
              <a:buFontTx/>
              <a:buNone/>
              <a:defRPr sz="1000">
                <a:solidFill>
                  <a:schemeClr val="bg1"/>
                </a:solidFill>
                <a:latin typeface="+mn-lt"/>
              </a:defRPr>
            </a:lvl6pPr>
            <a:lvl7pPr>
              <a:buFontTx/>
              <a:buNone/>
              <a:defRPr sz="1000">
                <a:solidFill>
                  <a:schemeClr val="bg1"/>
                </a:solidFill>
                <a:latin typeface="+mn-lt"/>
              </a:defRPr>
            </a:lvl7pPr>
            <a:lvl8pPr>
              <a:buFontTx/>
              <a:buNone/>
              <a:defRPr sz="1000">
                <a:solidFill>
                  <a:schemeClr val="bg1"/>
                </a:solidFill>
                <a:latin typeface="+mn-lt"/>
              </a:defRPr>
            </a:lvl8pPr>
            <a:lvl9pPr>
              <a:buFontTx/>
              <a:buNone/>
              <a:defRPr sz="1000">
                <a:solidFill>
                  <a:schemeClr val="bg1"/>
                </a:solidFill>
                <a:latin typeface="+mn-lt"/>
              </a:defRPr>
            </a:lvl9pPr>
          </a:lstStyle>
          <a:p>
            <a:pPr lvl="0"/>
            <a:r>
              <a:rPr lang="en-GB" noProof="0" dirty="0"/>
              <a:t>Click to add text</a:t>
            </a:r>
            <a:endParaRPr lang="en-GB" dirty="0"/>
          </a:p>
        </p:txBody>
      </p:sp>
      <p:sp>
        <p:nvSpPr>
          <p:cNvPr id="5" name="Date Placeholder 4">
            <a:extLst>
              <a:ext uri="{FF2B5EF4-FFF2-40B4-BE49-F238E27FC236}">
                <a16:creationId xmlns:a16="http://schemas.microsoft.com/office/drawing/2014/main" id="{7627C1C6-DB45-415F-9C05-0B64A63EF390}"/>
              </a:ext>
            </a:extLst>
          </p:cNvPr>
          <p:cNvSpPr>
            <a:spLocks noGrp="1"/>
          </p:cNvSpPr>
          <p:nvPr>
            <p:ph type="dt" sz="half" idx="14"/>
          </p:nvPr>
        </p:nvSpPr>
        <p:spPr/>
        <p:txBody>
          <a:bodyPr/>
          <a:lstStyle>
            <a:lvl1pPr>
              <a:defRPr>
                <a:solidFill>
                  <a:schemeClr val="bg1"/>
                </a:solidFill>
              </a:defRPr>
            </a:lvl1pPr>
          </a:lstStyle>
          <a:p>
            <a:endParaRPr lang="en-GB" dirty="0"/>
          </a:p>
        </p:txBody>
      </p:sp>
      <p:sp>
        <p:nvSpPr>
          <p:cNvPr id="6" name="Footer Placeholder 5">
            <a:extLst>
              <a:ext uri="{FF2B5EF4-FFF2-40B4-BE49-F238E27FC236}">
                <a16:creationId xmlns:a16="http://schemas.microsoft.com/office/drawing/2014/main" id="{63FF7635-21C3-4865-84E0-5C7B7F95EF43}"/>
              </a:ext>
            </a:extLst>
          </p:cNvPr>
          <p:cNvSpPr>
            <a:spLocks noGrp="1"/>
          </p:cNvSpPr>
          <p:nvPr>
            <p:ph type="ftr" sz="quarter" idx="15"/>
          </p:nvPr>
        </p:nvSpPr>
        <p:spPr/>
        <p:txBody>
          <a:bodyPr/>
          <a:lstStyle>
            <a:lvl1pPr>
              <a:defRPr>
                <a:solidFill>
                  <a:schemeClr val="bg1"/>
                </a:solidFill>
              </a:defRPr>
            </a:lvl1pPr>
          </a:lstStyle>
          <a:p>
            <a:endParaRPr lang="en-GB" dirty="0"/>
          </a:p>
        </p:txBody>
      </p:sp>
      <p:sp>
        <p:nvSpPr>
          <p:cNvPr id="13" name="Slide Number Placeholder 12">
            <a:extLst>
              <a:ext uri="{FF2B5EF4-FFF2-40B4-BE49-F238E27FC236}">
                <a16:creationId xmlns:a16="http://schemas.microsoft.com/office/drawing/2014/main" id="{F7745D3F-AA94-400A-AF8F-16D527EB1F76}"/>
              </a:ext>
            </a:extLst>
          </p:cNvPr>
          <p:cNvSpPr>
            <a:spLocks noGrp="1"/>
          </p:cNvSpPr>
          <p:nvPr>
            <p:ph type="sldNum" sz="quarter" idx="16"/>
          </p:nvPr>
        </p:nvSpPr>
        <p:spPr/>
        <p:txBody>
          <a:bodyPr/>
          <a:lstStyle>
            <a:lvl1pPr>
              <a:defRPr>
                <a:solidFill>
                  <a:schemeClr val="bg1"/>
                </a:solidFill>
              </a:defRPr>
            </a:lvl1p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382898638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 1 text + picture/overlay A">
    <p:spTree>
      <p:nvGrpSpPr>
        <p:cNvPr id="1" name=""/>
        <p:cNvGrpSpPr/>
        <p:nvPr/>
      </p:nvGrpSpPr>
      <p:grpSpPr>
        <a:xfrm>
          <a:off x="0" y="0"/>
          <a:ext cx="0" cy="0"/>
          <a:chOff x="0" y="0"/>
          <a:chExt cx="0" cy="0"/>
        </a:xfrm>
      </p:grpSpPr>
      <p:sp>
        <p:nvSpPr>
          <p:cNvPr id="21" name="TextBox 20">
            <a:extLst>
              <a:ext uri="{FF2B5EF4-FFF2-40B4-BE49-F238E27FC236}">
                <a16:creationId xmlns:a16="http://schemas.microsoft.com/office/drawing/2014/main" id="{FD2F42FA-AFF8-4C0D-BE47-5FF877E4B896}"/>
              </a:ext>
            </a:extLst>
          </p:cNvPr>
          <p:cNvSpPr txBox="1"/>
          <p:nvPr userDrawn="1"/>
        </p:nvSpPr>
        <p:spPr>
          <a:xfrm>
            <a:off x="9525" y="-270387"/>
            <a:ext cx="8882626" cy="215444"/>
          </a:xfrm>
          <a:prstGeom prst="rect">
            <a:avLst/>
          </a:prstGeom>
          <a:noFill/>
        </p:spPr>
        <p:txBody>
          <a:bodyPr wrap="square" lIns="0" tIns="0" rIns="0" bIns="0" rtlCol="0" anchor="b" anchorCtr="0">
            <a:spAutoFit/>
          </a:bodyPr>
          <a:lstStyle/>
          <a:p>
            <a:pPr marL="0" indent="0" algn="l">
              <a:spcAft>
                <a:spcPts val="600"/>
              </a:spcAft>
              <a:buFont typeface="Arial" panose="020B0604020202020204" pitchFamily="34" charset="0"/>
              <a:buNone/>
            </a:pPr>
            <a:r>
              <a:rPr lang="en-GB" sz="1400" dirty="0"/>
              <a:t>Right click on picture and choose “</a:t>
            </a:r>
            <a:r>
              <a:rPr lang="en-GB" sz="1400" b="0" dirty="0"/>
              <a:t>Send to Back” </a:t>
            </a:r>
            <a:r>
              <a:rPr lang="en-GB" sz="1400" dirty="0"/>
              <a:t>to get overlay in front</a:t>
            </a:r>
            <a:endParaRPr lang="en-GB" sz="1600" dirty="0">
              <a:solidFill>
                <a:schemeClr val="tx2"/>
              </a:solidFill>
            </a:endParaRPr>
          </a:p>
        </p:txBody>
      </p:sp>
      <p:sp>
        <p:nvSpPr>
          <p:cNvPr id="24" name="TextBox 23">
            <a:extLst>
              <a:ext uri="{FF2B5EF4-FFF2-40B4-BE49-F238E27FC236}">
                <a16:creationId xmlns:a16="http://schemas.microsoft.com/office/drawing/2014/main" id="{1548939C-F3C5-4E8D-AD87-F7C4A7A4C5D1}"/>
              </a:ext>
            </a:extLst>
          </p:cNvPr>
          <p:cNvSpPr txBox="1"/>
          <p:nvPr userDrawn="1"/>
        </p:nvSpPr>
        <p:spPr>
          <a:xfrm>
            <a:off x="3299947" y="6909773"/>
            <a:ext cx="8882626" cy="215444"/>
          </a:xfrm>
          <a:prstGeom prst="rect">
            <a:avLst/>
          </a:prstGeom>
          <a:noFill/>
        </p:spPr>
        <p:txBody>
          <a:bodyPr wrap="square" lIns="0" tIns="0" rIns="0" bIns="0" rtlCol="0" anchor="b" anchorCtr="0">
            <a:spAutoFit/>
          </a:bodyPr>
          <a:lstStyle/>
          <a:p>
            <a:pPr marL="0" indent="0" algn="r">
              <a:spcAft>
                <a:spcPts val="600"/>
              </a:spcAft>
              <a:buFont typeface="Arial" panose="020B0604020202020204" pitchFamily="34" charset="0"/>
              <a:buNone/>
            </a:pPr>
            <a:r>
              <a:rPr lang="en-GB" sz="1400" dirty="0">
                <a:solidFill>
                  <a:schemeClr val="tx1"/>
                </a:solidFill>
              </a:rPr>
              <a:t>You have the option to change the color of the guidepost</a:t>
            </a:r>
            <a:endParaRPr lang="en-GB" sz="1600" dirty="0">
              <a:solidFill>
                <a:schemeClr val="tx1"/>
              </a:solidFill>
            </a:endParaRPr>
          </a:p>
        </p:txBody>
      </p:sp>
      <p:sp>
        <p:nvSpPr>
          <p:cNvPr id="14" name="Overlay">
            <a:extLst>
              <a:ext uri="{FF2B5EF4-FFF2-40B4-BE49-F238E27FC236}">
                <a16:creationId xmlns:a16="http://schemas.microsoft.com/office/drawing/2014/main" id="{65C63FBD-AF8E-438B-ADE0-4CC16532B702}"/>
              </a:ext>
            </a:extLst>
          </p:cNvPr>
          <p:cNvSpPr>
            <a:spLocks noGrp="1"/>
          </p:cNvSpPr>
          <p:nvPr>
            <p:ph type="body" sz="quarter" idx="234" hasCustomPrompt="1"/>
          </p:nvPr>
        </p:nvSpPr>
        <p:spPr bwMode="ltGray">
          <a:xfrm>
            <a:off x="1" y="0"/>
            <a:ext cx="12192000" cy="6858000"/>
          </a:xfrm>
          <a:prstGeom prst="rect">
            <a:avLst/>
          </a:prstGeom>
          <a:gradFill>
            <a:gsLst>
              <a:gs pos="45000">
                <a:schemeClr val="tx1">
                  <a:alpha val="34595"/>
                </a:schemeClr>
              </a:gs>
              <a:gs pos="100000">
                <a:schemeClr val="bg1">
                  <a:alpha val="24559"/>
                </a:schemeClr>
              </a:gs>
            </a:gsLst>
            <a:lin ang="21594000" scaled="0"/>
          </a:gradFill>
          <a:ln w="0">
            <a:noFill/>
          </a:ln>
        </p:spPr>
        <p:txBody>
          <a:bodyPr wrap="square">
            <a:noAutofit/>
          </a:bodyPr>
          <a:lstStyle>
            <a:lvl1pPr marL="0" indent="0">
              <a:buNone/>
              <a:defRPr sz="100">
                <a:noFill/>
              </a:defRPr>
            </a:lvl1pPr>
          </a:lstStyle>
          <a:p>
            <a:pPr lvl="0"/>
            <a:r>
              <a:rPr lang="en-GB" dirty="0"/>
              <a:t>.</a:t>
            </a:r>
          </a:p>
        </p:txBody>
      </p:sp>
      <p:sp>
        <p:nvSpPr>
          <p:cNvPr id="18" name="Picture Placeholder">
            <a:extLst>
              <a:ext uri="{FF2B5EF4-FFF2-40B4-BE49-F238E27FC236}">
                <a16:creationId xmlns:a16="http://schemas.microsoft.com/office/drawing/2014/main" id="{4D276DFC-0D47-444F-9013-CA86083882F7}"/>
              </a:ext>
            </a:extLst>
          </p:cNvPr>
          <p:cNvSpPr>
            <a:spLocks noGrp="1"/>
          </p:cNvSpPr>
          <p:nvPr>
            <p:ph type="pic" sz="quarter" idx="220" hasCustomPrompt="1"/>
          </p:nvPr>
        </p:nvSpPr>
        <p:spPr bwMode="white">
          <a:xfrm>
            <a:off x="0" y="-1"/>
            <a:ext cx="12193200" cy="6861600"/>
          </a:xfrm>
          <a:solidFill>
            <a:schemeClr val="bg2"/>
          </a:solidFill>
        </p:spPr>
        <p:txBody>
          <a:bodyPr lIns="36000" tIns="36000" rIns="5184000" bIns="108000" anchor="t" anchorCtr="0"/>
          <a:lstStyle>
            <a:lvl1pPr marL="0" indent="0" algn="l">
              <a:spcAft>
                <a:spcPts val="0"/>
              </a:spcAft>
              <a:buNone/>
              <a:defRPr sz="1400">
                <a:solidFill>
                  <a:schemeClr val="tx2"/>
                </a:solidFill>
              </a:defRPr>
            </a:lvl1pPr>
          </a:lstStyle>
          <a:p>
            <a:r>
              <a:rPr lang="en-GB" dirty="0"/>
              <a:t>Click on frame and insert picture using the Insert tab - Pictures or from Templafy Images. Right click on picture and choose Send to Back to get overlay in front</a:t>
            </a:r>
          </a:p>
        </p:txBody>
      </p:sp>
      <p:sp>
        <p:nvSpPr>
          <p:cNvPr id="20" name="Freeform: Shape overlay">
            <a:extLst>
              <a:ext uri="{FF2B5EF4-FFF2-40B4-BE49-F238E27FC236}">
                <a16:creationId xmlns:a16="http://schemas.microsoft.com/office/drawing/2014/main" id="{F7E026B5-03CD-442C-AA38-2B3730ACE252}"/>
              </a:ext>
            </a:extLst>
          </p:cNvPr>
          <p:cNvSpPr>
            <a:spLocks noGrp="1"/>
          </p:cNvSpPr>
          <p:nvPr>
            <p:ph type="body" sz="quarter" idx="20" hasCustomPrompt="1"/>
          </p:nvPr>
        </p:nvSpPr>
        <p:spPr bwMode="ltGray">
          <a:xfrm>
            <a:off x="6096000" y="0"/>
            <a:ext cx="6096000" cy="6858000"/>
          </a:xfrm>
          <a:custGeom>
            <a:avLst/>
            <a:gdLst>
              <a:gd name="connsiteX0" fmla="*/ 1050355 w 6096000"/>
              <a:gd name="connsiteY0" fmla="*/ 0 h 6858000"/>
              <a:gd name="connsiteX1" fmla="*/ 6096000 w 6096000"/>
              <a:gd name="connsiteY1" fmla="*/ 0 h 6858000"/>
              <a:gd name="connsiteX2" fmla="*/ 6096000 w 6096000"/>
              <a:gd name="connsiteY2" fmla="*/ 6858000 h 6858000"/>
              <a:gd name="connsiteX3" fmla="*/ 1050355 w 6096000"/>
              <a:gd name="connsiteY3" fmla="*/ 6858000 h 6858000"/>
              <a:gd name="connsiteX4" fmla="*/ 1045200 w 6096000"/>
              <a:gd name="connsiteY4" fmla="*/ 6850751 h 6858000"/>
              <a:gd name="connsiteX5" fmla="*/ 0 w 6096000"/>
              <a:gd name="connsiteY5" fmla="*/ 3429000 h 6858000"/>
              <a:gd name="connsiteX6" fmla="*/ 1045200 w 6096000"/>
              <a:gd name="connsiteY6" fmla="*/ 7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58000">
                <a:moveTo>
                  <a:pt x="1050355" y="0"/>
                </a:moveTo>
                <a:lnTo>
                  <a:pt x="6096000" y="0"/>
                </a:lnTo>
                <a:lnTo>
                  <a:pt x="6096000" y="6858000"/>
                </a:lnTo>
                <a:lnTo>
                  <a:pt x="1050355" y="6858000"/>
                </a:lnTo>
                <a:lnTo>
                  <a:pt x="1045200" y="6850751"/>
                </a:lnTo>
                <a:cubicBezTo>
                  <a:pt x="385315" y="5873992"/>
                  <a:pt x="0" y="4696494"/>
                  <a:pt x="0" y="3429000"/>
                </a:cubicBezTo>
                <a:cubicBezTo>
                  <a:pt x="0" y="2161507"/>
                  <a:pt x="385315" y="984008"/>
                  <a:pt x="1045200" y="7250"/>
                </a:cubicBezTo>
                <a:close/>
              </a:path>
            </a:pathLst>
          </a:custGeom>
          <a:solidFill>
            <a:schemeClr val="accent1">
              <a:alpha val="80000"/>
            </a:schemeClr>
          </a:solidFill>
          <a:ln w="0">
            <a:noFill/>
          </a:ln>
        </p:spPr>
        <p:txBody>
          <a:bodyPr wrap="square">
            <a:noAutofit/>
          </a:bodyPr>
          <a:lstStyle>
            <a:lvl1pPr marL="0" indent="0">
              <a:buNone/>
              <a:defRPr sz="100">
                <a:noFill/>
              </a:defRPr>
            </a:lvl1pPr>
          </a:lstStyle>
          <a:p>
            <a:pPr lvl="0"/>
            <a:r>
              <a:rPr lang="en-GB" dirty="0"/>
              <a:t>.</a:t>
            </a:r>
          </a:p>
        </p:txBody>
      </p:sp>
      <p:sp>
        <p:nvSpPr>
          <p:cNvPr id="3" name="Title 2">
            <a:extLst>
              <a:ext uri="{FF2B5EF4-FFF2-40B4-BE49-F238E27FC236}">
                <a16:creationId xmlns:a16="http://schemas.microsoft.com/office/drawing/2014/main" id="{0687A80C-F845-45C9-8C90-7425C98B0695}"/>
              </a:ext>
            </a:extLst>
          </p:cNvPr>
          <p:cNvSpPr>
            <a:spLocks noGrp="1"/>
          </p:cNvSpPr>
          <p:nvPr>
            <p:ph type="title" hasCustomPrompt="1"/>
          </p:nvPr>
        </p:nvSpPr>
        <p:spPr>
          <a:xfrm>
            <a:off x="576000" y="576000"/>
            <a:ext cx="5375538" cy="439200"/>
          </a:xfrm>
        </p:spPr>
        <p:txBody>
          <a:bodyPr/>
          <a:lstStyle>
            <a:lvl1pPr>
              <a:defRPr sz="3000">
                <a:solidFill>
                  <a:schemeClr val="bg1"/>
                </a:solidFill>
              </a:defRPr>
            </a:lvl1pPr>
          </a:lstStyle>
          <a:p>
            <a:r>
              <a:rPr lang="en-GB" noProof="0" dirty="0"/>
              <a:t>Click to add title</a:t>
            </a:r>
            <a:endParaRPr lang="en-GB" dirty="0"/>
          </a:p>
        </p:txBody>
      </p:sp>
      <p:sp>
        <p:nvSpPr>
          <p:cNvPr id="15" name="Subtitle">
            <a:extLst>
              <a:ext uri="{FF2B5EF4-FFF2-40B4-BE49-F238E27FC236}">
                <a16:creationId xmlns:a16="http://schemas.microsoft.com/office/drawing/2014/main" id="{D39FEA10-A863-4399-BFC5-D8C6908F6EC5}"/>
              </a:ext>
            </a:extLst>
          </p:cNvPr>
          <p:cNvSpPr>
            <a:spLocks noGrp="1"/>
          </p:cNvSpPr>
          <p:nvPr>
            <p:ph type="subTitle" idx="21" hasCustomPrompt="1"/>
          </p:nvPr>
        </p:nvSpPr>
        <p:spPr>
          <a:xfrm>
            <a:off x="576000" y="1036800"/>
            <a:ext cx="5375538"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bg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8" name="Text Placeholder 7">
            <a:extLst>
              <a:ext uri="{FF2B5EF4-FFF2-40B4-BE49-F238E27FC236}">
                <a16:creationId xmlns:a16="http://schemas.microsoft.com/office/drawing/2014/main" id="{1F0ECD52-3FDE-4E7B-99F3-07E94734A53A}"/>
              </a:ext>
            </a:extLst>
          </p:cNvPr>
          <p:cNvSpPr>
            <a:spLocks noGrp="1"/>
          </p:cNvSpPr>
          <p:nvPr>
            <p:ph type="body" sz="quarter" idx="17" hasCustomPrompt="1"/>
          </p:nvPr>
        </p:nvSpPr>
        <p:spPr>
          <a:xfrm>
            <a:off x="574675" y="1727200"/>
            <a:ext cx="5376863" cy="426561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GB" noProof="0" dirty="0"/>
              <a:t>Click to add text                                                           Enter &amp;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19" name="Text Placeholder note">
            <a:extLst>
              <a:ext uri="{FF2B5EF4-FFF2-40B4-BE49-F238E27FC236}">
                <a16:creationId xmlns:a16="http://schemas.microsoft.com/office/drawing/2014/main" id="{A82BC9E5-1F0C-4829-852D-931D8501B6D7}"/>
              </a:ext>
            </a:extLst>
          </p:cNvPr>
          <p:cNvSpPr>
            <a:spLocks noGrp="1"/>
          </p:cNvSpPr>
          <p:nvPr>
            <p:ph type="body" sz="quarter" idx="233" hasCustomPrompt="1"/>
          </p:nvPr>
        </p:nvSpPr>
        <p:spPr>
          <a:xfrm>
            <a:off x="576000" y="5994000"/>
            <a:ext cx="5375538" cy="288000"/>
          </a:xfrm>
        </p:spPr>
        <p:txBody>
          <a:bodyPr anchor="b" anchorCtr="0"/>
          <a:lstStyle>
            <a:lvl1pPr marL="0" indent="0">
              <a:lnSpc>
                <a:spcPct val="100000"/>
              </a:lnSpc>
              <a:spcAft>
                <a:spcPts val="600"/>
              </a:spcAft>
              <a:buFontTx/>
              <a:buNone/>
              <a:defRPr lang="en-US" sz="800" i="1" kern="1200" dirty="0" smtClean="0">
                <a:solidFill>
                  <a:schemeClr val="bg1"/>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5" name="Date Placeholder 4">
            <a:extLst>
              <a:ext uri="{FF2B5EF4-FFF2-40B4-BE49-F238E27FC236}">
                <a16:creationId xmlns:a16="http://schemas.microsoft.com/office/drawing/2014/main" id="{7627C1C6-DB45-415F-9C05-0B64A63EF390}"/>
              </a:ext>
            </a:extLst>
          </p:cNvPr>
          <p:cNvSpPr>
            <a:spLocks noGrp="1"/>
          </p:cNvSpPr>
          <p:nvPr>
            <p:ph type="dt" sz="half" idx="14"/>
          </p:nvPr>
        </p:nvSpPr>
        <p:spPr/>
        <p:txBody>
          <a:bodyPr/>
          <a:lstStyle>
            <a:lvl1pPr>
              <a:defRPr>
                <a:solidFill>
                  <a:schemeClr val="bg1"/>
                </a:solidFill>
              </a:defRPr>
            </a:lvl1pPr>
          </a:lstStyle>
          <a:p>
            <a:endParaRPr lang="en-GB" dirty="0"/>
          </a:p>
        </p:txBody>
      </p:sp>
      <p:sp>
        <p:nvSpPr>
          <p:cNvPr id="6" name="Footer Placeholder 5">
            <a:extLst>
              <a:ext uri="{FF2B5EF4-FFF2-40B4-BE49-F238E27FC236}">
                <a16:creationId xmlns:a16="http://schemas.microsoft.com/office/drawing/2014/main" id="{63FF7635-21C3-4865-84E0-5C7B7F95EF43}"/>
              </a:ext>
            </a:extLst>
          </p:cNvPr>
          <p:cNvSpPr>
            <a:spLocks noGrp="1"/>
          </p:cNvSpPr>
          <p:nvPr>
            <p:ph type="ftr" sz="quarter" idx="15"/>
          </p:nvPr>
        </p:nvSpPr>
        <p:spPr/>
        <p:txBody>
          <a:bodyPr/>
          <a:lstStyle>
            <a:lvl1pPr>
              <a:defRPr>
                <a:solidFill>
                  <a:schemeClr val="bg1"/>
                </a:solidFill>
              </a:defRPr>
            </a:lvl1pPr>
          </a:lstStyle>
          <a:p>
            <a:endParaRPr lang="en-GB" dirty="0"/>
          </a:p>
        </p:txBody>
      </p:sp>
      <p:sp>
        <p:nvSpPr>
          <p:cNvPr id="13" name="Slide Number Placeholder 12">
            <a:extLst>
              <a:ext uri="{FF2B5EF4-FFF2-40B4-BE49-F238E27FC236}">
                <a16:creationId xmlns:a16="http://schemas.microsoft.com/office/drawing/2014/main" id="{F7745D3F-AA94-400A-AF8F-16D527EB1F76}"/>
              </a:ext>
            </a:extLst>
          </p:cNvPr>
          <p:cNvSpPr>
            <a:spLocks noGrp="1"/>
          </p:cNvSpPr>
          <p:nvPr>
            <p:ph type="sldNum" sz="quarter" idx="16"/>
          </p:nvPr>
        </p:nvSpPr>
        <p:spPr/>
        <p:txBody>
          <a:bodyPr/>
          <a:lstStyle>
            <a:lvl1pPr>
              <a:defRPr>
                <a:solidFill>
                  <a:schemeClr val="bg1"/>
                </a:solidFill>
              </a:defRPr>
            </a:lvl1p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240240744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 1 text + picture/overlay B">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B7ABC4BD-5A21-415F-934F-F31895735664}"/>
              </a:ext>
            </a:extLst>
          </p:cNvPr>
          <p:cNvSpPr txBox="1"/>
          <p:nvPr userDrawn="1"/>
        </p:nvSpPr>
        <p:spPr>
          <a:xfrm>
            <a:off x="9525" y="-270387"/>
            <a:ext cx="8882626" cy="215444"/>
          </a:xfrm>
          <a:prstGeom prst="rect">
            <a:avLst/>
          </a:prstGeom>
          <a:noFill/>
        </p:spPr>
        <p:txBody>
          <a:bodyPr wrap="square" lIns="0" tIns="0" rIns="0" bIns="0" rtlCol="0" anchor="b" anchorCtr="0">
            <a:spAutoFit/>
          </a:bodyPr>
          <a:lstStyle/>
          <a:p>
            <a:pPr marL="0" indent="0" algn="l">
              <a:spcAft>
                <a:spcPts val="600"/>
              </a:spcAft>
              <a:buFont typeface="Arial" panose="020B0604020202020204" pitchFamily="34" charset="0"/>
              <a:buNone/>
            </a:pPr>
            <a:r>
              <a:rPr lang="en-GB" sz="1400" dirty="0"/>
              <a:t>Right click on picture and choose “</a:t>
            </a:r>
            <a:r>
              <a:rPr lang="en-GB" sz="1400" b="0" dirty="0"/>
              <a:t>Send to Back” </a:t>
            </a:r>
            <a:r>
              <a:rPr lang="en-GB" sz="1400" dirty="0"/>
              <a:t>to get overlay in front</a:t>
            </a:r>
            <a:endParaRPr lang="en-GB" sz="1600" dirty="0">
              <a:solidFill>
                <a:schemeClr val="tx2"/>
              </a:solidFill>
            </a:endParaRPr>
          </a:p>
        </p:txBody>
      </p:sp>
      <p:sp>
        <p:nvSpPr>
          <p:cNvPr id="21" name="TextBox 20">
            <a:extLst>
              <a:ext uri="{FF2B5EF4-FFF2-40B4-BE49-F238E27FC236}">
                <a16:creationId xmlns:a16="http://schemas.microsoft.com/office/drawing/2014/main" id="{2C941901-4818-4FCF-BEB1-0744ADC13571}"/>
              </a:ext>
            </a:extLst>
          </p:cNvPr>
          <p:cNvSpPr txBox="1"/>
          <p:nvPr userDrawn="1"/>
        </p:nvSpPr>
        <p:spPr>
          <a:xfrm>
            <a:off x="3299947" y="6909773"/>
            <a:ext cx="8882626" cy="215444"/>
          </a:xfrm>
          <a:prstGeom prst="rect">
            <a:avLst/>
          </a:prstGeom>
          <a:noFill/>
        </p:spPr>
        <p:txBody>
          <a:bodyPr wrap="square" lIns="0" tIns="0" rIns="0" bIns="0" rtlCol="0" anchor="b" anchorCtr="0">
            <a:spAutoFit/>
          </a:bodyPr>
          <a:lstStyle/>
          <a:p>
            <a:pPr marL="0" indent="0" algn="r">
              <a:spcAft>
                <a:spcPts val="600"/>
              </a:spcAft>
              <a:buFont typeface="Arial" panose="020B0604020202020204" pitchFamily="34" charset="0"/>
              <a:buNone/>
            </a:pPr>
            <a:r>
              <a:rPr lang="en-GB" sz="1400" dirty="0">
                <a:solidFill>
                  <a:schemeClr val="tx1"/>
                </a:solidFill>
              </a:rPr>
              <a:t>You have the option to change the color of the guidepost</a:t>
            </a:r>
            <a:endParaRPr lang="en-GB" sz="1600" dirty="0">
              <a:solidFill>
                <a:schemeClr val="tx1"/>
              </a:solidFill>
            </a:endParaRPr>
          </a:p>
        </p:txBody>
      </p:sp>
      <p:sp>
        <p:nvSpPr>
          <p:cNvPr id="13" name="Overlay">
            <a:extLst>
              <a:ext uri="{FF2B5EF4-FFF2-40B4-BE49-F238E27FC236}">
                <a16:creationId xmlns:a16="http://schemas.microsoft.com/office/drawing/2014/main" id="{F670BDC8-87FE-4EB9-A204-6452C515357F}"/>
              </a:ext>
            </a:extLst>
          </p:cNvPr>
          <p:cNvSpPr>
            <a:spLocks noGrp="1"/>
          </p:cNvSpPr>
          <p:nvPr>
            <p:ph type="body" sz="quarter" idx="22" hasCustomPrompt="1"/>
          </p:nvPr>
        </p:nvSpPr>
        <p:spPr bwMode="ltGray">
          <a:xfrm>
            <a:off x="1" y="0"/>
            <a:ext cx="12192000" cy="6858000"/>
          </a:xfrm>
          <a:prstGeom prst="rect">
            <a:avLst/>
          </a:prstGeom>
          <a:gradFill>
            <a:gsLst>
              <a:gs pos="45000">
                <a:schemeClr val="tx1">
                  <a:alpha val="20000"/>
                </a:schemeClr>
              </a:gs>
              <a:gs pos="100000">
                <a:schemeClr val="bg1">
                  <a:alpha val="24559"/>
                </a:schemeClr>
              </a:gs>
            </a:gsLst>
            <a:lin ang="21594000" scaled="0"/>
          </a:gradFill>
          <a:ln w="0">
            <a:noFill/>
          </a:ln>
        </p:spPr>
        <p:txBody>
          <a:bodyPr wrap="square">
            <a:noAutofit/>
          </a:bodyPr>
          <a:lstStyle>
            <a:lvl1pPr marL="0" indent="0">
              <a:buNone/>
              <a:defRPr sz="100">
                <a:noFill/>
              </a:defRPr>
            </a:lvl1pPr>
          </a:lstStyle>
          <a:p>
            <a:pPr lvl="0"/>
            <a:r>
              <a:rPr lang="en-GB" dirty="0"/>
              <a:t>.</a:t>
            </a:r>
          </a:p>
        </p:txBody>
      </p:sp>
      <p:sp>
        <p:nvSpPr>
          <p:cNvPr id="18" name="Picture Placeholder">
            <a:extLst>
              <a:ext uri="{FF2B5EF4-FFF2-40B4-BE49-F238E27FC236}">
                <a16:creationId xmlns:a16="http://schemas.microsoft.com/office/drawing/2014/main" id="{4D276DFC-0D47-444F-9013-CA86083882F7}"/>
              </a:ext>
            </a:extLst>
          </p:cNvPr>
          <p:cNvSpPr>
            <a:spLocks noGrp="1"/>
          </p:cNvSpPr>
          <p:nvPr>
            <p:ph type="pic" sz="quarter" idx="220" hasCustomPrompt="1"/>
          </p:nvPr>
        </p:nvSpPr>
        <p:spPr bwMode="white">
          <a:xfrm>
            <a:off x="0" y="-1"/>
            <a:ext cx="12193200" cy="6861600"/>
          </a:xfrm>
          <a:solidFill>
            <a:schemeClr val="bg2"/>
          </a:solidFill>
        </p:spPr>
        <p:txBody>
          <a:bodyPr lIns="36000" tIns="36000" rIns="5112000" bIns="108000" anchor="t" anchorCtr="0"/>
          <a:lstStyle>
            <a:lvl1pPr marL="0" indent="0" algn="l">
              <a:spcAft>
                <a:spcPts val="0"/>
              </a:spcAft>
              <a:buNone/>
              <a:defRPr sz="1400">
                <a:solidFill>
                  <a:schemeClr val="tx2"/>
                </a:solidFill>
              </a:defRPr>
            </a:lvl1pPr>
          </a:lstStyle>
          <a:p>
            <a:r>
              <a:rPr lang="en-GB" dirty="0"/>
              <a:t>Click on frame and insert picture using the Insert tab - Pictures or from Templafy Images. Right click on picture and choose Send to Back to get overlay in front</a:t>
            </a:r>
          </a:p>
        </p:txBody>
      </p:sp>
      <p:sp>
        <p:nvSpPr>
          <p:cNvPr id="20" name="Freeform: Shape overlay">
            <a:extLst>
              <a:ext uri="{FF2B5EF4-FFF2-40B4-BE49-F238E27FC236}">
                <a16:creationId xmlns:a16="http://schemas.microsoft.com/office/drawing/2014/main" id="{F7E026B5-03CD-442C-AA38-2B3730ACE252}"/>
              </a:ext>
            </a:extLst>
          </p:cNvPr>
          <p:cNvSpPr>
            <a:spLocks noGrp="1"/>
          </p:cNvSpPr>
          <p:nvPr>
            <p:ph type="body" sz="quarter" idx="20" hasCustomPrompt="1"/>
          </p:nvPr>
        </p:nvSpPr>
        <p:spPr bwMode="ltGray">
          <a:xfrm>
            <a:off x="6096000" y="0"/>
            <a:ext cx="6096000" cy="6858000"/>
          </a:xfrm>
          <a:custGeom>
            <a:avLst/>
            <a:gdLst>
              <a:gd name="connsiteX0" fmla="*/ 1050355 w 6096000"/>
              <a:gd name="connsiteY0" fmla="*/ 0 h 6858000"/>
              <a:gd name="connsiteX1" fmla="*/ 6096000 w 6096000"/>
              <a:gd name="connsiteY1" fmla="*/ 0 h 6858000"/>
              <a:gd name="connsiteX2" fmla="*/ 6096000 w 6096000"/>
              <a:gd name="connsiteY2" fmla="*/ 6858000 h 6858000"/>
              <a:gd name="connsiteX3" fmla="*/ 1050355 w 6096000"/>
              <a:gd name="connsiteY3" fmla="*/ 6858000 h 6858000"/>
              <a:gd name="connsiteX4" fmla="*/ 1045200 w 6096000"/>
              <a:gd name="connsiteY4" fmla="*/ 6850751 h 6858000"/>
              <a:gd name="connsiteX5" fmla="*/ 0 w 6096000"/>
              <a:gd name="connsiteY5" fmla="*/ 3429000 h 6858000"/>
              <a:gd name="connsiteX6" fmla="*/ 1045200 w 6096000"/>
              <a:gd name="connsiteY6" fmla="*/ 7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58000">
                <a:moveTo>
                  <a:pt x="1050355" y="0"/>
                </a:moveTo>
                <a:lnTo>
                  <a:pt x="6096000" y="0"/>
                </a:lnTo>
                <a:lnTo>
                  <a:pt x="6096000" y="6858000"/>
                </a:lnTo>
                <a:lnTo>
                  <a:pt x="1050355" y="6858000"/>
                </a:lnTo>
                <a:lnTo>
                  <a:pt x="1045200" y="6850751"/>
                </a:lnTo>
                <a:cubicBezTo>
                  <a:pt x="385315" y="5873992"/>
                  <a:pt x="0" y="4696494"/>
                  <a:pt x="0" y="3429000"/>
                </a:cubicBezTo>
                <a:cubicBezTo>
                  <a:pt x="0" y="2161507"/>
                  <a:pt x="385315" y="984008"/>
                  <a:pt x="1045200" y="7250"/>
                </a:cubicBezTo>
                <a:close/>
              </a:path>
            </a:pathLst>
          </a:custGeom>
          <a:solidFill>
            <a:schemeClr val="bg1">
              <a:alpha val="80000"/>
            </a:schemeClr>
          </a:solidFill>
          <a:ln w="0">
            <a:noFill/>
          </a:ln>
        </p:spPr>
        <p:txBody>
          <a:bodyPr wrap="square">
            <a:noAutofit/>
          </a:bodyPr>
          <a:lstStyle>
            <a:lvl1pPr marL="0" indent="0">
              <a:buNone/>
              <a:defRPr sz="100">
                <a:noFill/>
              </a:defRPr>
            </a:lvl1pPr>
          </a:lstStyle>
          <a:p>
            <a:pPr lvl="0"/>
            <a:r>
              <a:rPr lang="en-GB" dirty="0"/>
              <a:t>.</a:t>
            </a:r>
          </a:p>
        </p:txBody>
      </p:sp>
      <p:sp>
        <p:nvSpPr>
          <p:cNvPr id="3" name="Title 2">
            <a:extLst>
              <a:ext uri="{FF2B5EF4-FFF2-40B4-BE49-F238E27FC236}">
                <a16:creationId xmlns:a16="http://schemas.microsoft.com/office/drawing/2014/main" id="{0687A80C-F845-45C9-8C90-7425C98B0695}"/>
              </a:ext>
            </a:extLst>
          </p:cNvPr>
          <p:cNvSpPr>
            <a:spLocks noGrp="1"/>
          </p:cNvSpPr>
          <p:nvPr>
            <p:ph type="title" hasCustomPrompt="1"/>
          </p:nvPr>
        </p:nvSpPr>
        <p:spPr>
          <a:xfrm>
            <a:off x="576000" y="576000"/>
            <a:ext cx="5375538" cy="439200"/>
          </a:xfrm>
        </p:spPr>
        <p:txBody>
          <a:bodyPr/>
          <a:lstStyle>
            <a:lvl1pPr>
              <a:defRPr sz="3000">
                <a:solidFill>
                  <a:schemeClr val="bg1"/>
                </a:solidFill>
              </a:defRPr>
            </a:lvl1pPr>
          </a:lstStyle>
          <a:p>
            <a:r>
              <a:rPr lang="en-GB" noProof="0" dirty="0"/>
              <a:t>Click to add title</a:t>
            </a:r>
            <a:endParaRPr lang="en-GB" dirty="0"/>
          </a:p>
        </p:txBody>
      </p:sp>
      <p:sp>
        <p:nvSpPr>
          <p:cNvPr id="15" name="Subtitle">
            <a:extLst>
              <a:ext uri="{FF2B5EF4-FFF2-40B4-BE49-F238E27FC236}">
                <a16:creationId xmlns:a16="http://schemas.microsoft.com/office/drawing/2014/main" id="{D39FEA10-A863-4399-BFC5-D8C6908F6EC5}"/>
              </a:ext>
            </a:extLst>
          </p:cNvPr>
          <p:cNvSpPr>
            <a:spLocks noGrp="1"/>
          </p:cNvSpPr>
          <p:nvPr>
            <p:ph type="subTitle" idx="21" hasCustomPrompt="1"/>
          </p:nvPr>
        </p:nvSpPr>
        <p:spPr>
          <a:xfrm>
            <a:off x="576000" y="1036800"/>
            <a:ext cx="5375538"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bg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8" name="Text Placeholder 7">
            <a:extLst>
              <a:ext uri="{FF2B5EF4-FFF2-40B4-BE49-F238E27FC236}">
                <a16:creationId xmlns:a16="http://schemas.microsoft.com/office/drawing/2014/main" id="{1F0ECD52-3FDE-4E7B-99F3-07E94734A53A}"/>
              </a:ext>
            </a:extLst>
          </p:cNvPr>
          <p:cNvSpPr>
            <a:spLocks noGrp="1"/>
          </p:cNvSpPr>
          <p:nvPr>
            <p:ph type="body" sz="quarter" idx="17" hasCustomPrompt="1"/>
          </p:nvPr>
        </p:nvSpPr>
        <p:spPr>
          <a:xfrm>
            <a:off x="574675" y="1727200"/>
            <a:ext cx="5376863" cy="426561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GB" noProof="0" dirty="0"/>
              <a:t>Click to add text                                                           Enter &amp;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19" name="Text Placeholder note">
            <a:extLst>
              <a:ext uri="{FF2B5EF4-FFF2-40B4-BE49-F238E27FC236}">
                <a16:creationId xmlns:a16="http://schemas.microsoft.com/office/drawing/2014/main" id="{A82BC9E5-1F0C-4829-852D-931D8501B6D7}"/>
              </a:ext>
            </a:extLst>
          </p:cNvPr>
          <p:cNvSpPr>
            <a:spLocks noGrp="1"/>
          </p:cNvSpPr>
          <p:nvPr>
            <p:ph type="body" sz="quarter" idx="233" hasCustomPrompt="1"/>
          </p:nvPr>
        </p:nvSpPr>
        <p:spPr>
          <a:xfrm>
            <a:off x="576000" y="5994000"/>
            <a:ext cx="5375538" cy="288000"/>
          </a:xfrm>
        </p:spPr>
        <p:txBody>
          <a:bodyPr anchor="b" anchorCtr="0"/>
          <a:lstStyle>
            <a:lvl1pPr marL="0" indent="0">
              <a:lnSpc>
                <a:spcPct val="100000"/>
              </a:lnSpc>
              <a:spcAft>
                <a:spcPts val="600"/>
              </a:spcAft>
              <a:buFontTx/>
              <a:buNone/>
              <a:defRPr lang="en-US" sz="800" i="1" kern="1200" dirty="0" smtClean="0">
                <a:solidFill>
                  <a:schemeClr val="bg1"/>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2" name="Date Placeholder 1">
            <a:extLst>
              <a:ext uri="{FF2B5EF4-FFF2-40B4-BE49-F238E27FC236}">
                <a16:creationId xmlns:a16="http://schemas.microsoft.com/office/drawing/2014/main" id="{C04DA42E-EB3F-4249-8A7D-2CAC6618214B}"/>
              </a:ext>
            </a:extLst>
          </p:cNvPr>
          <p:cNvSpPr>
            <a:spLocks noGrp="1"/>
          </p:cNvSpPr>
          <p:nvPr>
            <p:ph type="dt" sz="half" idx="234"/>
          </p:nvPr>
        </p:nvSpPr>
        <p:spPr/>
        <p:txBody>
          <a:bodyPr/>
          <a:lstStyle/>
          <a:p>
            <a:endParaRPr lang="en-GB" dirty="0"/>
          </a:p>
        </p:txBody>
      </p:sp>
      <p:sp>
        <p:nvSpPr>
          <p:cNvPr id="4" name="Footer Placeholder 3">
            <a:extLst>
              <a:ext uri="{FF2B5EF4-FFF2-40B4-BE49-F238E27FC236}">
                <a16:creationId xmlns:a16="http://schemas.microsoft.com/office/drawing/2014/main" id="{F0454BED-BD27-424F-9C5B-A94C9E33A5FF}"/>
              </a:ext>
            </a:extLst>
          </p:cNvPr>
          <p:cNvSpPr>
            <a:spLocks noGrp="1"/>
          </p:cNvSpPr>
          <p:nvPr>
            <p:ph type="ftr" sz="quarter" idx="235"/>
          </p:nvPr>
        </p:nvSpPr>
        <p:spPr/>
        <p:txBody>
          <a:bodyPr/>
          <a:lstStyle/>
          <a:p>
            <a:endParaRPr lang="en-GB" dirty="0"/>
          </a:p>
        </p:txBody>
      </p:sp>
      <p:sp>
        <p:nvSpPr>
          <p:cNvPr id="7" name="Slide Number Placeholder 6">
            <a:extLst>
              <a:ext uri="{FF2B5EF4-FFF2-40B4-BE49-F238E27FC236}">
                <a16:creationId xmlns:a16="http://schemas.microsoft.com/office/drawing/2014/main" id="{E36AE0B0-3D16-43A6-ABE0-87A2DC2549B1}"/>
              </a:ext>
            </a:extLst>
          </p:cNvPr>
          <p:cNvSpPr>
            <a:spLocks noGrp="1"/>
          </p:cNvSpPr>
          <p:nvPr>
            <p:ph type="sldNum" sz="quarter" idx="236"/>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291391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mage title slide - graphics C">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93A0BC75-3A8A-4EE8-A2D0-B04B248D4B7A}"/>
              </a:ext>
            </a:extLst>
          </p:cNvPr>
          <p:cNvSpPr txBox="1"/>
          <p:nvPr userDrawn="1"/>
        </p:nvSpPr>
        <p:spPr>
          <a:xfrm>
            <a:off x="9525" y="-270387"/>
            <a:ext cx="8882626" cy="215444"/>
          </a:xfrm>
          <a:prstGeom prst="rect">
            <a:avLst/>
          </a:prstGeom>
          <a:noFill/>
        </p:spPr>
        <p:txBody>
          <a:bodyPr wrap="square" lIns="0" tIns="0" rIns="0" bIns="0" rtlCol="0" anchor="b" anchorCtr="0">
            <a:spAutoFit/>
          </a:bodyPr>
          <a:lstStyle/>
          <a:p>
            <a:pPr marL="0" indent="0" algn="l">
              <a:spcAft>
                <a:spcPts val="600"/>
              </a:spcAft>
              <a:buFont typeface="Arial" panose="020B0604020202020204" pitchFamily="34" charset="0"/>
              <a:buNone/>
            </a:pPr>
            <a:r>
              <a:rPr lang="en-GB" sz="1400" dirty="0"/>
              <a:t>You have the option to change the color of the guidepost</a:t>
            </a:r>
            <a:endParaRPr lang="en-GB" sz="1600" dirty="0">
              <a:solidFill>
                <a:schemeClr val="tx2"/>
              </a:solidFill>
            </a:endParaRPr>
          </a:p>
        </p:txBody>
      </p:sp>
      <p:sp>
        <p:nvSpPr>
          <p:cNvPr id="9" name="Footer Placeholder 8" hidden="1">
            <a:extLst>
              <a:ext uri="{FF2B5EF4-FFF2-40B4-BE49-F238E27FC236}">
                <a16:creationId xmlns:a16="http://schemas.microsoft.com/office/drawing/2014/main" id="{3297A132-C2EE-4CE3-8B75-B1FDFF50D46E}"/>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2" name="Date Placeholder 6" hidden="1">
            <a:extLst>
              <a:ext uri="{FF2B5EF4-FFF2-40B4-BE49-F238E27FC236}">
                <a16:creationId xmlns:a16="http://schemas.microsoft.com/office/drawing/2014/main" id="{F13720B1-7DC5-4B65-984F-14EE96662287}"/>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11" name="Slide Number Placeholder 10" hidden="1">
            <a:extLst>
              <a:ext uri="{FF2B5EF4-FFF2-40B4-BE49-F238E27FC236}">
                <a16:creationId xmlns:a16="http://schemas.microsoft.com/office/drawing/2014/main" id="{E1304FA1-E0F5-4AD4-846A-37642FFE4879}"/>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8" name="Picture Placeholder 7"/>
          <p:cNvSpPr>
            <a:spLocks noGrp="1"/>
          </p:cNvSpPr>
          <p:nvPr>
            <p:ph type="pic" sz="quarter" idx="13" hasCustomPrompt="1"/>
          </p:nvPr>
        </p:nvSpPr>
        <p:spPr bwMode="white">
          <a:xfrm>
            <a:off x="0" y="-1"/>
            <a:ext cx="12193200" cy="6861600"/>
          </a:xfrm>
          <a:solidFill>
            <a:schemeClr val="bg2"/>
          </a:solidFill>
        </p:spPr>
        <p:txBody>
          <a:bodyPr lIns="144000" tIns="0" bIns="108000" anchor="b" anchorCtr="0"/>
          <a:lstStyle>
            <a:lvl1pPr marL="0" indent="0" algn="l">
              <a:buNone/>
              <a:defRPr sz="1600"/>
            </a:lvl1pPr>
          </a:lstStyle>
          <a:p>
            <a:r>
              <a:rPr lang="en-GB" dirty="0"/>
              <a:t>Click on frame and insert picture using the Insert tab - Pictures or from Templafy Images</a:t>
            </a:r>
          </a:p>
        </p:txBody>
      </p:sp>
      <p:sp>
        <p:nvSpPr>
          <p:cNvPr id="18" name="Text Placeholder 17">
            <a:extLst>
              <a:ext uri="{FF2B5EF4-FFF2-40B4-BE49-F238E27FC236}">
                <a16:creationId xmlns:a16="http://schemas.microsoft.com/office/drawing/2014/main" id="{DA7FD8B0-50B8-4BEF-9F03-E2C659AD7056}"/>
              </a:ext>
            </a:extLst>
          </p:cNvPr>
          <p:cNvSpPr>
            <a:spLocks noGrp="1"/>
          </p:cNvSpPr>
          <p:nvPr>
            <p:ph type="body" sz="quarter" idx="18" hasCustomPrompt="1"/>
          </p:nvPr>
        </p:nvSpPr>
        <p:spPr bwMode="ltGray">
          <a:xfrm>
            <a:off x="839" y="455"/>
            <a:ext cx="12193200" cy="6205958"/>
          </a:xfrm>
          <a:custGeom>
            <a:avLst/>
            <a:gdLst>
              <a:gd name="connsiteX0" fmla="*/ 0 w 12193200"/>
              <a:gd name="connsiteY0" fmla="*/ 0 h 6205958"/>
              <a:gd name="connsiteX1" fmla="*/ 12193200 w 12193200"/>
              <a:gd name="connsiteY1" fmla="*/ 0 h 6205958"/>
              <a:gd name="connsiteX2" fmla="*/ 12193200 w 12193200"/>
              <a:gd name="connsiteY2" fmla="*/ 4565218 h 6205958"/>
              <a:gd name="connsiteX3" fmla="*/ 11328372 w 12193200"/>
              <a:gd name="connsiteY3" fmla="*/ 5436135 h 6205958"/>
              <a:gd name="connsiteX4" fmla="*/ 9263656 w 12193200"/>
              <a:gd name="connsiteY4" fmla="*/ 6205958 h 6205958"/>
              <a:gd name="connsiteX5" fmla="*/ 0 w 12193200"/>
              <a:gd name="connsiteY5" fmla="*/ 6205958 h 6205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3200" h="6205958">
                <a:moveTo>
                  <a:pt x="0" y="0"/>
                </a:moveTo>
                <a:lnTo>
                  <a:pt x="12193200" y="0"/>
                </a:lnTo>
                <a:lnTo>
                  <a:pt x="12193200" y="4565218"/>
                </a:lnTo>
                <a:lnTo>
                  <a:pt x="11328372" y="5436135"/>
                </a:lnTo>
                <a:cubicBezTo>
                  <a:pt x="10759229" y="6007691"/>
                  <a:pt x="10175607" y="6205958"/>
                  <a:pt x="9263656" y="6205958"/>
                </a:cubicBezTo>
                <a:lnTo>
                  <a:pt x="0" y="6205958"/>
                </a:lnTo>
                <a:close/>
              </a:path>
            </a:pathLst>
          </a:custGeom>
          <a:solidFill>
            <a:schemeClr val="accent1">
              <a:alpha val="90000"/>
            </a:schemeClr>
          </a:solidFill>
          <a:ln w="0">
            <a:solidFill>
              <a:schemeClr val="accent1">
                <a:alpha val="0"/>
              </a:schemeClr>
            </a:solidFill>
          </a:ln>
        </p:spPr>
        <p:txBody>
          <a:bodyPr wrap="square">
            <a:noAutofit/>
          </a:bodyPr>
          <a:lstStyle>
            <a:lvl1pPr marL="0" indent="0">
              <a:buNone/>
              <a:defRPr sz="100">
                <a:noFill/>
              </a:defRPr>
            </a:lvl1pPr>
          </a:lstStyle>
          <a:p>
            <a:pPr lvl="0"/>
            <a:r>
              <a:rPr lang="en-GB" dirty="0"/>
              <a:t>.</a:t>
            </a:r>
          </a:p>
        </p:txBody>
      </p:sp>
      <p:sp>
        <p:nvSpPr>
          <p:cNvPr id="17" name="image">
            <a:extLst>
              <a:ext uri="{FF2B5EF4-FFF2-40B4-BE49-F238E27FC236}">
                <a16:creationId xmlns:a16="http://schemas.microsoft.com/office/drawing/2014/main" id="{B92CDB80-8722-467B-A218-FF17C5240245}"/>
              </a:ext>
            </a:extLst>
          </p:cNvPr>
          <p:cNvSpPr>
            <a:spLocks noGrp="1"/>
          </p:cNvSpPr>
          <p:nvPr>
            <p:ph type="body" sz="quarter" idx="14" hasCustomPrompt="1"/>
          </p:nvPr>
        </p:nvSpPr>
        <p:spPr bwMode="white">
          <a:xfrm>
            <a:off x="576000" y="576000"/>
            <a:ext cx="1490472" cy="381600"/>
          </a:xfr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w="0">
            <a:solidFill>
              <a:schemeClr val="bg1">
                <a:alpha val="0"/>
              </a:schemeClr>
            </a:solidFill>
          </a:ln>
        </p:spPr>
        <p:txBody>
          <a:bodyPr/>
          <a:lstStyle>
            <a:lvl1pPr marL="0" indent="0">
              <a:buNone/>
              <a:defRPr sz="100">
                <a:noFill/>
              </a:defRPr>
            </a:lvl1pPr>
            <a:lvl2pPr>
              <a:defRPr sz="100"/>
            </a:lvl2pPr>
            <a:lvl3pPr>
              <a:defRPr sz="100"/>
            </a:lvl3pPr>
            <a:lvl4pPr>
              <a:defRPr sz="100"/>
            </a:lvl4pPr>
            <a:lvl5pPr>
              <a:defRPr sz="100"/>
            </a:lvl5pPr>
          </a:lstStyle>
          <a:p>
            <a:pPr lvl="0"/>
            <a:r>
              <a:rPr lang="en-GB" noProof="0" dirty="0"/>
              <a:t>.</a:t>
            </a:r>
          </a:p>
        </p:txBody>
      </p:sp>
      <p:sp>
        <p:nvSpPr>
          <p:cNvPr id="14" name="Title 1">
            <a:extLst>
              <a:ext uri="{FF2B5EF4-FFF2-40B4-BE49-F238E27FC236}">
                <a16:creationId xmlns:a16="http://schemas.microsoft.com/office/drawing/2014/main" id="{1D6BA84D-0266-4847-9EEF-BEE0CE01AED2}"/>
              </a:ext>
            </a:extLst>
          </p:cNvPr>
          <p:cNvSpPr>
            <a:spLocks noGrp="1"/>
          </p:cNvSpPr>
          <p:nvPr>
            <p:ph type="ctrTitle" hasCustomPrompt="1"/>
          </p:nvPr>
        </p:nvSpPr>
        <p:spPr bwMode="white">
          <a:xfrm>
            <a:off x="576000" y="1746000"/>
            <a:ext cx="6321600" cy="1497600"/>
          </a:xfrm>
        </p:spPr>
        <p:txBody>
          <a:bodyPr anchor="b"/>
          <a:lstStyle>
            <a:lvl1pPr algn="l">
              <a:defRPr sz="4500">
                <a:solidFill>
                  <a:schemeClr val="bg1"/>
                </a:solidFill>
              </a:defRPr>
            </a:lvl1pPr>
          </a:lstStyle>
          <a:p>
            <a:r>
              <a:rPr lang="en-GB" noProof="0" dirty="0"/>
              <a:t>Click to add title</a:t>
            </a:r>
            <a:endParaRPr lang="en-GB" dirty="0"/>
          </a:p>
        </p:txBody>
      </p:sp>
      <p:sp>
        <p:nvSpPr>
          <p:cNvPr id="15" name="Subtitle 2">
            <a:extLst>
              <a:ext uri="{FF2B5EF4-FFF2-40B4-BE49-F238E27FC236}">
                <a16:creationId xmlns:a16="http://schemas.microsoft.com/office/drawing/2014/main" id="{059921BB-4DD4-429C-8F66-279674C3CF79}"/>
              </a:ext>
            </a:extLst>
          </p:cNvPr>
          <p:cNvSpPr>
            <a:spLocks noGrp="1"/>
          </p:cNvSpPr>
          <p:nvPr>
            <p:ph type="subTitle" idx="1" hasCustomPrompt="1"/>
          </p:nvPr>
        </p:nvSpPr>
        <p:spPr bwMode="white">
          <a:xfrm>
            <a:off x="576000" y="3150000"/>
            <a:ext cx="6321600" cy="1655762"/>
          </a:xfrm>
        </p:spPr>
        <p:txBody>
          <a:bodyPr/>
          <a:lstStyle>
            <a:lvl1pPr marL="0" indent="0" algn="l">
              <a:spcBef>
                <a:spcPts val="0"/>
              </a:spcBef>
              <a:buFont typeface="Arial" panose="020B0604020202020204" pitchFamily="34" charset="0"/>
              <a:buChar char="​"/>
              <a:defRPr sz="4500">
                <a:solidFill>
                  <a:schemeClr val="bg1"/>
                </a:solidFill>
              </a:defRPr>
            </a:lvl1pPr>
            <a:lvl2pPr marL="0" indent="0" algn="l">
              <a:buFont typeface="Arial" panose="020B0604020202020204" pitchFamily="34" charset="0"/>
              <a:buNone/>
              <a:defRPr sz="2000">
                <a:solidFill>
                  <a:schemeClr val="tx1"/>
                </a:solidFill>
              </a:defRPr>
            </a:lvl2pPr>
            <a:lvl3pPr marL="0" indent="0" algn="l">
              <a:buFont typeface="Arial" panose="020B0604020202020204" pitchFamily="34" charset="0"/>
              <a:buChar char="​"/>
              <a:defRPr sz="2000">
                <a:solidFill>
                  <a:schemeClr val="tx1"/>
                </a:solidFill>
              </a:defRPr>
            </a:lvl3pPr>
            <a:lvl4pPr marL="0" indent="0" algn="l">
              <a:buFont typeface="Arial" panose="020B0604020202020204" pitchFamily="34" charset="0"/>
              <a:buChar char="​"/>
              <a:defRPr sz="2000">
                <a:solidFill>
                  <a:schemeClr val="tx1"/>
                </a:solidFill>
              </a:defRPr>
            </a:lvl4pPr>
            <a:lvl5pPr marL="0" indent="0" algn="l">
              <a:buFont typeface="Arial" panose="020B0604020202020204" pitchFamily="34" charset="0"/>
              <a:buChar char="​"/>
              <a:defRPr sz="2000">
                <a:solidFill>
                  <a:schemeClr val="tx1"/>
                </a:solidFill>
              </a:defRPr>
            </a:lvl5pPr>
            <a:lvl6pPr marL="0" indent="0" algn="l">
              <a:buFont typeface="Arial" panose="020B0604020202020204" pitchFamily="34" charset="0"/>
              <a:buChar char="​"/>
              <a:defRPr sz="2000">
                <a:solidFill>
                  <a:schemeClr val="tx1"/>
                </a:solidFill>
              </a:defRPr>
            </a:lvl6pPr>
            <a:lvl7pPr marL="0" indent="0" algn="l">
              <a:buFont typeface="Arial" panose="020B0604020202020204" pitchFamily="34" charset="0"/>
              <a:buChar char="​"/>
              <a:defRPr sz="2000">
                <a:solidFill>
                  <a:schemeClr val="tx1"/>
                </a:solidFill>
              </a:defRPr>
            </a:lvl7pPr>
            <a:lvl8pPr marL="0" indent="0" algn="l">
              <a:buFont typeface="Arial" panose="020B0604020202020204" pitchFamily="34" charset="0"/>
              <a:buChar char="​"/>
              <a:defRPr sz="2000">
                <a:solidFill>
                  <a:schemeClr val="tx1"/>
                </a:solidFill>
              </a:defRPr>
            </a:lvl8pPr>
            <a:lvl9pPr marL="0" indent="0" algn="l">
              <a:buFont typeface="Arial" panose="020B0604020202020204" pitchFamily="34" charset="0"/>
              <a:buChar char="​"/>
              <a:tabLst/>
              <a:defRPr sz="2000">
                <a:solidFill>
                  <a:schemeClr val="tx1"/>
                </a:solidFill>
              </a:defRPr>
            </a:lvl9pPr>
          </a:lstStyle>
          <a:p>
            <a:r>
              <a:rPr lang="en-GB" dirty="0"/>
              <a:t>Click to add subtitle</a:t>
            </a:r>
          </a:p>
        </p:txBody>
      </p:sp>
      <p:sp>
        <p:nvSpPr>
          <p:cNvPr id="5" name="Text Placeholder 4">
            <a:extLst>
              <a:ext uri="{FF2B5EF4-FFF2-40B4-BE49-F238E27FC236}">
                <a16:creationId xmlns:a16="http://schemas.microsoft.com/office/drawing/2014/main" id="{7498504C-A88A-4DA0-A5FB-BFFB605D85C9}"/>
              </a:ext>
            </a:extLst>
          </p:cNvPr>
          <p:cNvSpPr>
            <a:spLocks noGrp="1"/>
          </p:cNvSpPr>
          <p:nvPr>
            <p:ph type="body" sz="quarter" idx="19" hasCustomPrompt="1"/>
          </p:nvPr>
        </p:nvSpPr>
        <p:spPr bwMode="white">
          <a:xfrm>
            <a:off x="583200" y="5079600"/>
            <a:ext cx="6312900" cy="244800"/>
          </a:xfrm>
        </p:spPr>
        <p:txBody>
          <a:bodyPr/>
          <a:lstStyle>
            <a:lvl1pPr marL="0" indent="0">
              <a:buNone/>
              <a:defRPr>
                <a:solidFill>
                  <a:schemeClr val="bg1"/>
                </a:solidFill>
              </a:defRPr>
            </a:lvl1pPr>
            <a:lvl2pPr marL="180000" indent="0">
              <a:buNone/>
              <a:defRPr>
                <a:solidFill>
                  <a:schemeClr val="bg1"/>
                </a:solidFill>
              </a:defRPr>
            </a:lvl2pPr>
            <a:lvl3pPr marL="360000" indent="0">
              <a:buNone/>
              <a:defRPr>
                <a:solidFill>
                  <a:schemeClr val="bg1"/>
                </a:solidFill>
              </a:defRPr>
            </a:lvl3pPr>
            <a:lvl4pPr>
              <a:buNone/>
              <a:defRPr>
                <a:solidFill>
                  <a:schemeClr val="bg1"/>
                </a:solidFill>
              </a:defRPr>
            </a:lvl4pPr>
            <a:lvl5pPr>
              <a:buNone/>
              <a:defRPr>
                <a:solidFill>
                  <a:schemeClr val="bg1"/>
                </a:solidFill>
              </a:defRPr>
            </a:lvl5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dirty="0"/>
              <a:t>Click to add </a:t>
            </a:r>
            <a:r>
              <a:rPr lang="en-GB" dirty="0">
                <a:latin typeface="Arial" panose="020B0604020202020204" pitchFamily="34" charset="0"/>
                <a:cs typeface="Arial" panose="020B0604020202020204" pitchFamily="34" charset="0"/>
              </a:rPr>
              <a:t>Grow | Protect | Operate | Finance</a:t>
            </a:r>
          </a:p>
        </p:txBody>
      </p:sp>
    </p:spTree>
    <p:extLst>
      <p:ext uri="{BB962C8B-B14F-4D97-AF65-F5344CB8AC3E}">
        <p14:creationId xmlns:p14="http://schemas.microsoft.com/office/powerpoint/2010/main" val="268977609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 1 text + picture/overlay C">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E7EC8212-5D7F-4300-97B2-D430B1C8E5F8}"/>
              </a:ext>
            </a:extLst>
          </p:cNvPr>
          <p:cNvSpPr txBox="1"/>
          <p:nvPr userDrawn="1"/>
        </p:nvSpPr>
        <p:spPr>
          <a:xfrm>
            <a:off x="3299947" y="-270387"/>
            <a:ext cx="8882626" cy="215444"/>
          </a:xfrm>
          <a:prstGeom prst="rect">
            <a:avLst/>
          </a:prstGeom>
          <a:noFill/>
        </p:spPr>
        <p:txBody>
          <a:bodyPr wrap="square" lIns="0" tIns="0" rIns="0" bIns="0" rtlCol="0" anchor="b" anchorCtr="0">
            <a:spAutoFit/>
          </a:bodyPr>
          <a:lstStyle/>
          <a:p>
            <a:pPr marL="0" indent="0" algn="r">
              <a:spcAft>
                <a:spcPts val="600"/>
              </a:spcAft>
              <a:buFont typeface="Arial" panose="020B0604020202020204" pitchFamily="34" charset="0"/>
              <a:buNone/>
            </a:pPr>
            <a:r>
              <a:rPr lang="en-GB" sz="1400" dirty="0"/>
              <a:t>Right click on picture and choose “</a:t>
            </a:r>
            <a:r>
              <a:rPr lang="en-GB" sz="1400" b="0" dirty="0"/>
              <a:t>Send to Back” </a:t>
            </a:r>
            <a:r>
              <a:rPr lang="en-GB" sz="1400" dirty="0"/>
              <a:t>to get overlay in front</a:t>
            </a:r>
            <a:endParaRPr lang="en-GB" sz="1600" dirty="0">
              <a:solidFill>
                <a:schemeClr val="tx2"/>
              </a:solidFill>
            </a:endParaRPr>
          </a:p>
        </p:txBody>
      </p:sp>
      <p:sp>
        <p:nvSpPr>
          <p:cNvPr id="21" name="TextBox 20">
            <a:extLst>
              <a:ext uri="{FF2B5EF4-FFF2-40B4-BE49-F238E27FC236}">
                <a16:creationId xmlns:a16="http://schemas.microsoft.com/office/drawing/2014/main" id="{E39631E8-8598-4386-9FC4-772A5DE22A45}"/>
              </a:ext>
            </a:extLst>
          </p:cNvPr>
          <p:cNvSpPr txBox="1"/>
          <p:nvPr userDrawn="1"/>
        </p:nvSpPr>
        <p:spPr>
          <a:xfrm>
            <a:off x="9427" y="6909773"/>
            <a:ext cx="8882626" cy="215444"/>
          </a:xfrm>
          <a:prstGeom prst="rect">
            <a:avLst/>
          </a:prstGeom>
          <a:noFill/>
        </p:spPr>
        <p:txBody>
          <a:bodyPr wrap="square" lIns="0" tIns="0" rIns="0" bIns="0" rtlCol="0" anchor="b" anchorCtr="0">
            <a:spAutoFit/>
          </a:bodyPr>
          <a:lstStyle/>
          <a:p>
            <a:pPr marL="0" indent="0" algn="l">
              <a:spcAft>
                <a:spcPts val="600"/>
              </a:spcAft>
              <a:buFont typeface="Arial" panose="020B0604020202020204" pitchFamily="34" charset="0"/>
              <a:buNone/>
            </a:pPr>
            <a:r>
              <a:rPr lang="en-GB" sz="1400" dirty="0">
                <a:solidFill>
                  <a:schemeClr val="tx1"/>
                </a:solidFill>
              </a:rPr>
              <a:t>You have the option to change the color of the guidepost</a:t>
            </a:r>
            <a:endParaRPr lang="en-GB" sz="1600" dirty="0">
              <a:solidFill>
                <a:schemeClr val="tx1"/>
              </a:solidFill>
            </a:endParaRPr>
          </a:p>
        </p:txBody>
      </p:sp>
      <p:sp>
        <p:nvSpPr>
          <p:cNvPr id="15" name="Overlay">
            <a:extLst>
              <a:ext uri="{FF2B5EF4-FFF2-40B4-BE49-F238E27FC236}">
                <a16:creationId xmlns:a16="http://schemas.microsoft.com/office/drawing/2014/main" id="{6D429644-6A85-4F66-85DE-A2C5EA585A06}"/>
              </a:ext>
            </a:extLst>
          </p:cNvPr>
          <p:cNvSpPr>
            <a:spLocks noGrp="1"/>
          </p:cNvSpPr>
          <p:nvPr>
            <p:ph type="body" sz="quarter" idx="234" hasCustomPrompt="1"/>
          </p:nvPr>
        </p:nvSpPr>
        <p:spPr bwMode="ltGray">
          <a:xfrm>
            <a:off x="1" y="0"/>
            <a:ext cx="12192000" cy="6858000"/>
          </a:xfrm>
          <a:prstGeom prst="rect">
            <a:avLst/>
          </a:prstGeom>
          <a:gradFill>
            <a:gsLst>
              <a:gs pos="80000">
                <a:schemeClr val="tx1">
                  <a:alpha val="25000"/>
                </a:schemeClr>
              </a:gs>
              <a:gs pos="49000">
                <a:schemeClr val="bg1">
                  <a:alpha val="0"/>
                </a:schemeClr>
              </a:gs>
            </a:gsLst>
            <a:lin ang="21594000" scaled="0"/>
          </a:gradFill>
          <a:ln w="0">
            <a:noFill/>
          </a:ln>
        </p:spPr>
        <p:txBody>
          <a:bodyPr wrap="square">
            <a:noAutofit/>
          </a:bodyPr>
          <a:lstStyle>
            <a:lvl1pPr marL="0" indent="0">
              <a:buNone/>
              <a:defRPr sz="100">
                <a:noFill/>
              </a:defRPr>
            </a:lvl1pPr>
          </a:lstStyle>
          <a:p>
            <a:pPr lvl="0"/>
            <a:r>
              <a:rPr lang="en-GB" dirty="0"/>
              <a:t>.</a:t>
            </a:r>
          </a:p>
        </p:txBody>
      </p:sp>
      <p:sp>
        <p:nvSpPr>
          <p:cNvPr id="12" name="Picture Placeholder">
            <a:extLst>
              <a:ext uri="{FF2B5EF4-FFF2-40B4-BE49-F238E27FC236}">
                <a16:creationId xmlns:a16="http://schemas.microsoft.com/office/drawing/2014/main" id="{898D5925-2C96-4F42-91E8-61B1C164C566}"/>
              </a:ext>
            </a:extLst>
          </p:cNvPr>
          <p:cNvSpPr>
            <a:spLocks noGrp="1"/>
          </p:cNvSpPr>
          <p:nvPr>
            <p:ph type="pic" sz="quarter" idx="220" hasCustomPrompt="1"/>
          </p:nvPr>
        </p:nvSpPr>
        <p:spPr bwMode="white">
          <a:xfrm>
            <a:off x="0" y="-1"/>
            <a:ext cx="12193200" cy="6861600"/>
          </a:xfrm>
          <a:solidFill>
            <a:schemeClr val="bg2"/>
          </a:solidFill>
        </p:spPr>
        <p:txBody>
          <a:bodyPr lIns="5076000" tIns="36000" rIns="72000" bIns="108000" anchor="t" anchorCtr="0"/>
          <a:lstStyle>
            <a:lvl1pPr marL="0" indent="0" algn="r">
              <a:spcAft>
                <a:spcPts val="0"/>
              </a:spcAft>
              <a:buNone/>
              <a:defRPr sz="1400">
                <a:solidFill>
                  <a:srgbClr val="545859"/>
                </a:solidFill>
              </a:defRPr>
            </a:lvl1pPr>
          </a:lstStyle>
          <a:p>
            <a:r>
              <a:rPr lang="en-GB" dirty="0"/>
              <a:t>Click on frame and insert picture using the Insert tab - Pictures or from Templafy Images. Right click on picture and choose Send to Back to get overlay in front</a:t>
            </a:r>
          </a:p>
        </p:txBody>
      </p:sp>
      <p:sp>
        <p:nvSpPr>
          <p:cNvPr id="24" name="Text Placeholder overlay">
            <a:extLst>
              <a:ext uri="{FF2B5EF4-FFF2-40B4-BE49-F238E27FC236}">
                <a16:creationId xmlns:a16="http://schemas.microsoft.com/office/drawing/2014/main" id="{E32F7837-E0AB-4194-A646-4A1496593A86}"/>
              </a:ext>
            </a:extLst>
          </p:cNvPr>
          <p:cNvSpPr>
            <a:spLocks noGrp="1"/>
          </p:cNvSpPr>
          <p:nvPr>
            <p:ph type="body" sz="quarter" idx="20" hasCustomPrompt="1"/>
          </p:nvPr>
        </p:nvSpPr>
        <p:spPr>
          <a:xfrm>
            <a:off x="840" y="0"/>
            <a:ext cx="6095160" cy="6858000"/>
          </a:xfrm>
          <a:custGeom>
            <a:avLst/>
            <a:gdLst>
              <a:gd name="connsiteX0" fmla="*/ 0 w 6095160"/>
              <a:gd name="connsiteY0" fmla="*/ 0 h 6858000"/>
              <a:gd name="connsiteX1" fmla="*/ 5043098 w 6095160"/>
              <a:gd name="connsiteY1" fmla="*/ 0 h 6858000"/>
              <a:gd name="connsiteX2" fmla="*/ 5111017 w 6095160"/>
              <a:gd name="connsiteY2" fmla="*/ 99405 h 6858000"/>
              <a:gd name="connsiteX3" fmla="*/ 6095160 w 6095160"/>
              <a:gd name="connsiteY3" fmla="*/ 3429000 h 6858000"/>
              <a:gd name="connsiteX4" fmla="*/ 5111017 w 6095160"/>
              <a:gd name="connsiteY4" fmla="*/ 6758595 h 6858000"/>
              <a:gd name="connsiteX5" fmla="*/ 5043098 w 6095160"/>
              <a:gd name="connsiteY5" fmla="*/ 6858000 h 6858000"/>
              <a:gd name="connsiteX6" fmla="*/ 0 w 609516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5160" h="6858000">
                <a:moveTo>
                  <a:pt x="0" y="0"/>
                </a:moveTo>
                <a:lnTo>
                  <a:pt x="5043098" y="0"/>
                </a:lnTo>
                <a:lnTo>
                  <a:pt x="5111017" y="99405"/>
                </a:lnTo>
                <a:cubicBezTo>
                  <a:pt x="5733551" y="1057689"/>
                  <a:pt x="6095160" y="2201116"/>
                  <a:pt x="6095160" y="3429000"/>
                </a:cubicBezTo>
                <a:cubicBezTo>
                  <a:pt x="6095160" y="4656885"/>
                  <a:pt x="5733551" y="5800311"/>
                  <a:pt x="5111017" y="6758595"/>
                </a:cubicBezTo>
                <a:lnTo>
                  <a:pt x="5043098" y="6858000"/>
                </a:lnTo>
                <a:lnTo>
                  <a:pt x="0" y="6858000"/>
                </a:lnTo>
                <a:close/>
              </a:path>
            </a:pathLst>
          </a:custGeom>
          <a:solidFill>
            <a:schemeClr val="bg1">
              <a:alpha val="80000"/>
            </a:schemeClr>
          </a:solidFill>
          <a:ln w="0">
            <a:noFill/>
          </a:ln>
        </p:spPr>
        <p:txBody>
          <a:bodyPr wrap="square">
            <a:noAutofit/>
          </a:bodyPr>
          <a:lstStyle>
            <a:lvl1pPr marL="0" indent="0">
              <a:buNone/>
              <a:defRPr sz="100">
                <a:noFill/>
              </a:defRPr>
            </a:lvl1pPr>
          </a:lstStyle>
          <a:p>
            <a:pPr lvl="0"/>
            <a:r>
              <a:rPr lang="en-GB" dirty="0"/>
              <a:t>.</a:t>
            </a:r>
          </a:p>
        </p:txBody>
      </p:sp>
      <p:sp>
        <p:nvSpPr>
          <p:cNvPr id="3" name="Title 2">
            <a:extLst>
              <a:ext uri="{FF2B5EF4-FFF2-40B4-BE49-F238E27FC236}">
                <a16:creationId xmlns:a16="http://schemas.microsoft.com/office/drawing/2014/main" id="{0687A80C-F845-45C9-8C90-7425C98B0695}"/>
              </a:ext>
            </a:extLst>
          </p:cNvPr>
          <p:cNvSpPr>
            <a:spLocks noGrp="1"/>
          </p:cNvSpPr>
          <p:nvPr>
            <p:ph type="title" hasCustomPrompt="1"/>
          </p:nvPr>
        </p:nvSpPr>
        <p:spPr>
          <a:xfrm>
            <a:off x="6242400" y="576000"/>
            <a:ext cx="5375538" cy="460800"/>
          </a:xfrm>
        </p:spPr>
        <p:txBody>
          <a:bodyPr/>
          <a:lstStyle>
            <a:lvl1pPr>
              <a:defRPr sz="3000">
                <a:solidFill>
                  <a:schemeClr val="bg1"/>
                </a:solidFill>
              </a:defRPr>
            </a:lvl1pPr>
          </a:lstStyle>
          <a:p>
            <a:r>
              <a:rPr lang="en-GB" noProof="0" dirty="0"/>
              <a:t>Click to add title</a:t>
            </a:r>
            <a:endParaRPr lang="en-GB" dirty="0"/>
          </a:p>
        </p:txBody>
      </p:sp>
      <p:sp>
        <p:nvSpPr>
          <p:cNvPr id="13" name="Subtitle">
            <a:extLst>
              <a:ext uri="{FF2B5EF4-FFF2-40B4-BE49-F238E27FC236}">
                <a16:creationId xmlns:a16="http://schemas.microsoft.com/office/drawing/2014/main" id="{15FB8EC3-40F1-47BA-8C4F-72737F4CCF6F}"/>
              </a:ext>
            </a:extLst>
          </p:cNvPr>
          <p:cNvSpPr>
            <a:spLocks noGrp="1"/>
          </p:cNvSpPr>
          <p:nvPr>
            <p:ph type="subTitle" idx="13" hasCustomPrompt="1"/>
          </p:nvPr>
        </p:nvSpPr>
        <p:spPr>
          <a:xfrm>
            <a:off x="6240464" y="1036800"/>
            <a:ext cx="5376736"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bg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8" name="Text Placeholder 7">
            <a:extLst>
              <a:ext uri="{FF2B5EF4-FFF2-40B4-BE49-F238E27FC236}">
                <a16:creationId xmlns:a16="http://schemas.microsoft.com/office/drawing/2014/main" id="{1F0ECD52-3FDE-4E7B-99F3-07E94734A53A}"/>
              </a:ext>
            </a:extLst>
          </p:cNvPr>
          <p:cNvSpPr>
            <a:spLocks noGrp="1"/>
          </p:cNvSpPr>
          <p:nvPr>
            <p:ph type="body" sz="quarter" idx="17" hasCustomPrompt="1"/>
          </p:nvPr>
        </p:nvSpPr>
        <p:spPr>
          <a:xfrm>
            <a:off x="6242400" y="1727200"/>
            <a:ext cx="5376863" cy="426561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GB" noProof="0" dirty="0"/>
              <a:t>Click to add text                                                           Enter &amp;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14" name="Text Placeholder note">
            <a:extLst>
              <a:ext uri="{FF2B5EF4-FFF2-40B4-BE49-F238E27FC236}">
                <a16:creationId xmlns:a16="http://schemas.microsoft.com/office/drawing/2014/main" id="{496DB025-D296-4EFC-96C6-267E04AE920C}"/>
              </a:ext>
            </a:extLst>
          </p:cNvPr>
          <p:cNvSpPr>
            <a:spLocks noGrp="1"/>
          </p:cNvSpPr>
          <p:nvPr>
            <p:ph type="body" sz="quarter" idx="233" hasCustomPrompt="1"/>
          </p:nvPr>
        </p:nvSpPr>
        <p:spPr>
          <a:xfrm>
            <a:off x="6240464" y="5994000"/>
            <a:ext cx="5376736" cy="288000"/>
          </a:xfrm>
        </p:spPr>
        <p:txBody>
          <a:bodyPr anchor="b" anchorCtr="0"/>
          <a:lstStyle>
            <a:lvl1pPr marL="0" indent="0">
              <a:lnSpc>
                <a:spcPct val="100000"/>
              </a:lnSpc>
              <a:spcAft>
                <a:spcPts val="600"/>
              </a:spcAft>
              <a:buFontTx/>
              <a:buNone/>
              <a:defRPr lang="en-US" sz="800" i="1" kern="1200" dirty="0" smtClean="0">
                <a:solidFill>
                  <a:schemeClr val="bg1"/>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10" name="Date Placeholder 9">
            <a:extLst>
              <a:ext uri="{FF2B5EF4-FFF2-40B4-BE49-F238E27FC236}">
                <a16:creationId xmlns:a16="http://schemas.microsoft.com/office/drawing/2014/main" id="{034A567E-C95E-4DC0-A9B8-0B309A177F24}"/>
              </a:ext>
            </a:extLst>
          </p:cNvPr>
          <p:cNvSpPr>
            <a:spLocks noGrp="1"/>
          </p:cNvSpPr>
          <p:nvPr>
            <p:ph type="dt" sz="half" idx="221"/>
          </p:nvPr>
        </p:nvSpPr>
        <p:spPr/>
        <p:txBody>
          <a:bodyPr/>
          <a:lstStyle/>
          <a:p>
            <a:endParaRPr lang="en-GB" dirty="0"/>
          </a:p>
        </p:txBody>
      </p:sp>
      <p:sp>
        <p:nvSpPr>
          <p:cNvPr id="19" name="Footer Placeholder 18">
            <a:extLst>
              <a:ext uri="{FF2B5EF4-FFF2-40B4-BE49-F238E27FC236}">
                <a16:creationId xmlns:a16="http://schemas.microsoft.com/office/drawing/2014/main" id="{FEF8C18F-2B87-45E4-895B-642B74C0BB26}"/>
              </a:ext>
            </a:extLst>
          </p:cNvPr>
          <p:cNvSpPr>
            <a:spLocks noGrp="1"/>
          </p:cNvSpPr>
          <p:nvPr>
            <p:ph type="ftr" sz="quarter" idx="222"/>
          </p:nvPr>
        </p:nvSpPr>
        <p:spPr/>
        <p:txBody>
          <a:bodyPr/>
          <a:lstStyle/>
          <a:p>
            <a:endParaRPr lang="en-GB" dirty="0"/>
          </a:p>
        </p:txBody>
      </p:sp>
      <p:sp>
        <p:nvSpPr>
          <p:cNvPr id="20" name="Slide Number Placeholder 19">
            <a:extLst>
              <a:ext uri="{FF2B5EF4-FFF2-40B4-BE49-F238E27FC236}">
                <a16:creationId xmlns:a16="http://schemas.microsoft.com/office/drawing/2014/main" id="{3E6F9E50-788D-42F3-8628-74D68CA855B0}"/>
              </a:ext>
            </a:extLst>
          </p:cNvPr>
          <p:cNvSpPr>
            <a:spLocks noGrp="1"/>
          </p:cNvSpPr>
          <p:nvPr>
            <p:ph type="sldNum" sz="quarter" idx="223"/>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201505505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 + 1 text + picture/overlay 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0722452E-DDF5-4B7D-9EF2-BE16C3110428}"/>
              </a:ext>
            </a:extLst>
          </p:cNvPr>
          <p:cNvSpPr txBox="1"/>
          <p:nvPr userDrawn="1"/>
        </p:nvSpPr>
        <p:spPr>
          <a:xfrm>
            <a:off x="3299947" y="6909773"/>
            <a:ext cx="8882626" cy="215444"/>
          </a:xfrm>
          <a:prstGeom prst="rect">
            <a:avLst/>
          </a:prstGeom>
          <a:noFill/>
        </p:spPr>
        <p:txBody>
          <a:bodyPr wrap="square" lIns="0" tIns="0" rIns="0" bIns="0" rtlCol="0" anchor="b" anchorCtr="0">
            <a:spAutoFit/>
          </a:bodyPr>
          <a:lstStyle/>
          <a:p>
            <a:pPr marL="0" indent="0" algn="r">
              <a:spcAft>
                <a:spcPts val="600"/>
              </a:spcAft>
              <a:buFont typeface="Arial" panose="020B0604020202020204" pitchFamily="34" charset="0"/>
              <a:buNone/>
            </a:pPr>
            <a:r>
              <a:rPr lang="en-GB" sz="1400" dirty="0">
                <a:solidFill>
                  <a:schemeClr val="tx1"/>
                </a:solidFill>
              </a:rPr>
              <a:t>You have the option to change the color of the guidepost</a:t>
            </a:r>
            <a:endParaRPr lang="en-GB" sz="1600" dirty="0">
              <a:solidFill>
                <a:schemeClr val="tx1"/>
              </a:solidFill>
            </a:endParaRPr>
          </a:p>
        </p:txBody>
      </p:sp>
      <p:sp>
        <p:nvSpPr>
          <p:cNvPr id="14" name="TextBox 13">
            <a:extLst>
              <a:ext uri="{FF2B5EF4-FFF2-40B4-BE49-F238E27FC236}">
                <a16:creationId xmlns:a16="http://schemas.microsoft.com/office/drawing/2014/main" id="{A25648CB-1F60-48C2-ADEE-FF2B9D705B65}"/>
              </a:ext>
            </a:extLst>
          </p:cNvPr>
          <p:cNvSpPr txBox="1"/>
          <p:nvPr userDrawn="1"/>
        </p:nvSpPr>
        <p:spPr>
          <a:xfrm>
            <a:off x="1990725" y="-270387"/>
            <a:ext cx="10155301" cy="215444"/>
          </a:xfrm>
          <a:prstGeom prst="rect">
            <a:avLst/>
          </a:prstGeom>
          <a:noFill/>
        </p:spPr>
        <p:txBody>
          <a:bodyPr wrap="square" lIns="0" tIns="0" rIns="0" bIns="0" rtlCol="0" anchor="b" anchorCtr="0">
            <a:spAutoFit/>
          </a:bodyPr>
          <a:lstStyle/>
          <a:p>
            <a:pPr marL="0" marR="0" lvl="0" indent="0" algn="r"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sz="1400" dirty="0"/>
              <a:t>Right click on picture and choose “</a:t>
            </a:r>
            <a:r>
              <a:rPr lang="en-GB" sz="1400" b="0" dirty="0"/>
              <a:t>Send to Back” </a:t>
            </a:r>
            <a:r>
              <a:rPr lang="en-GB" sz="1400" dirty="0"/>
              <a:t>to get overlay in front. </a:t>
            </a:r>
            <a:endParaRPr lang="en-GB" sz="1400" dirty="0">
              <a:solidFill>
                <a:schemeClr val="tx2"/>
              </a:solidFill>
            </a:endParaRPr>
          </a:p>
        </p:txBody>
      </p:sp>
      <p:sp>
        <p:nvSpPr>
          <p:cNvPr id="16" name="Picture Placeholder 15">
            <a:extLst>
              <a:ext uri="{FF2B5EF4-FFF2-40B4-BE49-F238E27FC236}">
                <a16:creationId xmlns:a16="http://schemas.microsoft.com/office/drawing/2014/main" id="{66C30EE2-BC7B-4FD0-B7A8-FEE354C4B21E}"/>
              </a:ext>
            </a:extLst>
          </p:cNvPr>
          <p:cNvSpPr>
            <a:spLocks noGrp="1"/>
          </p:cNvSpPr>
          <p:nvPr>
            <p:ph type="pic" sz="quarter" idx="18" hasCustomPrompt="1"/>
          </p:nvPr>
        </p:nvSpPr>
        <p:spPr>
          <a:xfrm>
            <a:off x="6407618" y="2"/>
            <a:ext cx="5784380" cy="6856247"/>
          </a:xfrm>
          <a:custGeom>
            <a:avLst/>
            <a:gdLst>
              <a:gd name="connsiteX0" fmla="*/ 1581728 w 5784380"/>
              <a:gd name="connsiteY0" fmla="*/ 0 h 6856247"/>
              <a:gd name="connsiteX1" fmla="*/ 5784380 w 5784380"/>
              <a:gd name="connsiteY1" fmla="*/ 0 h 6856247"/>
              <a:gd name="connsiteX2" fmla="*/ 5784380 w 5784380"/>
              <a:gd name="connsiteY2" fmla="*/ 6856247 h 6856247"/>
              <a:gd name="connsiteX3" fmla="*/ 1423731 w 5784380"/>
              <a:gd name="connsiteY3" fmla="*/ 6856247 h 6856247"/>
              <a:gd name="connsiteX4" fmla="*/ 1268210 w 5784380"/>
              <a:gd name="connsiteY4" fmla="*/ 6697437 h 6856247"/>
              <a:gd name="connsiteX5" fmla="*/ 0 w 5784380"/>
              <a:gd name="connsiteY5" fmla="*/ 3501736 h 6856247"/>
              <a:gd name="connsiteX6" fmla="*/ 1429854 w 5784380"/>
              <a:gd name="connsiteY6" fmla="*/ 140972 h 6856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84380" h="6856247">
                <a:moveTo>
                  <a:pt x="1581728" y="0"/>
                </a:moveTo>
                <a:lnTo>
                  <a:pt x="5784380" y="0"/>
                </a:lnTo>
                <a:lnTo>
                  <a:pt x="5784380" y="6856247"/>
                </a:lnTo>
                <a:lnTo>
                  <a:pt x="1423731" y="6856247"/>
                </a:lnTo>
                <a:lnTo>
                  <a:pt x="1268210" y="6697437"/>
                </a:lnTo>
                <a:cubicBezTo>
                  <a:pt x="480250" y="5853394"/>
                  <a:pt x="0" y="4732168"/>
                  <a:pt x="0" y="3501736"/>
                </a:cubicBezTo>
                <a:cubicBezTo>
                  <a:pt x="0" y="2189276"/>
                  <a:pt x="546417" y="1001067"/>
                  <a:pt x="1429854" y="140972"/>
                </a:cubicBezTo>
                <a:close/>
              </a:path>
            </a:pathLst>
          </a:custGeom>
          <a:noFill/>
        </p:spPr>
        <p:txBody>
          <a:bodyPr wrap="square" lIns="180000" tIns="1368000" rIns="180000" anchor="ctr" anchorCtr="0">
            <a:noAutofit/>
          </a:bodyPr>
          <a:lstStyle>
            <a:lvl1pPr marL="0" indent="0" algn="ctr">
              <a:spcAft>
                <a:spcPts val="0"/>
              </a:spcAft>
              <a:buNone/>
              <a:defRPr sz="1600">
                <a:solidFill>
                  <a:schemeClr val="tx2"/>
                </a:solidFill>
              </a:defRPr>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noProof="0" dirty="0"/>
              <a:t>Click icon to add picture or click on </a:t>
            </a:r>
            <a:br>
              <a:rPr lang="en-GB" noProof="0" dirty="0"/>
            </a:br>
            <a:r>
              <a:rPr lang="en-GB" noProof="0" dirty="0"/>
              <a:t>frame and insert picture from Templafy Images. </a:t>
            </a:r>
            <a:br>
              <a:rPr lang="en-GB" noProof="0" dirty="0"/>
            </a:br>
            <a:r>
              <a:rPr lang="en-GB" dirty="0"/>
              <a:t>Right click on picture and choose Send to Back to get overlay in front</a:t>
            </a:r>
            <a:endParaRPr lang="en-GB" noProof="0" dirty="0"/>
          </a:p>
        </p:txBody>
      </p:sp>
      <p:sp>
        <p:nvSpPr>
          <p:cNvPr id="18" name="Freeform: Shape overlay">
            <a:extLst>
              <a:ext uri="{FF2B5EF4-FFF2-40B4-BE49-F238E27FC236}">
                <a16:creationId xmlns:a16="http://schemas.microsoft.com/office/drawing/2014/main" id="{A2B7CC84-0E4E-478C-AE5F-CE62EC5F06E3}"/>
              </a:ext>
            </a:extLst>
          </p:cNvPr>
          <p:cNvSpPr>
            <a:spLocks noGrp="1"/>
          </p:cNvSpPr>
          <p:nvPr>
            <p:ph type="body" sz="quarter" idx="20" hasCustomPrompt="1"/>
          </p:nvPr>
        </p:nvSpPr>
        <p:spPr>
          <a:xfrm>
            <a:off x="6407620" y="2"/>
            <a:ext cx="5784380" cy="6857999"/>
          </a:xfrm>
          <a:custGeom>
            <a:avLst/>
            <a:gdLst>
              <a:gd name="connsiteX0" fmla="*/ 1581728 w 5784380"/>
              <a:gd name="connsiteY0" fmla="*/ 0 h 6857999"/>
              <a:gd name="connsiteX1" fmla="*/ 5784380 w 5784380"/>
              <a:gd name="connsiteY1" fmla="*/ 0 h 6857999"/>
              <a:gd name="connsiteX2" fmla="*/ 5784380 w 5784380"/>
              <a:gd name="connsiteY2" fmla="*/ 6857999 h 6857999"/>
              <a:gd name="connsiteX3" fmla="*/ 1425446 w 5784380"/>
              <a:gd name="connsiteY3" fmla="*/ 6857999 h 6857999"/>
              <a:gd name="connsiteX4" fmla="*/ 1268210 w 5784380"/>
              <a:gd name="connsiteY4" fmla="*/ 6697437 h 6857999"/>
              <a:gd name="connsiteX5" fmla="*/ 0 w 5784380"/>
              <a:gd name="connsiteY5" fmla="*/ 3501736 h 6857999"/>
              <a:gd name="connsiteX6" fmla="*/ 1429854 w 5784380"/>
              <a:gd name="connsiteY6" fmla="*/ 140972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84380" h="6857999">
                <a:moveTo>
                  <a:pt x="1581728" y="0"/>
                </a:moveTo>
                <a:lnTo>
                  <a:pt x="5784380" y="0"/>
                </a:lnTo>
                <a:lnTo>
                  <a:pt x="5784380" y="6857999"/>
                </a:lnTo>
                <a:lnTo>
                  <a:pt x="1425446" y="6857999"/>
                </a:lnTo>
                <a:lnTo>
                  <a:pt x="1268210" y="6697437"/>
                </a:lnTo>
                <a:cubicBezTo>
                  <a:pt x="480250" y="5853394"/>
                  <a:pt x="0" y="4732168"/>
                  <a:pt x="0" y="3501736"/>
                </a:cubicBezTo>
                <a:cubicBezTo>
                  <a:pt x="0" y="2189276"/>
                  <a:pt x="546417" y="1001067"/>
                  <a:pt x="1429854" y="140972"/>
                </a:cubicBezTo>
                <a:close/>
              </a:path>
            </a:pathLst>
          </a:custGeom>
          <a:solidFill>
            <a:schemeClr val="accent1">
              <a:alpha val="40000"/>
            </a:schemeClr>
          </a:solidFill>
          <a:ln w="0">
            <a:noFill/>
          </a:ln>
        </p:spPr>
        <p:txBody>
          <a:bodyPr wrap="square">
            <a:noAutofit/>
          </a:bodyPr>
          <a:lstStyle>
            <a:lvl1pPr marL="0" indent="0">
              <a:buNone/>
              <a:defRPr sz="100">
                <a:noFill/>
              </a:defRPr>
            </a:lvl1pPr>
          </a:lstStyle>
          <a:p>
            <a:pPr lvl="0"/>
            <a:r>
              <a:rPr lang="en-GB" dirty="0"/>
              <a:t>.</a:t>
            </a:r>
          </a:p>
        </p:txBody>
      </p:sp>
      <p:sp>
        <p:nvSpPr>
          <p:cNvPr id="4" name="Title 3">
            <a:extLst>
              <a:ext uri="{FF2B5EF4-FFF2-40B4-BE49-F238E27FC236}">
                <a16:creationId xmlns:a16="http://schemas.microsoft.com/office/drawing/2014/main" id="{20A99923-C338-41DF-B562-C905F2E421FD}"/>
              </a:ext>
            </a:extLst>
          </p:cNvPr>
          <p:cNvSpPr>
            <a:spLocks noGrp="1"/>
          </p:cNvSpPr>
          <p:nvPr>
            <p:ph type="title" hasCustomPrompt="1"/>
          </p:nvPr>
        </p:nvSpPr>
        <p:spPr>
          <a:xfrm>
            <a:off x="576000" y="576000"/>
            <a:ext cx="5374800" cy="531999"/>
          </a:xfrm>
        </p:spPr>
        <p:txBody>
          <a:bodyPr/>
          <a:lstStyle>
            <a:lvl1pPr>
              <a:defRPr sz="3000"/>
            </a:lvl1pPr>
          </a:lstStyle>
          <a:p>
            <a:r>
              <a:rPr lang="en-GB" noProof="0" dirty="0"/>
              <a:t>Click to add title</a:t>
            </a:r>
            <a:endParaRPr lang="en-GB" dirty="0"/>
          </a:p>
        </p:txBody>
      </p:sp>
      <p:sp>
        <p:nvSpPr>
          <p:cNvPr id="13" name="Subtitle">
            <a:extLst>
              <a:ext uri="{FF2B5EF4-FFF2-40B4-BE49-F238E27FC236}">
                <a16:creationId xmlns:a16="http://schemas.microsoft.com/office/drawing/2014/main" id="{04B319CB-B60A-46D6-B877-407E320F9A88}"/>
              </a:ext>
            </a:extLst>
          </p:cNvPr>
          <p:cNvSpPr>
            <a:spLocks noGrp="1"/>
          </p:cNvSpPr>
          <p:nvPr>
            <p:ph type="subTitle" idx="21" hasCustomPrompt="1"/>
          </p:nvPr>
        </p:nvSpPr>
        <p:spPr>
          <a:xfrm>
            <a:off x="576000" y="1036800"/>
            <a:ext cx="5375538"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accent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3" name="Content Placeholder 2"/>
          <p:cNvSpPr>
            <a:spLocks noGrp="1"/>
          </p:cNvSpPr>
          <p:nvPr>
            <p:ph idx="1" hasCustomPrompt="1"/>
          </p:nvPr>
        </p:nvSpPr>
        <p:spPr>
          <a:xfrm>
            <a:off x="576000" y="1727199"/>
            <a:ext cx="5374800" cy="4266000"/>
          </a:xfrm>
        </p:spPr>
        <p:txBody>
          <a:bodyPr/>
          <a:lstStyle>
            <a:lvl1pPr>
              <a:defRPr/>
            </a:lvl1pPr>
            <a:lvl5pPr>
              <a:defRPr/>
            </a:lvl5pPr>
          </a:lstStyle>
          <a:p>
            <a:pPr lvl="0"/>
            <a:r>
              <a:rPr lang="en-GB" noProof="0" dirty="0"/>
              <a:t>Click to add text                                                           Enter &amp; TAB for next text level                                          SHIFT+TAB to go back in levels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6</a:t>
            </a:r>
          </a:p>
          <a:p>
            <a:pPr lvl="6"/>
            <a:r>
              <a:rPr lang="en-GB" noProof="0" dirty="0"/>
              <a:t>7</a:t>
            </a:r>
          </a:p>
          <a:p>
            <a:pPr lvl="7"/>
            <a:r>
              <a:rPr lang="en-GB" noProof="0" dirty="0"/>
              <a:t>8</a:t>
            </a:r>
          </a:p>
          <a:p>
            <a:pPr lvl="8"/>
            <a:r>
              <a:rPr lang="en-GB" noProof="0" dirty="0"/>
              <a:t>9</a:t>
            </a:r>
          </a:p>
        </p:txBody>
      </p:sp>
      <p:sp>
        <p:nvSpPr>
          <p:cNvPr id="15" name="Text Placeholder note">
            <a:extLst>
              <a:ext uri="{FF2B5EF4-FFF2-40B4-BE49-F238E27FC236}">
                <a16:creationId xmlns:a16="http://schemas.microsoft.com/office/drawing/2014/main" id="{49F1882B-676A-48F2-8EC4-51EFD17D6398}"/>
              </a:ext>
            </a:extLst>
          </p:cNvPr>
          <p:cNvSpPr>
            <a:spLocks noGrp="1"/>
          </p:cNvSpPr>
          <p:nvPr>
            <p:ph type="body" sz="quarter" idx="233" hasCustomPrompt="1"/>
          </p:nvPr>
        </p:nvSpPr>
        <p:spPr>
          <a:xfrm>
            <a:off x="576000" y="5994000"/>
            <a:ext cx="5375538" cy="288000"/>
          </a:xfrm>
        </p:spPr>
        <p:txBody>
          <a:bodyPr anchor="b" anchorCtr="0"/>
          <a:lstStyle>
            <a:lvl1pPr marL="0" indent="0">
              <a:lnSpc>
                <a:spcPct val="100000"/>
              </a:lnSpc>
              <a:spcAft>
                <a:spcPts val="600"/>
              </a:spcAft>
              <a:buFontTx/>
              <a:buNone/>
              <a:defRPr lang="en-US" sz="800" i="1" kern="1200" dirty="0" smtClean="0">
                <a:solidFill>
                  <a:srgbClr val="545859"/>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2" name="Date Placeholder 1">
            <a:extLst>
              <a:ext uri="{FF2B5EF4-FFF2-40B4-BE49-F238E27FC236}">
                <a16:creationId xmlns:a16="http://schemas.microsoft.com/office/drawing/2014/main" id="{C1FE5B66-FE35-4EFE-9383-93A0CEA6252C}"/>
              </a:ext>
            </a:extLst>
          </p:cNvPr>
          <p:cNvSpPr>
            <a:spLocks noGrp="1"/>
          </p:cNvSpPr>
          <p:nvPr>
            <p:ph type="dt" sz="half" idx="220"/>
          </p:nvPr>
        </p:nvSpPr>
        <p:spPr/>
        <p:txBody>
          <a:bodyPr/>
          <a:lstStyle/>
          <a:p>
            <a:endParaRPr lang="en-GB" dirty="0"/>
          </a:p>
        </p:txBody>
      </p:sp>
      <p:sp>
        <p:nvSpPr>
          <p:cNvPr id="8" name="Footer Placeholder 7">
            <a:extLst>
              <a:ext uri="{FF2B5EF4-FFF2-40B4-BE49-F238E27FC236}">
                <a16:creationId xmlns:a16="http://schemas.microsoft.com/office/drawing/2014/main" id="{96561717-2188-4B1C-A08A-6D385B6C8DB5}"/>
              </a:ext>
            </a:extLst>
          </p:cNvPr>
          <p:cNvSpPr>
            <a:spLocks noGrp="1"/>
          </p:cNvSpPr>
          <p:nvPr>
            <p:ph type="ftr" sz="quarter" idx="221"/>
          </p:nvPr>
        </p:nvSpPr>
        <p:spPr/>
        <p:txBody>
          <a:bodyPr/>
          <a:lstStyle>
            <a:lvl1pPr>
              <a:defRPr>
                <a:solidFill>
                  <a:schemeClr val="bg1"/>
                </a:solidFill>
              </a:defRPr>
            </a:lvl1pPr>
          </a:lstStyle>
          <a:p>
            <a:endParaRPr lang="en-GB" dirty="0"/>
          </a:p>
        </p:txBody>
      </p:sp>
      <p:sp>
        <p:nvSpPr>
          <p:cNvPr id="19" name="Slide Number Placeholder 18">
            <a:extLst>
              <a:ext uri="{FF2B5EF4-FFF2-40B4-BE49-F238E27FC236}">
                <a16:creationId xmlns:a16="http://schemas.microsoft.com/office/drawing/2014/main" id="{5528A7DB-3725-468C-BEC5-FD2888252F4A}"/>
              </a:ext>
            </a:extLst>
          </p:cNvPr>
          <p:cNvSpPr>
            <a:spLocks noGrp="1"/>
          </p:cNvSpPr>
          <p:nvPr>
            <p:ph type="sldNum" sz="quarter" idx="222"/>
          </p:nvPr>
        </p:nvSpPr>
        <p:spPr/>
        <p:txBody>
          <a:bodyPr/>
          <a:lstStyle>
            <a:lvl1pPr>
              <a:defRPr>
                <a:solidFill>
                  <a:schemeClr val="bg1"/>
                </a:solidFill>
              </a:defRPr>
            </a:lvl1p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378735982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Quote A">
    <p:bg>
      <p:bgPr>
        <a:solidFill>
          <a:schemeClr val="tx1"/>
        </a:solidFill>
        <a:effectLst/>
      </p:bgPr>
    </p:bg>
    <p:spTree>
      <p:nvGrpSpPr>
        <p:cNvPr id="1" name=""/>
        <p:cNvGrpSpPr/>
        <p:nvPr/>
      </p:nvGrpSpPr>
      <p:grpSpPr>
        <a:xfrm>
          <a:off x="0" y="0"/>
          <a:ext cx="0" cy="0"/>
          <a:chOff x="0" y="0"/>
          <a:chExt cx="0" cy="0"/>
        </a:xfrm>
      </p:grpSpPr>
      <p:sp>
        <p:nvSpPr>
          <p:cNvPr id="7" name="Background"/>
          <p:cNvSpPr/>
          <p:nvPr userDrawn="1"/>
        </p:nvSpPr>
        <p:spPr bwMode="white">
          <a:xfrm>
            <a:off x="0" y="0"/>
            <a:ext cx="12193200" cy="6861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grpSp>
        <p:nvGrpSpPr>
          <p:cNvPr id="11" name="Graphic 20">
            <a:extLst>
              <a:ext uri="{FF2B5EF4-FFF2-40B4-BE49-F238E27FC236}">
                <a16:creationId xmlns:a16="http://schemas.microsoft.com/office/drawing/2014/main" id="{9936D9C5-9646-46FC-9A92-D9424A380BCA}"/>
              </a:ext>
            </a:extLst>
          </p:cNvPr>
          <p:cNvGrpSpPr/>
          <p:nvPr userDrawn="1"/>
        </p:nvGrpSpPr>
        <p:grpSpPr>
          <a:xfrm>
            <a:off x="507302" y="417157"/>
            <a:ext cx="1136771" cy="1136771"/>
            <a:chOff x="464908" y="576000"/>
            <a:chExt cx="1426881" cy="1426881"/>
          </a:xfrm>
          <a:solidFill>
            <a:schemeClr val="tx1"/>
          </a:solidFill>
        </p:grpSpPr>
        <p:sp>
          <p:nvSpPr>
            <p:cNvPr id="12" name="Freeform 11">
              <a:extLst>
                <a:ext uri="{FF2B5EF4-FFF2-40B4-BE49-F238E27FC236}">
                  <a16:creationId xmlns:a16="http://schemas.microsoft.com/office/drawing/2014/main" id="{F3E531F1-4D6F-4F1E-BBCD-54B234F21D65}"/>
                </a:ext>
              </a:extLst>
            </p:cNvPr>
            <p:cNvSpPr/>
            <p:nvPr/>
          </p:nvSpPr>
          <p:spPr>
            <a:xfrm>
              <a:off x="464908" y="576000"/>
              <a:ext cx="1426881" cy="1426881"/>
            </a:xfrm>
            <a:custGeom>
              <a:avLst/>
              <a:gdLst>
                <a:gd name="connsiteX0" fmla="*/ 713441 w 1426881"/>
                <a:gd name="connsiteY0" fmla="*/ 0 h 1426881"/>
                <a:gd name="connsiteX1" fmla="*/ 0 w 1426881"/>
                <a:gd name="connsiteY1" fmla="*/ 713441 h 1426881"/>
                <a:gd name="connsiteX2" fmla="*/ 713441 w 1426881"/>
                <a:gd name="connsiteY2" fmla="*/ 1426881 h 1426881"/>
                <a:gd name="connsiteX3" fmla="*/ 1426881 w 1426881"/>
                <a:gd name="connsiteY3" fmla="*/ 713441 h 1426881"/>
                <a:gd name="connsiteX4" fmla="*/ 713441 w 1426881"/>
                <a:gd name="connsiteY4" fmla="*/ 0 h 1426881"/>
                <a:gd name="connsiteX5" fmla="*/ 713441 w 1426881"/>
                <a:gd name="connsiteY5" fmla="*/ 1337701 h 1426881"/>
                <a:gd name="connsiteX6" fmla="*/ 89180 w 1426881"/>
                <a:gd name="connsiteY6" fmla="*/ 713441 h 1426881"/>
                <a:gd name="connsiteX7" fmla="*/ 713441 w 1426881"/>
                <a:gd name="connsiteY7" fmla="*/ 89180 h 1426881"/>
                <a:gd name="connsiteX8" fmla="*/ 1337701 w 1426881"/>
                <a:gd name="connsiteY8" fmla="*/ 713441 h 1426881"/>
                <a:gd name="connsiteX9" fmla="*/ 713441 w 1426881"/>
                <a:gd name="connsiteY9" fmla="*/ 1337701 h 1426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26881" h="1426881">
                  <a:moveTo>
                    <a:pt x="713441" y="0"/>
                  </a:moveTo>
                  <a:cubicBezTo>
                    <a:pt x="319418" y="0"/>
                    <a:pt x="0" y="319418"/>
                    <a:pt x="0" y="713441"/>
                  </a:cubicBezTo>
                  <a:cubicBezTo>
                    <a:pt x="0" y="1107463"/>
                    <a:pt x="319418" y="1426881"/>
                    <a:pt x="713441" y="1426881"/>
                  </a:cubicBezTo>
                  <a:cubicBezTo>
                    <a:pt x="1107463" y="1426881"/>
                    <a:pt x="1426881" y="1107463"/>
                    <a:pt x="1426881" y="713441"/>
                  </a:cubicBezTo>
                  <a:cubicBezTo>
                    <a:pt x="1426472" y="319588"/>
                    <a:pt x="1107293" y="410"/>
                    <a:pt x="713441" y="0"/>
                  </a:cubicBezTo>
                  <a:close/>
                  <a:moveTo>
                    <a:pt x="713441" y="1337701"/>
                  </a:moveTo>
                  <a:cubicBezTo>
                    <a:pt x="368671" y="1337701"/>
                    <a:pt x="89180" y="1058210"/>
                    <a:pt x="89180" y="713441"/>
                  </a:cubicBezTo>
                  <a:cubicBezTo>
                    <a:pt x="89180" y="368671"/>
                    <a:pt x="368671" y="89180"/>
                    <a:pt x="713441" y="89180"/>
                  </a:cubicBezTo>
                  <a:cubicBezTo>
                    <a:pt x="1058210" y="89180"/>
                    <a:pt x="1337701" y="368671"/>
                    <a:pt x="1337701" y="713441"/>
                  </a:cubicBezTo>
                  <a:cubicBezTo>
                    <a:pt x="1337292" y="1058041"/>
                    <a:pt x="1058041" y="1337292"/>
                    <a:pt x="713441" y="1337701"/>
                  </a:cubicBezTo>
                  <a:close/>
                </a:path>
              </a:pathLst>
            </a:custGeom>
            <a:grpFill/>
            <a:ln w="7419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00"/>
                </a:solidFill>
                <a:effectLst/>
                <a:uLnTx/>
                <a:uFillTx/>
              </a:endParaRPr>
            </a:p>
          </p:txBody>
        </p:sp>
        <p:sp>
          <p:nvSpPr>
            <p:cNvPr id="13" name="Freeform 12">
              <a:extLst>
                <a:ext uri="{FF2B5EF4-FFF2-40B4-BE49-F238E27FC236}">
                  <a16:creationId xmlns:a16="http://schemas.microsoft.com/office/drawing/2014/main" id="{25870BA9-E099-43C3-B0F3-0206368A960B}"/>
                </a:ext>
              </a:extLst>
            </p:cNvPr>
            <p:cNvSpPr/>
            <p:nvPr/>
          </p:nvSpPr>
          <p:spPr>
            <a:xfrm>
              <a:off x="1226654" y="1017589"/>
              <a:ext cx="312161" cy="541621"/>
            </a:xfrm>
            <a:custGeom>
              <a:avLst/>
              <a:gdLst>
                <a:gd name="connsiteX0" fmla="*/ 230382 w 312161"/>
                <a:gd name="connsiteY0" fmla="*/ 227261 h 541621"/>
                <a:gd name="connsiteX1" fmla="*/ 89923 w 312161"/>
                <a:gd name="connsiteY1" fmla="*/ 227261 h 541621"/>
                <a:gd name="connsiteX2" fmla="*/ 178360 w 312161"/>
                <a:gd name="connsiteY2" fmla="*/ 86803 h 541621"/>
                <a:gd name="connsiteX3" fmla="*/ 206160 w 312161"/>
                <a:gd name="connsiteY3" fmla="*/ 30202 h 541621"/>
                <a:gd name="connsiteX4" fmla="*/ 149559 w 312161"/>
                <a:gd name="connsiteY4" fmla="*/ 2402 h 541621"/>
                <a:gd name="connsiteX5" fmla="*/ 133027 w 312161"/>
                <a:gd name="connsiteY5" fmla="*/ 12486 h 541621"/>
                <a:gd name="connsiteX6" fmla="*/ 0 w 312161"/>
                <a:gd name="connsiteY6" fmla="*/ 274081 h 541621"/>
                <a:gd name="connsiteX7" fmla="*/ 0 w 312161"/>
                <a:gd name="connsiteY7" fmla="*/ 459873 h 541621"/>
                <a:gd name="connsiteX8" fmla="*/ 81748 w 312161"/>
                <a:gd name="connsiteY8" fmla="*/ 541621 h 541621"/>
                <a:gd name="connsiteX9" fmla="*/ 230382 w 312161"/>
                <a:gd name="connsiteY9" fmla="*/ 541621 h 541621"/>
                <a:gd name="connsiteX10" fmla="*/ 312130 w 312161"/>
                <a:gd name="connsiteY10" fmla="*/ 459873 h 541621"/>
                <a:gd name="connsiteX11" fmla="*/ 312130 w 312161"/>
                <a:gd name="connsiteY11" fmla="*/ 311239 h 541621"/>
                <a:gd name="connsiteX12" fmla="*/ 232642 w 312161"/>
                <a:gd name="connsiteY12" fmla="*/ 227292 h 541621"/>
                <a:gd name="connsiteX13" fmla="*/ 230382 w 312161"/>
                <a:gd name="connsiteY13" fmla="*/ 227261 h 541621"/>
                <a:gd name="connsiteX14" fmla="*/ 222950 w 312161"/>
                <a:gd name="connsiteY14" fmla="*/ 450212 h 541621"/>
                <a:gd name="connsiteX15" fmla="*/ 89180 w 312161"/>
                <a:gd name="connsiteY15" fmla="*/ 450212 h 541621"/>
                <a:gd name="connsiteX16" fmla="*/ 89180 w 312161"/>
                <a:gd name="connsiteY16" fmla="*/ 316442 h 541621"/>
                <a:gd name="connsiteX17" fmla="*/ 222950 w 312161"/>
                <a:gd name="connsiteY17" fmla="*/ 316442 h 541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12161" h="541621">
                  <a:moveTo>
                    <a:pt x="230382" y="227261"/>
                  </a:moveTo>
                  <a:lnTo>
                    <a:pt x="89923" y="227261"/>
                  </a:lnTo>
                  <a:cubicBezTo>
                    <a:pt x="83280" y="165603"/>
                    <a:pt x="119887" y="107462"/>
                    <a:pt x="178360" y="86803"/>
                  </a:cubicBezTo>
                  <a:cubicBezTo>
                    <a:pt x="201667" y="78850"/>
                    <a:pt x="214113" y="53508"/>
                    <a:pt x="206160" y="30202"/>
                  </a:cubicBezTo>
                  <a:cubicBezTo>
                    <a:pt x="198207" y="6895"/>
                    <a:pt x="172866" y="-5552"/>
                    <a:pt x="149559" y="2402"/>
                  </a:cubicBezTo>
                  <a:cubicBezTo>
                    <a:pt x="143376" y="4511"/>
                    <a:pt x="137732" y="7954"/>
                    <a:pt x="133027" y="12486"/>
                  </a:cubicBezTo>
                  <a:cubicBezTo>
                    <a:pt x="38645" y="68967"/>
                    <a:pt x="0" y="107612"/>
                    <a:pt x="0" y="274081"/>
                  </a:cubicBezTo>
                  <a:lnTo>
                    <a:pt x="0" y="459873"/>
                  </a:lnTo>
                  <a:cubicBezTo>
                    <a:pt x="0" y="505021"/>
                    <a:pt x="36600" y="541621"/>
                    <a:pt x="81748" y="541621"/>
                  </a:cubicBezTo>
                  <a:lnTo>
                    <a:pt x="230382" y="541621"/>
                  </a:lnTo>
                  <a:cubicBezTo>
                    <a:pt x="275530" y="541621"/>
                    <a:pt x="312130" y="505021"/>
                    <a:pt x="312130" y="459873"/>
                  </a:cubicBezTo>
                  <a:lnTo>
                    <a:pt x="312130" y="311239"/>
                  </a:lnTo>
                  <a:cubicBezTo>
                    <a:pt x="313362" y="266108"/>
                    <a:pt x="277773" y="228523"/>
                    <a:pt x="232642" y="227292"/>
                  </a:cubicBezTo>
                  <a:cubicBezTo>
                    <a:pt x="231889" y="227271"/>
                    <a:pt x="231135" y="227261"/>
                    <a:pt x="230382" y="227261"/>
                  </a:cubicBezTo>
                  <a:close/>
                  <a:moveTo>
                    <a:pt x="222950" y="450212"/>
                  </a:moveTo>
                  <a:lnTo>
                    <a:pt x="89180" y="450212"/>
                  </a:lnTo>
                  <a:lnTo>
                    <a:pt x="89180" y="316442"/>
                  </a:lnTo>
                  <a:lnTo>
                    <a:pt x="222950" y="316442"/>
                  </a:lnTo>
                  <a:close/>
                </a:path>
              </a:pathLst>
            </a:custGeom>
            <a:grpFill/>
            <a:ln w="7419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00"/>
                </a:solidFill>
                <a:effectLst/>
                <a:uLnTx/>
                <a:uFillTx/>
              </a:endParaRPr>
            </a:p>
          </p:txBody>
        </p:sp>
        <p:sp>
          <p:nvSpPr>
            <p:cNvPr id="14" name="Freeform 13">
              <a:extLst>
                <a:ext uri="{FF2B5EF4-FFF2-40B4-BE49-F238E27FC236}">
                  <a16:creationId xmlns:a16="http://schemas.microsoft.com/office/drawing/2014/main" id="{445A079D-8CCD-4D4A-9F77-F7571677E78F}"/>
                </a:ext>
              </a:extLst>
            </p:cNvPr>
            <p:cNvSpPr/>
            <p:nvPr/>
          </p:nvSpPr>
          <p:spPr>
            <a:xfrm>
              <a:off x="817912" y="1017589"/>
              <a:ext cx="315846" cy="539477"/>
            </a:xfrm>
            <a:custGeom>
              <a:avLst/>
              <a:gdLst>
                <a:gd name="connsiteX0" fmla="*/ 230382 w 315846"/>
                <a:gd name="connsiteY0" fmla="*/ 227261 h 539477"/>
                <a:gd name="connsiteX1" fmla="*/ 92896 w 315846"/>
                <a:gd name="connsiteY1" fmla="*/ 227261 h 539477"/>
                <a:gd name="connsiteX2" fmla="*/ 178360 w 315846"/>
                <a:gd name="connsiteY2" fmla="*/ 86803 h 539477"/>
                <a:gd name="connsiteX3" fmla="*/ 206160 w 315846"/>
                <a:gd name="connsiteY3" fmla="*/ 30202 h 539477"/>
                <a:gd name="connsiteX4" fmla="*/ 149559 w 315846"/>
                <a:gd name="connsiteY4" fmla="*/ 2402 h 539477"/>
                <a:gd name="connsiteX5" fmla="*/ 133027 w 315846"/>
                <a:gd name="connsiteY5" fmla="*/ 12486 h 539477"/>
                <a:gd name="connsiteX6" fmla="*/ 0 w 315846"/>
                <a:gd name="connsiteY6" fmla="*/ 271852 h 539477"/>
                <a:gd name="connsiteX7" fmla="*/ 0 w 315846"/>
                <a:gd name="connsiteY7" fmla="*/ 457643 h 539477"/>
                <a:gd name="connsiteX8" fmla="*/ 81748 w 315846"/>
                <a:gd name="connsiteY8" fmla="*/ 539392 h 539477"/>
                <a:gd name="connsiteX9" fmla="*/ 230382 w 315846"/>
                <a:gd name="connsiteY9" fmla="*/ 539392 h 539477"/>
                <a:gd name="connsiteX10" fmla="*/ 315762 w 315846"/>
                <a:gd name="connsiteY10" fmla="*/ 461444 h 539477"/>
                <a:gd name="connsiteX11" fmla="*/ 315846 w 315846"/>
                <a:gd name="connsiteY11" fmla="*/ 457643 h 539477"/>
                <a:gd name="connsiteX12" fmla="*/ 315846 w 315846"/>
                <a:gd name="connsiteY12" fmla="*/ 309010 h 539477"/>
                <a:gd name="connsiteX13" fmla="*/ 234182 w 315846"/>
                <a:gd name="connsiteY13" fmla="*/ 227177 h 539477"/>
                <a:gd name="connsiteX14" fmla="*/ 230382 w 315846"/>
                <a:gd name="connsiteY14" fmla="*/ 227262 h 539477"/>
                <a:gd name="connsiteX15" fmla="*/ 222950 w 315846"/>
                <a:gd name="connsiteY15" fmla="*/ 450212 h 539477"/>
                <a:gd name="connsiteX16" fmla="*/ 92896 w 315846"/>
                <a:gd name="connsiteY16" fmla="*/ 450212 h 539477"/>
                <a:gd name="connsiteX17" fmla="*/ 92896 w 315846"/>
                <a:gd name="connsiteY17" fmla="*/ 316442 h 539477"/>
                <a:gd name="connsiteX18" fmla="*/ 226666 w 315846"/>
                <a:gd name="connsiteY18" fmla="*/ 316442 h 539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5846" h="539477">
                  <a:moveTo>
                    <a:pt x="230382" y="227261"/>
                  </a:moveTo>
                  <a:lnTo>
                    <a:pt x="92896" y="227261"/>
                  </a:lnTo>
                  <a:cubicBezTo>
                    <a:pt x="85853" y="166394"/>
                    <a:pt x="121066" y="108523"/>
                    <a:pt x="178360" y="86803"/>
                  </a:cubicBezTo>
                  <a:cubicBezTo>
                    <a:pt x="201667" y="78850"/>
                    <a:pt x="214114" y="53508"/>
                    <a:pt x="206160" y="30202"/>
                  </a:cubicBezTo>
                  <a:cubicBezTo>
                    <a:pt x="198207" y="6895"/>
                    <a:pt x="172866" y="-5552"/>
                    <a:pt x="149559" y="2402"/>
                  </a:cubicBezTo>
                  <a:cubicBezTo>
                    <a:pt x="143376" y="4511"/>
                    <a:pt x="137732" y="7954"/>
                    <a:pt x="133027" y="12486"/>
                  </a:cubicBezTo>
                  <a:cubicBezTo>
                    <a:pt x="38645" y="66737"/>
                    <a:pt x="0" y="105382"/>
                    <a:pt x="0" y="271852"/>
                  </a:cubicBezTo>
                  <a:lnTo>
                    <a:pt x="0" y="457643"/>
                  </a:lnTo>
                  <a:cubicBezTo>
                    <a:pt x="0" y="502792"/>
                    <a:pt x="36600" y="539392"/>
                    <a:pt x="81748" y="539392"/>
                  </a:cubicBezTo>
                  <a:lnTo>
                    <a:pt x="230382" y="539392"/>
                  </a:lnTo>
                  <a:cubicBezTo>
                    <a:pt x="275484" y="541444"/>
                    <a:pt x="313709" y="506545"/>
                    <a:pt x="315762" y="461444"/>
                  </a:cubicBezTo>
                  <a:cubicBezTo>
                    <a:pt x="315819" y="460178"/>
                    <a:pt x="315847" y="458911"/>
                    <a:pt x="315846" y="457643"/>
                  </a:cubicBezTo>
                  <a:lnTo>
                    <a:pt x="315846" y="309010"/>
                  </a:lnTo>
                  <a:cubicBezTo>
                    <a:pt x="315893" y="263862"/>
                    <a:pt x="279331" y="227224"/>
                    <a:pt x="234182" y="227177"/>
                  </a:cubicBezTo>
                  <a:cubicBezTo>
                    <a:pt x="232915" y="227176"/>
                    <a:pt x="231648" y="227204"/>
                    <a:pt x="230382" y="227262"/>
                  </a:cubicBezTo>
                  <a:close/>
                  <a:moveTo>
                    <a:pt x="222950" y="450212"/>
                  </a:moveTo>
                  <a:lnTo>
                    <a:pt x="92896" y="450212"/>
                  </a:lnTo>
                  <a:lnTo>
                    <a:pt x="92896" y="316442"/>
                  </a:lnTo>
                  <a:lnTo>
                    <a:pt x="226666" y="316442"/>
                  </a:lnTo>
                  <a:close/>
                </a:path>
              </a:pathLst>
            </a:custGeom>
            <a:grpFill/>
            <a:ln w="7419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00"/>
                </a:solidFill>
                <a:effectLst/>
                <a:uLnTx/>
                <a:uFillTx/>
              </a:endParaRPr>
            </a:p>
          </p:txBody>
        </p:sp>
      </p:grpSp>
      <p:sp>
        <p:nvSpPr>
          <p:cNvPr id="23" name="Text Placeholder 8">
            <a:extLst>
              <a:ext uri="{FF2B5EF4-FFF2-40B4-BE49-F238E27FC236}">
                <a16:creationId xmlns:a16="http://schemas.microsoft.com/office/drawing/2014/main" id="{BEC7628F-4255-46B0-97E8-36FE19AE348C}"/>
              </a:ext>
            </a:extLst>
          </p:cNvPr>
          <p:cNvSpPr>
            <a:spLocks noGrp="1"/>
          </p:cNvSpPr>
          <p:nvPr>
            <p:ph type="body" sz="quarter" idx="13" hasCustomPrompt="1"/>
          </p:nvPr>
        </p:nvSpPr>
        <p:spPr>
          <a:xfrm>
            <a:off x="574674" y="1727200"/>
            <a:ext cx="9144000" cy="2530800"/>
          </a:xfrm>
        </p:spPr>
        <p:txBody>
          <a:bodyPr/>
          <a:lstStyle>
            <a:lvl1pPr marL="0" indent="0">
              <a:lnSpc>
                <a:spcPct val="90000"/>
              </a:lnSpc>
              <a:spcAft>
                <a:spcPts val="0"/>
              </a:spcAft>
              <a:buFont typeface="Arial" panose="020B0604020202020204" pitchFamily="34" charset="0"/>
              <a:buChar char="​"/>
              <a:defRPr sz="4000">
                <a:solidFill>
                  <a:schemeClr val="tx1"/>
                </a:solidFill>
              </a:defRPr>
            </a:lvl1pPr>
            <a:lvl2pPr marL="324000" indent="-324000">
              <a:spcBef>
                <a:spcPts val="1200"/>
              </a:spcBef>
              <a:spcAft>
                <a:spcPts val="0"/>
              </a:spcAft>
              <a:buFont typeface="Arial" panose="020B0604020202020204" pitchFamily="34" charset="0"/>
              <a:buChar char="—"/>
              <a:defRPr sz="2000">
                <a:solidFill>
                  <a:schemeClr val="tx1"/>
                </a:solidFill>
              </a:defRPr>
            </a:lvl2pPr>
            <a:lvl3pPr marL="0" indent="0">
              <a:buFont typeface="Arial" panose="020B0604020202020204" pitchFamily="34" charset="0"/>
              <a:buChar char="​"/>
              <a:defRPr sz="4400">
                <a:solidFill>
                  <a:schemeClr val="tx1"/>
                </a:solidFill>
              </a:defRPr>
            </a:lvl3pPr>
            <a:lvl4pPr>
              <a:defRPr sz="1400" b="0">
                <a:solidFill>
                  <a:schemeClr val="tx1"/>
                </a:solidFill>
              </a:defRPr>
            </a:lvl4pPr>
            <a:lvl5pPr>
              <a:defRPr sz="4400">
                <a:solidFill>
                  <a:schemeClr val="tx1"/>
                </a:solidFill>
              </a:defRPr>
            </a:lvl5pPr>
            <a:lvl6pPr marL="0" indent="0">
              <a:buFont typeface="Arial" panose="020B0604020202020204" pitchFamily="34" charset="0"/>
              <a:buChar char="​"/>
              <a:defRPr sz="1400">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lvl="0"/>
            <a:r>
              <a:rPr lang="en-GB" dirty="0"/>
              <a:t>Click to add quote                             Enter &amp; Tab for name text level</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 level</a:t>
            </a:r>
          </a:p>
          <a:p>
            <a:pPr lvl="6"/>
            <a:r>
              <a:rPr lang="en-GB" dirty="0"/>
              <a:t>7</a:t>
            </a:r>
          </a:p>
          <a:p>
            <a:pPr lvl="7"/>
            <a:r>
              <a:rPr lang="en-GB" dirty="0"/>
              <a:t>8</a:t>
            </a:r>
          </a:p>
          <a:p>
            <a:pPr lvl="8"/>
            <a:r>
              <a:rPr lang="en-GB" dirty="0"/>
              <a:t>9</a:t>
            </a:r>
          </a:p>
        </p:txBody>
      </p:sp>
      <p:sp>
        <p:nvSpPr>
          <p:cNvPr id="4" name="Date Placeholder 3">
            <a:extLst>
              <a:ext uri="{FF2B5EF4-FFF2-40B4-BE49-F238E27FC236}">
                <a16:creationId xmlns:a16="http://schemas.microsoft.com/office/drawing/2014/main" id="{0B7C3FFD-033C-41EA-9F99-BA134DE4C2BD}"/>
              </a:ext>
            </a:extLst>
          </p:cNvPr>
          <p:cNvSpPr>
            <a:spLocks noGrp="1"/>
          </p:cNvSpPr>
          <p:nvPr>
            <p:ph type="dt" sz="half" idx="14"/>
          </p:nvPr>
        </p:nvSpPr>
        <p:spPr/>
        <p:txBody>
          <a:bodyPr/>
          <a:lstStyle>
            <a:lvl1pPr>
              <a:defRPr>
                <a:solidFill>
                  <a:schemeClr val="tx1"/>
                </a:solidFill>
              </a:defRPr>
            </a:lvl1pPr>
          </a:lstStyle>
          <a:p>
            <a:endParaRPr lang="en-GB" dirty="0"/>
          </a:p>
        </p:txBody>
      </p:sp>
      <p:sp>
        <p:nvSpPr>
          <p:cNvPr id="6" name="Footer Placeholder 5">
            <a:extLst>
              <a:ext uri="{FF2B5EF4-FFF2-40B4-BE49-F238E27FC236}">
                <a16:creationId xmlns:a16="http://schemas.microsoft.com/office/drawing/2014/main" id="{930D4A70-1CAF-42DC-92D9-74079589B936}"/>
              </a:ext>
            </a:extLst>
          </p:cNvPr>
          <p:cNvSpPr>
            <a:spLocks noGrp="1"/>
          </p:cNvSpPr>
          <p:nvPr>
            <p:ph type="ftr" sz="quarter" idx="15"/>
          </p:nvPr>
        </p:nvSpPr>
        <p:spPr/>
        <p:txBody>
          <a:bodyPr/>
          <a:lstStyle>
            <a:lvl1pPr>
              <a:defRPr>
                <a:solidFill>
                  <a:schemeClr val="tx1"/>
                </a:solidFill>
              </a:defRPr>
            </a:lvl1pPr>
          </a:lstStyle>
          <a:p>
            <a:endParaRPr lang="en-GB" dirty="0"/>
          </a:p>
        </p:txBody>
      </p:sp>
      <p:sp>
        <p:nvSpPr>
          <p:cNvPr id="8" name="Slide Number Placeholder 7">
            <a:extLst>
              <a:ext uri="{FF2B5EF4-FFF2-40B4-BE49-F238E27FC236}">
                <a16:creationId xmlns:a16="http://schemas.microsoft.com/office/drawing/2014/main" id="{27281F30-C26F-4464-8AA3-DD12C5EA439F}"/>
              </a:ext>
            </a:extLst>
          </p:cNvPr>
          <p:cNvSpPr>
            <a:spLocks noGrp="1"/>
          </p:cNvSpPr>
          <p:nvPr>
            <p:ph type="sldNum" sz="quarter" idx="16"/>
          </p:nvPr>
        </p:nvSpPr>
        <p:spPr/>
        <p:txBody>
          <a:bodyPr/>
          <a:lstStyle>
            <a:lvl1pPr>
              <a:defRPr>
                <a:solidFill>
                  <a:schemeClr val="tx1"/>
                </a:solidFill>
              </a:defRPr>
            </a:lvl1p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1223020764"/>
      </p:ext>
    </p:extLst>
  </p:cSld>
  <p:clrMapOvr>
    <a:overrideClrMapping bg1="dk1" tx1="lt1" bg2="dk2" tx2="lt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Quote B">
    <p:bg>
      <p:bgRef idx="1001">
        <a:schemeClr val="bg1"/>
      </p:bgRef>
    </p:bg>
    <p:spTree>
      <p:nvGrpSpPr>
        <p:cNvPr id="1" name=""/>
        <p:cNvGrpSpPr/>
        <p:nvPr/>
      </p:nvGrpSpPr>
      <p:grpSpPr>
        <a:xfrm>
          <a:off x="0" y="0"/>
          <a:ext cx="0" cy="0"/>
          <a:chOff x="0" y="0"/>
          <a:chExt cx="0" cy="0"/>
        </a:xfrm>
      </p:grpSpPr>
      <p:sp>
        <p:nvSpPr>
          <p:cNvPr id="26" name="TextBox 25">
            <a:extLst>
              <a:ext uri="{FF2B5EF4-FFF2-40B4-BE49-F238E27FC236}">
                <a16:creationId xmlns:a16="http://schemas.microsoft.com/office/drawing/2014/main" id="{8C68CE24-B6FC-411C-A2E1-96C776A0DDEC}"/>
              </a:ext>
            </a:extLst>
          </p:cNvPr>
          <p:cNvSpPr txBox="1"/>
          <p:nvPr userDrawn="1"/>
        </p:nvSpPr>
        <p:spPr>
          <a:xfrm>
            <a:off x="36000" y="-270387"/>
            <a:ext cx="8882626" cy="215444"/>
          </a:xfrm>
          <a:prstGeom prst="rect">
            <a:avLst/>
          </a:prstGeom>
          <a:noFill/>
        </p:spPr>
        <p:txBody>
          <a:bodyPr wrap="square" lIns="0" tIns="0" rIns="0" bIns="0" rtlCol="0" anchor="b" anchorCtr="0">
            <a:spAutoFit/>
          </a:bodyPr>
          <a:lstStyle/>
          <a:p>
            <a:pPr marL="0" indent="0" algn="l">
              <a:spcAft>
                <a:spcPts val="600"/>
              </a:spcAft>
              <a:buFont typeface="Arial" panose="020B0604020202020204" pitchFamily="34" charset="0"/>
              <a:buNone/>
            </a:pPr>
            <a:r>
              <a:rPr lang="en-GB" sz="1400" dirty="0"/>
              <a:t>You have the option to change the color of the background</a:t>
            </a:r>
            <a:endParaRPr lang="en-GB" sz="1600" dirty="0">
              <a:solidFill>
                <a:schemeClr val="tx2"/>
              </a:solidFill>
            </a:endParaRPr>
          </a:p>
        </p:txBody>
      </p:sp>
      <p:sp>
        <p:nvSpPr>
          <p:cNvPr id="20" name="Text Placeholder 19">
            <a:extLst>
              <a:ext uri="{FF2B5EF4-FFF2-40B4-BE49-F238E27FC236}">
                <a16:creationId xmlns:a16="http://schemas.microsoft.com/office/drawing/2014/main" id="{13BE949F-FA85-4FDD-BF3F-5477EFD9D6EB}"/>
              </a:ext>
            </a:extLst>
          </p:cNvPr>
          <p:cNvSpPr>
            <a:spLocks noGrp="1"/>
          </p:cNvSpPr>
          <p:nvPr>
            <p:ph type="body" sz="quarter" idx="22" hasCustomPrompt="1"/>
          </p:nvPr>
        </p:nvSpPr>
        <p:spPr bwMode="ltGray">
          <a:xfrm>
            <a:off x="840" y="0"/>
            <a:ext cx="12191160" cy="6858000"/>
          </a:xfrm>
          <a:custGeom>
            <a:avLst/>
            <a:gdLst>
              <a:gd name="connsiteX0" fmla="*/ 994686 w 12191160"/>
              <a:gd name="connsiteY0" fmla="*/ 1233180 h 6858000"/>
              <a:gd name="connsiteX1" fmla="*/ 1069964 w 12191160"/>
              <a:gd name="connsiteY1" fmla="*/ 1233180 h 6858000"/>
              <a:gd name="connsiteX2" fmla="*/ 1069964 w 12191160"/>
              <a:gd name="connsiteY2" fmla="*/ 1308458 h 6858000"/>
              <a:gd name="connsiteX3" fmla="*/ 994686 w 12191160"/>
              <a:gd name="connsiteY3" fmla="*/ 1308458 h 6858000"/>
              <a:gd name="connsiteX4" fmla="*/ 766759 w 12191160"/>
              <a:gd name="connsiteY4" fmla="*/ 1233179 h 6858000"/>
              <a:gd name="connsiteX5" fmla="*/ 842037 w 12191160"/>
              <a:gd name="connsiteY5" fmla="*/ 1233179 h 6858000"/>
              <a:gd name="connsiteX6" fmla="*/ 839946 w 12191160"/>
              <a:gd name="connsiteY6" fmla="*/ 1308458 h 6858000"/>
              <a:gd name="connsiteX7" fmla="*/ 766759 w 12191160"/>
              <a:gd name="connsiteY7" fmla="*/ 1308458 h 6858000"/>
              <a:gd name="connsiteX8" fmla="*/ 1028664 w 12191160"/>
              <a:gd name="connsiteY8" fmla="*/ 1056455 h 6858000"/>
              <a:gd name="connsiteX9" fmla="*/ 1019360 w 12191160"/>
              <a:gd name="connsiteY9" fmla="*/ 1062130 h 6858000"/>
              <a:gd name="connsiteX10" fmla="*/ 944500 w 12191160"/>
              <a:gd name="connsiteY10" fmla="*/ 1209341 h 6858000"/>
              <a:gd name="connsiteX11" fmla="*/ 944500 w 12191160"/>
              <a:gd name="connsiteY11" fmla="*/ 1313895 h 6858000"/>
              <a:gd name="connsiteX12" fmla="*/ 990503 w 12191160"/>
              <a:gd name="connsiteY12" fmla="*/ 1359898 h 6858000"/>
              <a:gd name="connsiteX13" fmla="*/ 1074146 w 12191160"/>
              <a:gd name="connsiteY13" fmla="*/ 1359898 h 6858000"/>
              <a:gd name="connsiteX14" fmla="*/ 1120150 w 12191160"/>
              <a:gd name="connsiteY14" fmla="*/ 1313895 h 6858000"/>
              <a:gd name="connsiteX15" fmla="*/ 1120150 w 12191160"/>
              <a:gd name="connsiteY15" fmla="*/ 1230252 h 6858000"/>
              <a:gd name="connsiteX16" fmla="*/ 1075418 w 12191160"/>
              <a:gd name="connsiteY16" fmla="*/ 1183011 h 6858000"/>
              <a:gd name="connsiteX17" fmla="*/ 1074146 w 12191160"/>
              <a:gd name="connsiteY17" fmla="*/ 1182993 h 6858000"/>
              <a:gd name="connsiteX18" fmla="*/ 995104 w 12191160"/>
              <a:gd name="connsiteY18" fmla="*/ 1182993 h 6858000"/>
              <a:gd name="connsiteX19" fmla="*/ 1044871 w 12191160"/>
              <a:gd name="connsiteY19" fmla="*/ 1103951 h 6858000"/>
              <a:gd name="connsiteX20" fmla="*/ 1060516 w 12191160"/>
              <a:gd name="connsiteY20" fmla="*/ 1072099 h 6858000"/>
              <a:gd name="connsiteX21" fmla="*/ 1028664 w 12191160"/>
              <a:gd name="connsiteY21" fmla="*/ 1056455 h 6858000"/>
              <a:gd name="connsiteX22" fmla="*/ 798646 w 12191160"/>
              <a:gd name="connsiteY22" fmla="*/ 1056455 h 6858000"/>
              <a:gd name="connsiteX23" fmla="*/ 789342 w 12191160"/>
              <a:gd name="connsiteY23" fmla="*/ 1062129 h 6858000"/>
              <a:gd name="connsiteX24" fmla="*/ 714482 w 12191160"/>
              <a:gd name="connsiteY24" fmla="*/ 1208086 h 6858000"/>
              <a:gd name="connsiteX25" fmla="*/ 714482 w 12191160"/>
              <a:gd name="connsiteY25" fmla="*/ 1312639 h 6858000"/>
              <a:gd name="connsiteX26" fmla="*/ 760485 w 12191160"/>
              <a:gd name="connsiteY26" fmla="*/ 1358643 h 6858000"/>
              <a:gd name="connsiteX27" fmla="*/ 844129 w 12191160"/>
              <a:gd name="connsiteY27" fmla="*/ 1358643 h 6858000"/>
              <a:gd name="connsiteX28" fmla="*/ 892176 w 12191160"/>
              <a:gd name="connsiteY28" fmla="*/ 1314778 h 6858000"/>
              <a:gd name="connsiteX29" fmla="*/ 892223 w 12191160"/>
              <a:gd name="connsiteY29" fmla="*/ 1312639 h 6858000"/>
              <a:gd name="connsiteX30" fmla="*/ 892223 w 12191160"/>
              <a:gd name="connsiteY30" fmla="*/ 1228997 h 6858000"/>
              <a:gd name="connsiteX31" fmla="*/ 846267 w 12191160"/>
              <a:gd name="connsiteY31" fmla="*/ 1182946 h 6858000"/>
              <a:gd name="connsiteX32" fmla="*/ 844129 w 12191160"/>
              <a:gd name="connsiteY32" fmla="*/ 1182994 h 6858000"/>
              <a:gd name="connsiteX33" fmla="*/ 844129 w 12191160"/>
              <a:gd name="connsiteY33" fmla="*/ 1182993 h 6858000"/>
              <a:gd name="connsiteX34" fmla="*/ 766759 w 12191160"/>
              <a:gd name="connsiteY34" fmla="*/ 1182993 h 6858000"/>
              <a:gd name="connsiteX35" fmla="*/ 814853 w 12191160"/>
              <a:gd name="connsiteY35" fmla="*/ 1103951 h 6858000"/>
              <a:gd name="connsiteX36" fmla="*/ 830498 w 12191160"/>
              <a:gd name="connsiteY36" fmla="*/ 1072099 h 6858000"/>
              <a:gd name="connsiteX37" fmla="*/ 798646 w 12191160"/>
              <a:gd name="connsiteY37" fmla="*/ 1056455 h 6858000"/>
              <a:gd name="connsiteX38" fmla="*/ 917317 w 12191160"/>
              <a:gd name="connsiteY38" fmla="*/ 856787 h 6858000"/>
              <a:gd name="connsiteX39" fmla="*/ 1268616 w 12191160"/>
              <a:gd name="connsiteY39" fmla="*/ 1208087 h 6858000"/>
              <a:gd name="connsiteX40" fmla="*/ 917317 w 12191160"/>
              <a:gd name="connsiteY40" fmla="*/ 1559386 h 6858000"/>
              <a:gd name="connsiteX41" fmla="*/ 566017 w 12191160"/>
              <a:gd name="connsiteY41" fmla="*/ 1208087 h 6858000"/>
              <a:gd name="connsiteX42" fmla="*/ 917317 w 12191160"/>
              <a:gd name="connsiteY42" fmla="*/ 856787 h 6858000"/>
              <a:gd name="connsiteX43" fmla="*/ 917317 w 12191160"/>
              <a:gd name="connsiteY43" fmla="*/ 806601 h 6858000"/>
              <a:gd name="connsiteX44" fmla="*/ 515831 w 12191160"/>
              <a:gd name="connsiteY44" fmla="*/ 1208087 h 6858000"/>
              <a:gd name="connsiteX45" fmla="*/ 917317 w 12191160"/>
              <a:gd name="connsiteY45" fmla="*/ 1609572 h 6858000"/>
              <a:gd name="connsiteX46" fmla="*/ 1318802 w 12191160"/>
              <a:gd name="connsiteY46" fmla="*/ 1208087 h 6858000"/>
              <a:gd name="connsiteX47" fmla="*/ 917317 w 12191160"/>
              <a:gd name="connsiteY47" fmla="*/ 806601 h 6858000"/>
              <a:gd name="connsiteX48" fmla="*/ 0 w 12191160"/>
              <a:gd name="connsiteY48" fmla="*/ 0 h 6858000"/>
              <a:gd name="connsiteX49" fmla="*/ 12191160 w 12191160"/>
              <a:gd name="connsiteY49" fmla="*/ 0 h 6858000"/>
              <a:gd name="connsiteX50" fmla="*/ 12191160 w 12191160"/>
              <a:gd name="connsiteY50" fmla="*/ 6858000 h 6858000"/>
              <a:gd name="connsiteX51" fmla="*/ 0 w 12191160"/>
              <a:gd name="connsiteY5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1160" h="6858000">
                <a:moveTo>
                  <a:pt x="994686" y="1233180"/>
                </a:moveTo>
                <a:lnTo>
                  <a:pt x="1069964" y="1233180"/>
                </a:lnTo>
                <a:lnTo>
                  <a:pt x="1069964" y="1308458"/>
                </a:lnTo>
                <a:lnTo>
                  <a:pt x="994686" y="1308458"/>
                </a:lnTo>
                <a:close/>
                <a:moveTo>
                  <a:pt x="766759" y="1233179"/>
                </a:moveTo>
                <a:lnTo>
                  <a:pt x="842037" y="1233179"/>
                </a:lnTo>
                <a:lnTo>
                  <a:pt x="839946" y="1308458"/>
                </a:lnTo>
                <a:lnTo>
                  <a:pt x="766759" y="1308458"/>
                </a:lnTo>
                <a:close/>
                <a:moveTo>
                  <a:pt x="1028664" y="1056455"/>
                </a:moveTo>
                <a:cubicBezTo>
                  <a:pt x="1025184" y="1057642"/>
                  <a:pt x="1022008" y="1059579"/>
                  <a:pt x="1019360" y="1062130"/>
                </a:cubicBezTo>
                <a:cubicBezTo>
                  <a:pt x="966247" y="1093914"/>
                  <a:pt x="944500" y="1115661"/>
                  <a:pt x="944500" y="1209341"/>
                </a:cubicBezTo>
                <a:lnTo>
                  <a:pt x="944500" y="1313895"/>
                </a:lnTo>
                <a:cubicBezTo>
                  <a:pt x="944500" y="1339302"/>
                  <a:pt x="965096" y="1359898"/>
                  <a:pt x="990503" y="1359898"/>
                </a:cubicBezTo>
                <a:lnTo>
                  <a:pt x="1074146" y="1359898"/>
                </a:lnTo>
                <a:cubicBezTo>
                  <a:pt x="1099553" y="1359898"/>
                  <a:pt x="1120150" y="1339302"/>
                  <a:pt x="1120150" y="1313895"/>
                </a:cubicBezTo>
                <a:lnTo>
                  <a:pt x="1120150" y="1230252"/>
                </a:lnTo>
                <a:cubicBezTo>
                  <a:pt x="1120843" y="1204854"/>
                  <a:pt x="1100815" y="1183703"/>
                  <a:pt x="1075418" y="1183011"/>
                </a:cubicBezTo>
                <a:cubicBezTo>
                  <a:pt x="1074994" y="1182999"/>
                  <a:pt x="1074570" y="1182993"/>
                  <a:pt x="1074146" y="1182993"/>
                </a:cubicBezTo>
                <a:lnTo>
                  <a:pt x="995104" y="1182993"/>
                </a:lnTo>
                <a:cubicBezTo>
                  <a:pt x="991365" y="1148295"/>
                  <a:pt x="1011966" y="1115577"/>
                  <a:pt x="1044871" y="1103951"/>
                </a:cubicBezTo>
                <a:cubicBezTo>
                  <a:pt x="1057987" y="1099476"/>
                  <a:pt x="1064991" y="1085214"/>
                  <a:pt x="1060516" y="1072099"/>
                </a:cubicBezTo>
                <a:cubicBezTo>
                  <a:pt x="1056040" y="1058983"/>
                  <a:pt x="1041779" y="1051979"/>
                  <a:pt x="1028664" y="1056455"/>
                </a:cubicBezTo>
                <a:close/>
                <a:moveTo>
                  <a:pt x="798646" y="1056455"/>
                </a:moveTo>
                <a:cubicBezTo>
                  <a:pt x="795166" y="1057642"/>
                  <a:pt x="791990" y="1059579"/>
                  <a:pt x="789342" y="1062129"/>
                </a:cubicBezTo>
                <a:cubicBezTo>
                  <a:pt x="736229" y="1092659"/>
                  <a:pt x="714482" y="1114406"/>
                  <a:pt x="714482" y="1208086"/>
                </a:cubicBezTo>
                <a:lnTo>
                  <a:pt x="714482" y="1312639"/>
                </a:lnTo>
                <a:cubicBezTo>
                  <a:pt x="714482" y="1338047"/>
                  <a:pt x="735079" y="1358643"/>
                  <a:pt x="760485" y="1358643"/>
                </a:cubicBezTo>
                <a:lnTo>
                  <a:pt x="844129" y="1358643"/>
                </a:lnTo>
                <a:cubicBezTo>
                  <a:pt x="869509" y="1359798"/>
                  <a:pt x="891020" y="1340159"/>
                  <a:pt x="892176" y="1314778"/>
                </a:cubicBezTo>
                <a:cubicBezTo>
                  <a:pt x="892208" y="1314066"/>
                  <a:pt x="892224" y="1313353"/>
                  <a:pt x="892223" y="1312639"/>
                </a:cubicBezTo>
                <a:lnTo>
                  <a:pt x="892223" y="1228997"/>
                </a:lnTo>
                <a:cubicBezTo>
                  <a:pt x="892249" y="1203590"/>
                  <a:pt x="871674" y="1182972"/>
                  <a:pt x="846267" y="1182946"/>
                </a:cubicBezTo>
                <a:cubicBezTo>
                  <a:pt x="845554" y="1182945"/>
                  <a:pt x="844841" y="1182961"/>
                  <a:pt x="844129" y="1182994"/>
                </a:cubicBezTo>
                <a:lnTo>
                  <a:pt x="844129" y="1182993"/>
                </a:lnTo>
                <a:lnTo>
                  <a:pt x="766759" y="1182993"/>
                </a:lnTo>
                <a:cubicBezTo>
                  <a:pt x="762795" y="1148740"/>
                  <a:pt x="782611" y="1116174"/>
                  <a:pt x="814853" y="1103951"/>
                </a:cubicBezTo>
                <a:cubicBezTo>
                  <a:pt x="827969" y="1099476"/>
                  <a:pt x="834974" y="1085214"/>
                  <a:pt x="830498" y="1072099"/>
                </a:cubicBezTo>
                <a:cubicBezTo>
                  <a:pt x="826022" y="1058983"/>
                  <a:pt x="811762" y="1051979"/>
                  <a:pt x="798646" y="1056455"/>
                </a:cubicBezTo>
                <a:close/>
                <a:moveTo>
                  <a:pt x="917317" y="856787"/>
                </a:moveTo>
                <a:cubicBezTo>
                  <a:pt x="1111334" y="856787"/>
                  <a:pt x="1268616" y="1014069"/>
                  <a:pt x="1268616" y="1208087"/>
                </a:cubicBezTo>
                <a:cubicBezTo>
                  <a:pt x="1268386" y="1402009"/>
                  <a:pt x="1111239" y="1559156"/>
                  <a:pt x="917317" y="1559386"/>
                </a:cubicBezTo>
                <a:cubicBezTo>
                  <a:pt x="723299" y="1559386"/>
                  <a:pt x="566017" y="1402104"/>
                  <a:pt x="566017" y="1208087"/>
                </a:cubicBezTo>
                <a:cubicBezTo>
                  <a:pt x="566017" y="1014069"/>
                  <a:pt x="723299" y="856787"/>
                  <a:pt x="917317" y="856787"/>
                </a:cubicBezTo>
                <a:close/>
                <a:moveTo>
                  <a:pt x="917317" y="806601"/>
                </a:moveTo>
                <a:cubicBezTo>
                  <a:pt x="695582" y="806601"/>
                  <a:pt x="515831" y="986352"/>
                  <a:pt x="515831" y="1208087"/>
                </a:cubicBezTo>
                <a:cubicBezTo>
                  <a:pt x="515831" y="1429821"/>
                  <a:pt x="695582" y="1609572"/>
                  <a:pt x="917317" y="1609572"/>
                </a:cubicBezTo>
                <a:cubicBezTo>
                  <a:pt x="1139051" y="1609572"/>
                  <a:pt x="1318802" y="1429821"/>
                  <a:pt x="1318802" y="1208087"/>
                </a:cubicBezTo>
                <a:cubicBezTo>
                  <a:pt x="1318572" y="986448"/>
                  <a:pt x="1138955" y="806832"/>
                  <a:pt x="917317" y="806601"/>
                </a:cubicBezTo>
                <a:close/>
                <a:moveTo>
                  <a:pt x="0" y="0"/>
                </a:moveTo>
                <a:lnTo>
                  <a:pt x="12191160" y="0"/>
                </a:lnTo>
                <a:lnTo>
                  <a:pt x="12191160" y="6858000"/>
                </a:lnTo>
                <a:lnTo>
                  <a:pt x="0" y="6858000"/>
                </a:lnTo>
                <a:close/>
              </a:path>
            </a:pathLst>
          </a:custGeom>
          <a:solidFill>
            <a:schemeClr val="accent1"/>
          </a:solidFill>
          <a:ln w="0">
            <a:noFill/>
          </a:ln>
        </p:spPr>
        <p:txBody>
          <a:bodyPr wrap="square">
            <a:noAutofit/>
          </a:bodyPr>
          <a:lstStyle>
            <a:lvl1pPr marL="0" indent="0">
              <a:buNone/>
              <a:defRPr sz="100">
                <a:noFill/>
              </a:defRPr>
            </a:lvl1pPr>
          </a:lstStyle>
          <a:p>
            <a:pPr lvl="0"/>
            <a:r>
              <a:rPr lang="en-GB" dirty="0"/>
              <a:t>.</a:t>
            </a:r>
          </a:p>
        </p:txBody>
      </p:sp>
      <p:sp>
        <p:nvSpPr>
          <p:cNvPr id="14" name="Picture Placeholder 7">
            <a:extLst>
              <a:ext uri="{FF2B5EF4-FFF2-40B4-BE49-F238E27FC236}">
                <a16:creationId xmlns:a16="http://schemas.microsoft.com/office/drawing/2014/main" id="{5CC32904-155C-420E-A54F-A63499340F58}"/>
              </a:ext>
            </a:extLst>
          </p:cNvPr>
          <p:cNvSpPr>
            <a:spLocks noGrp="1" noChangeAspect="1"/>
          </p:cNvSpPr>
          <p:nvPr>
            <p:ph type="pic" sz="quarter" idx="21" hasCustomPrompt="1"/>
          </p:nvPr>
        </p:nvSpPr>
        <p:spPr>
          <a:xfrm>
            <a:off x="1523031" y="3920400"/>
            <a:ext cx="1281600" cy="1281600"/>
          </a:xfrm>
          <a:prstGeom prst="ellipse">
            <a:avLst/>
          </a:prstGeom>
          <a:noFill/>
        </p:spPr>
        <p:txBody>
          <a:bodyPr lIns="0" tIns="0"/>
          <a:lstStyle>
            <a:lvl1pPr marL="0" indent="0" algn="l">
              <a:buNone/>
              <a:defRPr sz="800">
                <a:solidFill>
                  <a:schemeClr val="bg1"/>
                </a:solidFill>
              </a:defRPr>
            </a:lvl1pPr>
          </a:lstStyle>
          <a:p>
            <a:r>
              <a:rPr lang="en-GB" dirty="0"/>
              <a:t>Click icon to add picture or click on frame and insert picture from Templafy Images</a:t>
            </a:r>
          </a:p>
        </p:txBody>
      </p:sp>
      <p:sp>
        <p:nvSpPr>
          <p:cNvPr id="23" name="Text Placeholder 8">
            <a:extLst>
              <a:ext uri="{FF2B5EF4-FFF2-40B4-BE49-F238E27FC236}">
                <a16:creationId xmlns:a16="http://schemas.microsoft.com/office/drawing/2014/main" id="{BEC7628F-4255-46B0-97E8-36FE19AE348C}"/>
              </a:ext>
            </a:extLst>
          </p:cNvPr>
          <p:cNvSpPr>
            <a:spLocks noGrp="1"/>
          </p:cNvSpPr>
          <p:nvPr>
            <p:ph type="body" sz="quarter" idx="13" hasCustomPrompt="1"/>
          </p:nvPr>
        </p:nvSpPr>
        <p:spPr>
          <a:xfrm>
            <a:off x="1523031" y="986400"/>
            <a:ext cx="9149732" cy="2559600"/>
          </a:xfrm>
        </p:spPr>
        <p:txBody>
          <a:bodyPr/>
          <a:lstStyle>
            <a:lvl1pPr marL="0" indent="0">
              <a:lnSpc>
                <a:spcPct val="90000"/>
              </a:lnSpc>
              <a:spcAft>
                <a:spcPts val="0"/>
              </a:spcAft>
              <a:buFont typeface="Arial" panose="020B0604020202020204" pitchFamily="34" charset="0"/>
              <a:buChar char="​"/>
              <a:defRPr sz="3000">
                <a:solidFill>
                  <a:schemeClr val="bg1"/>
                </a:solidFill>
              </a:defRPr>
            </a:lvl1pPr>
            <a:lvl2pPr marL="324000" indent="-324000">
              <a:spcBef>
                <a:spcPts val="1200"/>
              </a:spcBef>
              <a:spcAft>
                <a:spcPts val="0"/>
              </a:spcAft>
              <a:buFont typeface="Arial" panose="020B0604020202020204" pitchFamily="34" charset="0"/>
              <a:buChar char="—"/>
              <a:defRPr sz="1600">
                <a:solidFill>
                  <a:schemeClr val="bg1"/>
                </a:solidFill>
              </a:defRPr>
            </a:lvl2pPr>
            <a:lvl3pPr marL="0" indent="0">
              <a:buFont typeface="Arial" panose="020B0604020202020204" pitchFamily="34" charset="0"/>
              <a:buChar char="​"/>
              <a:defRPr sz="3000">
                <a:solidFill>
                  <a:schemeClr val="bg1"/>
                </a:solidFill>
              </a:defRPr>
            </a:lvl3pPr>
            <a:lvl4pPr>
              <a:defRPr sz="1400" b="0">
                <a:solidFill>
                  <a:schemeClr val="bg1"/>
                </a:solidFill>
              </a:defRPr>
            </a:lvl4pPr>
            <a:lvl5pPr>
              <a:defRPr sz="3000">
                <a:solidFill>
                  <a:schemeClr val="bg1"/>
                </a:solidFill>
              </a:defRPr>
            </a:lvl5pPr>
            <a:lvl6pPr marL="0" indent="0">
              <a:buFont typeface="Arial" panose="020B0604020202020204" pitchFamily="34" charset="0"/>
              <a:buChar char="​"/>
              <a:defRPr sz="1400">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GB" dirty="0"/>
              <a:t>Click to add quote                                                  Enter &amp; Tab for name text level</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 level</a:t>
            </a:r>
          </a:p>
          <a:p>
            <a:pPr lvl="6"/>
            <a:r>
              <a:rPr lang="en-GB" dirty="0"/>
              <a:t>7</a:t>
            </a:r>
          </a:p>
          <a:p>
            <a:pPr lvl="7"/>
            <a:r>
              <a:rPr lang="en-GB" dirty="0"/>
              <a:t>8</a:t>
            </a:r>
          </a:p>
          <a:p>
            <a:pPr lvl="8"/>
            <a:r>
              <a:rPr lang="en-GB" dirty="0"/>
              <a:t>9</a:t>
            </a:r>
          </a:p>
        </p:txBody>
      </p:sp>
      <p:sp>
        <p:nvSpPr>
          <p:cNvPr id="12" name="Text Placeholder 4">
            <a:extLst>
              <a:ext uri="{FF2B5EF4-FFF2-40B4-BE49-F238E27FC236}">
                <a16:creationId xmlns:a16="http://schemas.microsoft.com/office/drawing/2014/main" id="{E16D4D4A-5E5B-4C43-B30A-1278F6398AF6}"/>
              </a:ext>
            </a:extLst>
          </p:cNvPr>
          <p:cNvSpPr>
            <a:spLocks noGrp="1"/>
          </p:cNvSpPr>
          <p:nvPr>
            <p:ph type="body" sz="quarter" idx="19" hasCustomPrompt="1"/>
          </p:nvPr>
        </p:nvSpPr>
        <p:spPr>
          <a:xfrm>
            <a:off x="1523031" y="5352688"/>
            <a:ext cx="2540969" cy="252000"/>
          </a:xfrm>
        </p:spPr>
        <p:txBody>
          <a:bodyPr/>
          <a:lstStyle>
            <a:lvl1pPr marL="0" indent="0">
              <a:spcAft>
                <a:spcPts val="0"/>
              </a:spcAft>
              <a:buNone/>
              <a:defRPr sz="1400" b="1">
                <a:solidFill>
                  <a:schemeClr val="bg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3" name="Text Placeholder 4">
            <a:extLst>
              <a:ext uri="{FF2B5EF4-FFF2-40B4-BE49-F238E27FC236}">
                <a16:creationId xmlns:a16="http://schemas.microsoft.com/office/drawing/2014/main" id="{91C44013-1FF9-4908-A9B8-D73A8DF35656}"/>
              </a:ext>
            </a:extLst>
          </p:cNvPr>
          <p:cNvSpPr>
            <a:spLocks noGrp="1"/>
          </p:cNvSpPr>
          <p:nvPr>
            <p:ph type="body" sz="quarter" idx="20" hasCustomPrompt="1"/>
          </p:nvPr>
        </p:nvSpPr>
        <p:spPr>
          <a:xfrm>
            <a:off x="1523031" y="5607884"/>
            <a:ext cx="2540969" cy="673854"/>
          </a:xfrm>
        </p:spPr>
        <p:txBody>
          <a:bodyPr/>
          <a:lstStyle>
            <a:lvl1pPr marL="0" indent="0">
              <a:spcAft>
                <a:spcPts val="0"/>
              </a:spcAft>
              <a:buNone/>
              <a:defRPr sz="1400" b="0">
                <a:solidFill>
                  <a:schemeClr val="bg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Company</a:t>
            </a:r>
          </a:p>
        </p:txBody>
      </p:sp>
      <p:sp>
        <p:nvSpPr>
          <p:cNvPr id="4" name="Date Placeholder 3">
            <a:extLst>
              <a:ext uri="{FF2B5EF4-FFF2-40B4-BE49-F238E27FC236}">
                <a16:creationId xmlns:a16="http://schemas.microsoft.com/office/drawing/2014/main" id="{0B7C3FFD-033C-41EA-9F99-BA134DE4C2BD}"/>
              </a:ext>
            </a:extLst>
          </p:cNvPr>
          <p:cNvSpPr>
            <a:spLocks noGrp="1"/>
          </p:cNvSpPr>
          <p:nvPr>
            <p:ph type="dt" sz="half" idx="14"/>
          </p:nvPr>
        </p:nvSpPr>
        <p:spPr/>
        <p:txBody>
          <a:bodyPr/>
          <a:lstStyle>
            <a:lvl1pPr>
              <a:defRPr>
                <a:solidFill>
                  <a:schemeClr val="bg1"/>
                </a:solidFill>
              </a:defRPr>
            </a:lvl1pPr>
          </a:lstStyle>
          <a:p>
            <a:endParaRPr lang="en-GB" dirty="0"/>
          </a:p>
        </p:txBody>
      </p:sp>
      <p:sp>
        <p:nvSpPr>
          <p:cNvPr id="6" name="Footer Placeholder 5">
            <a:extLst>
              <a:ext uri="{FF2B5EF4-FFF2-40B4-BE49-F238E27FC236}">
                <a16:creationId xmlns:a16="http://schemas.microsoft.com/office/drawing/2014/main" id="{930D4A70-1CAF-42DC-92D9-74079589B936}"/>
              </a:ext>
            </a:extLst>
          </p:cNvPr>
          <p:cNvSpPr>
            <a:spLocks noGrp="1"/>
          </p:cNvSpPr>
          <p:nvPr>
            <p:ph type="ftr" sz="quarter" idx="15"/>
          </p:nvPr>
        </p:nvSpPr>
        <p:spPr/>
        <p:txBody>
          <a:bodyPr/>
          <a:lstStyle>
            <a:lvl1pPr>
              <a:defRPr>
                <a:solidFill>
                  <a:schemeClr val="bg1"/>
                </a:solidFill>
              </a:defRPr>
            </a:lvl1pPr>
          </a:lstStyle>
          <a:p>
            <a:endParaRPr lang="en-GB" dirty="0"/>
          </a:p>
        </p:txBody>
      </p:sp>
      <p:sp>
        <p:nvSpPr>
          <p:cNvPr id="8" name="Slide Number Placeholder 7">
            <a:extLst>
              <a:ext uri="{FF2B5EF4-FFF2-40B4-BE49-F238E27FC236}">
                <a16:creationId xmlns:a16="http://schemas.microsoft.com/office/drawing/2014/main" id="{27281F30-C26F-4464-8AA3-DD12C5EA439F}"/>
              </a:ext>
            </a:extLst>
          </p:cNvPr>
          <p:cNvSpPr>
            <a:spLocks noGrp="1"/>
          </p:cNvSpPr>
          <p:nvPr>
            <p:ph type="sldNum" sz="quarter" idx="16"/>
          </p:nvPr>
        </p:nvSpPr>
        <p:spPr/>
        <p:txBody>
          <a:bodyPr/>
          <a:lstStyle>
            <a:lvl1pPr>
              <a:defRPr>
                <a:solidFill>
                  <a:schemeClr val="bg1"/>
                </a:solidFill>
              </a:defRPr>
            </a:lvl1p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4121501578"/>
      </p:ext>
    </p:extLst>
  </p:cSld>
  <p:clrMapOvr>
    <a:overrideClrMapping bg1="lt1" tx1="dk1" bg2="lt2" tx2="dk2" accent1="accent1" accent2="accent2" accent3="accent3" accent4="accent4" accent5="accent5" accent6="accent6" hlink="hlink" folHlink="folHlink"/>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Quote C">
    <p:bg>
      <p:bgPr>
        <a:solidFill>
          <a:schemeClr val="tx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EEDD7F2E-0DD6-4EA1-9EDA-9D323BED033D}"/>
              </a:ext>
            </a:extLst>
          </p:cNvPr>
          <p:cNvSpPr/>
          <p:nvPr userDrawn="1"/>
        </p:nvSpPr>
        <p:spPr bwMode="white">
          <a:xfrm>
            <a:off x="0" y="0"/>
            <a:ext cx="12193200" cy="6861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000" noProof="0" dirty="0" err="1"/>
          </a:p>
        </p:txBody>
      </p:sp>
      <p:sp>
        <p:nvSpPr>
          <p:cNvPr id="23" name="Text Placeholder 8">
            <a:extLst>
              <a:ext uri="{FF2B5EF4-FFF2-40B4-BE49-F238E27FC236}">
                <a16:creationId xmlns:a16="http://schemas.microsoft.com/office/drawing/2014/main" id="{BEC7628F-4255-46B0-97E8-36FE19AE348C}"/>
              </a:ext>
            </a:extLst>
          </p:cNvPr>
          <p:cNvSpPr>
            <a:spLocks noGrp="1"/>
          </p:cNvSpPr>
          <p:nvPr>
            <p:ph type="body" sz="quarter" idx="13" hasCustomPrompt="1"/>
          </p:nvPr>
        </p:nvSpPr>
        <p:spPr>
          <a:xfrm>
            <a:off x="574675" y="1727200"/>
            <a:ext cx="9144000" cy="2530800"/>
          </a:xfrm>
        </p:spPr>
        <p:txBody>
          <a:bodyPr/>
          <a:lstStyle>
            <a:lvl1pPr marL="0" indent="0">
              <a:lnSpc>
                <a:spcPct val="90000"/>
              </a:lnSpc>
              <a:spcAft>
                <a:spcPts val="0"/>
              </a:spcAft>
              <a:buFont typeface="Arial" panose="020B0604020202020204" pitchFamily="34" charset="0"/>
              <a:buChar char="​"/>
              <a:defRPr sz="4000">
                <a:solidFill>
                  <a:schemeClr val="tx1"/>
                </a:solidFill>
              </a:defRPr>
            </a:lvl1pPr>
            <a:lvl2pPr marL="324000" indent="-324000">
              <a:spcBef>
                <a:spcPts val="1200"/>
              </a:spcBef>
              <a:spcAft>
                <a:spcPts val="0"/>
              </a:spcAft>
              <a:buFont typeface="Arial" panose="020B0604020202020204" pitchFamily="34" charset="0"/>
              <a:buChar char="—"/>
              <a:defRPr sz="2000">
                <a:solidFill>
                  <a:schemeClr val="tx1"/>
                </a:solidFill>
              </a:defRPr>
            </a:lvl2pPr>
            <a:lvl3pPr marL="0" indent="0">
              <a:buFont typeface="Arial" panose="020B0604020202020204" pitchFamily="34" charset="0"/>
              <a:buChar char="​"/>
              <a:defRPr sz="4400">
                <a:solidFill>
                  <a:schemeClr val="tx1"/>
                </a:solidFill>
              </a:defRPr>
            </a:lvl3pPr>
            <a:lvl4pPr>
              <a:defRPr sz="1400" b="0">
                <a:solidFill>
                  <a:schemeClr val="tx1"/>
                </a:solidFill>
              </a:defRPr>
            </a:lvl4pPr>
            <a:lvl5pPr>
              <a:defRPr sz="4400">
                <a:solidFill>
                  <a:schemeClr val="tx1"/>
                </a:solidFill>
              </a:defRPr>
            </a:lvl5pPr>
            <a:lvl6pPr marL="0" indent="0">
              <a:buFont typeface="Arial" panose="020B0604020202020204" pitchFamily="34" charset="0"/>
              <a:buChar char="​"/>
              <a:defRPr sz="1400">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lvl="0"/>
            <a:r>
              <a:rPr lang="en-GB" dirty="0"/>
              <a:t>Click to add quote                             Enter &amp; Tab for name text level</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 level</a:t>
            </a:r>
          </a:p>
          <a:p>
            <a:pPr lvl="6"/>
            <a:r>
              <a:rPr lang="en-GB" dirty="0"/>
              <a:t>7</a:t>
            </a:r>
          </a:p>
          <a:p>
            <a:pPr lvl="7"/>
            <a:r>
              <a:rPr lang="en-GB" dirty="0"/>
              <a:t>8</a:t>
            </a:r>
          </a:p>
          <a:p>
            <a:pPr lvl="8"/>
            <a:r>
              <a:rPr lang="en-GB" dirty="0"/>
              <a:t>9</a:t>
            </a:r>
          </a:p>
        </p:txBody>
      </p:sp>
      <p:sp>
        <p:nvSpPr>
          <p:cNvPr id="12" name="Text Placeholder 4">
            <a:extLst>
              <a:ext uri="{FF2B5EF4-FFF2-40B4-BE49-F238E27FC236}">
                <a16:creationId xmlns:a16="http://schemas.microsoft.com/office/drawing/2014/main" id="{E16D4D4A-5E5B-4C43-B30A-1278F6398AF6}"/>
              </a:ext>
            </a:extLst>
          </p:cNvPr>
          <p:cNvSpPr>
            <a:spLocks noGrp="1"/>
          </p:cNvSpPr>
          <p:nvPr>
            <p:ph type="body" sz="quarter" idx="19" hasCustomPrompt="1"/>
          </p:nvPr>
        </p:nvSpPr>
        <p:spPr>
          <a:xfrm>
            <a:off x="9075475" y="5736236"/>
            <a:ext cx="1886213" cy="162000"/>
          </a:xfrm>
        </p:spPr>
        <p:txBody>
          <a:bodyPr/>
          <a:lstStyle>
            <a:lvl1pPr marL="0" indent="0">
              <a:spcAft>
                <a:spcPts val="0"/>
              </a:spcAft>
              <a:buNone/>
              <a:defRPr sz="900" b="1">
                <a:solidFill>
                  <a:schemeClr val="tx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3" name="Text Placeholder 4">
            <a:extLst>
              <a:ext uri="{FF2B5EF4-FFF2-40B4-BE49-F238E27FC236}">
                <a16:creationId xmlns:a16="http://schemas.microsoft.com/office/drawing/2014/main" id="{91C44013-1FF9-4908-A9B8-D73A8DF35656}"/>
              </a:ext>
            </a:extLst>
          </p:cNvPr>
          <p:cNvSpPr>
            <a:spLocks noGrp="1"/>
          </p:cNvSpPr>
          <p:nvPr>
            <p:ph type="body" sz="quarter" idx="20" hasCustomPrompt="1"/>
          </p:nvPr>
        </p:nvSpPr>
        <p:spPr>
          <a:xfrm>
            <a:off x="9075475" y="5878470"/>
            <a:ext cx="1886213" cy="162000"/>
          </a:xfrm>
        </p:spPr>
        <p:txBody>
          <a:bodyPr/>
          <a:lstStyle>
            <a:lvl1pPr marL="0" indent="0">
              <a:spcAft>
                <a:spcPts val="0"/>
              </a:spcAft>
              <a:buNone/>
              <a:defRPr sz="900" b="0">
                <a:solidFill>
                  <a:schemeClr val="tx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Company</a:t>
            </a:r>
          </a:p>
        </p:txBody>
      </p:sp>
      <p:sp>
        <p:nvSpPr>
          <p:cNvPr id="14" name="Picture Placeholder 7">
            <a:extLst>
              <a:ext uri="{FF2B5EF4-FFF2-40B4-BE49-F238E27FC236}">
                <a16:creationId xmlns:a16="http://schemas.microsoft.com/office/drawing/2014/main" id="{5CC32904-155C-420E-A54F-A63499340F58}"/>
              </a:ext>
            </a:extLst>
          </p:cNvPr>
          <p:cNvSpPr>
            <a:spLocks noGrp="1"/>
          </p:cNvSpPr>
          <p:nvPr>
            <p:ph type="pic" sz="quarter" idx="21" hasCustomPrompt="1"/>
          </p:nvPr>
        </p:nvSpPr>
        <p:spPr>
          <a:xfrm>
            <a:off x="9072563" y="4687200"/>
            <a:ext cx="943200" cy="943200"/>
          </a:xfrm>
          <a:prstGeom prst="ellipse">
            <a:avLst/>
          </a:prstGeom>
          <a:noFill/>
        </p:spPr>
        <p:txBody>
          <a:bodyPr lIns="0" tIns="0"/>
          <a:lstStyle>
            <a:lvl1pPr marL="0" indent="0" algn="l">
              <a:buNone/>
              <a:defRPr sz="800">
                <a:solidFill>
                  <a:schemeClr val="tx1"/>
                </a:solidFill>
              </a:defRPr>
            </a:lvl1pPr>
          </a:lstStyle>
          <a:p>
            <a:r>
              <a:rPr lang="en-GB" dirty="0"/>
              <a:t>Click icon to add picture or click on frame and insert picture from Templafy Images</a:t>
            </a:r>
          </a:p>
        </p:txBody>
      </p:sp>
      <p:sp>
        <p:nvSpPr>
          <p:cNvPr id="4" name="Date Placeholder 3">
            <a:extLst>
              <a:ext uri="{FF2B5EF4-FFF2-40B4-BE49-F238E27FC236}">
                <a16:creationId xmlns:a16="http://schemas.microsoft.com/office/drawing/2014/main" id="{0B7C3FFD-033C-41EA-9F99-BA134DE4C2BD}"/>
              </a:ext>
            </a:extLst>
          </p:cNvPr>
          <p:cNvSpPr>
            <a:spLocks noGrp="1"/>
          </p:cNvSpPr>
          <p:nvPr>
            <p:ph type="dt" sz="half" idx="14"/>
          </p:nvPr>
        </p:nvSpPr>
        <p:spPr/>
        <p:txBody>
          <a:bodyPr/>
          <a:lstStyle>
            <a:lvl1pPr>
              <a:defRPr>
                <a:solidFill>
                  <a:schemeClr val="tx1"/>
                </a:solidFill>
              </a:defRPr>
            </a:lvl1pPr>
          </a:lstStyle>
          <a:p>
            <a:endParaRPr lang="en-GB" dirty="0"/>
          </a:p>
        </p:txBody>
      </p:sp>
      <p:sp>
        <p:nvSpPr>
          <p:cNvPr id="6" name="Footer Placeholder 5">
            <a:extLst>
              <a:ext uri="{FF2B5EF4-FFF2-40B4-BE49-F238E27FC236}">
                <a16:creationId xmlns:a16="http://schemas.microsoft.com/office/drawing/2014/main" id="{930D4A70-1CAF-42DC-92D9-74079589B936}"/>
              </a:ext>
            </a:extLst>
          </p:cNvPr>
          <p:cNvSpPr>
            <a:spLocks noGrp="1"/>
          </p:cNvSpPr>
          <p:nvPr>
            <p:ph type="ftr" sz="quarter" idx="15"/>
          </p:nvPr>
        </p:nvSpPr>
        <p:spPr/>
        <p:txBody>
          <a:bodyPr/>
          <a:lstStyle>
            <a:lvl1pPr>
              <a:defRPr>
                <a:solidFill>
                  <a:schemeClr val="tx1"/>
                </a:solidFill>
              </a:defRPr>
            </a:lvl1pPr>
          </a:lstStyle>
          <a:p>
            <a:endParaRPr lang="en-GB" dirty="0"/>
          </a:p>
        </p:txBody>
      </p:sp>
      <p:sp>
        <p:nvSpPr>
          <p:cNvPr id="8" name="Slide Number Placeholder 7">
            <a:extLst>
              <a:ext uri="{FF2B5EF4-FFF2-40B4-BE49-F238E27FC236}">
                <a16:creationId xmlns:a16="http://schemas.microsoft.com/office/drawing/2014/main" id="{27281F30-C26F-4464-8AA3-DD12C5EA439F}"/>
              </a:ext>
            </a:extLst>
          </p:cNvPr>
          <p:cNvSpPr>
            <a:spLocks noGrp="1"/>
          </p:cNvSpPr>
          <p:nvPr>
            <p:ph type="sldNum" sz="quarter" idx="16"/>
          </p:nvPr>
        </p:nvSpPr>
        <p:spPr/>
        <p:txBody>
          <a:bodyPr/>
          <a:lstStyle>
            <a:lvl1pPr>
              <a:defRPr>
                <a:solidFill>
                  <a:schemeClr val="tx1"/>
                </a:solidFill>
              </a:defRPr>
            </a:lvl1pPr>
          </a:lstStyle>
          <a:p>
            <a:fld id="{23AA811B-2EBD-4900-905E-5BE206449611}" type="slidenum">
              <a:rPr lang="en-GB" smtClean="0"/>
              <a:pPr/>
              <a:t>‹#›</a:t>
            </a:fld>
            <a:endParaRPr lang="en-GB" dirty="0"/>
          </a:p>
        </p:txBody>
      </p:sp>
      <p:grpSp>
        <p:nvGrpSpPr>
          <p:cNvPr id="26" name="Graphic 20">
            <a:extLst>
              <a:ext uri="{FF2B5EF4-FFF2-40B4-BE49-F238E27FC236}">
                <a16:creationId xmlns:a16="http://schemas.microsoft.com/office/drawing/2014/main" id="{E5733DEA-018E-4D6E-9366-9C090E387BF8}"/>
              </a:ext>
            </a:extLst>
          </p:cNvPr>
          <p:cNvGrpSpPr/>
          <p:nvPr userDrawn="1"/>
        </p:nvGrpSpPr>
        <p:grpSpPr>
          <a:xfrm>
            <a:off x="574675" y="505337"/>
            <a:ext cx="802971" cy="802971"/>
            <a:chOff x="464908" y="576000"/>
            <a:chExt cx="1426881" cy="1426881"/>
          </a:xfrm>
          <a:solidFill>
            <a:srgbClr val="FFFFFF"/>
          </a:solidFill>
        </p:grpSpPr>
        <p:sp>
          <p:nvSpPr>
            <p:cNvPr id="27" name="Freeform 19">
              <a:extLst>
                <a:ext uri="{FF2B5EF4-FFF2-40B4-BE49-F238E27FC236}">
                  <a16:creationId xmlns:a16="http://schemas.microsoft.com/office/drawing/2014/main" id="{A5FEBDA3-5FD4-4E5B-AD1B-62FE145DD6D9}"/>
                </a:ext>
              </a:extLst>
            </p:cNvPr>
            <p:cNvSpPr/>
            <p:nvPr/>
          </p:nvSpPr>
          <p:spPr>
            <a:xfrm>
              <a:off x="464908" y="576000"/>
              <a:ext cx="1426881" cy="1426881"/>
            </a:xfrm>
            <a:custGeom>
              <a:avLst/>
              <a:gdLst>
                <a:gd name="connsiteX0" fmla="*/ 713441 w 1426881"/>
                <a:gd name="connsiteY0" fmla="*/ 0 h 1426881"/>
                <a:gd name="connsiteX1" fmla="*/ 0 w 1426881"/>
                <a:gd name="connsiteY1" fmla="*/ 713441 h 1426881"/>
                <a:gd name="connsiteX2" fmla="*/ 713441 w 1426881"/>
                <a:gd name="connsiteY2" fmla="*/ 1426881 h 1426881"/>
                <a:gd name="connsiteX3" fmla="*/ 1426881 w 1426881"/>
                <a:gd name="connsiteY3" fmla="*/ 713441 h 1426881"/>
                <a:gd name="connsiteX4" fmla="*/ 713441 w 1426881"/>
                <a:gd name="connsiteY4" fmla="*/ 0 h 1426881"/>
                <a:gd name="connsiteX5" fmla="*/ 713441 w 1426881"/>
                <a:gd name="connsiteY5" fmla="*/ 1337701 h 1426881"/>
                <a:gd name="connsiteX6" fmla="*/ 89180 w 1426881"/>
                <a:gd name="connsiteY6" fmla="*/ 713441 h 1426881"/>
                <a:gd name="connsiteX7" fmla="*/ 713441 w 1426881"/>
                <a:gd name="connsiteY7" fmla="*/ 89180 h 1426881"/>
                <a:gd name="connsiteX8" fmla="*/ 1337701 w 1426881"/>
                <a:gd name="connsiteY8" fmla="*/ 713441 h 1426881"/>
                <a:gd name="connsiteX9" fmla="*/ 713441 w 1426881"/>
                <a:gd name="connsiteY9" fmla="*/ 1337701 h 1426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26881" h="1426881">
                  <a:moveTo>
                    <a:pt x="713441" y="0"/>
                  </a:moveTo>
                  <a:cubicBezTo>
                    <a:pt x="319418" y="0"/>
                    <a:pt x="0" y="319418"/>
                    <a:pt x="0" y="713441"/>
                  </a:cubicBezTo>
                  <a:cubicBezTo>
                    <a:pt x="0" y="1107463"/>
                    <a:pt x="319418" y="1426881"/>
                    <a:pt x="713441" y="1426881"/>
                  </a:cubicBezTo>
                  <a:cubicBezTo>
                    <a:pt x="1107463" y="1426881"/>
                    <a:pt x="1426881" y="1107463"/>
                    <a:pt x="1426881" y="713441"/>
                  </a:cubicBezTo>
                  <a:cubicBezTo>
                    <a:pt x="1426472" y="319588"/>
                    <a:pt x="1107293" y="410"/>
                    <a:pt x="713441" y="0"/>
                  </a:cubicBezTo>
                  <a:close/>
                  <a:moveTo>
                    <a:pt x="713441" y="1337701"/>
                  </a:moveTo>
                  <a:cubicBezTo>
                    <a:pt x="368671" y="1337701"/>
                    <a:pt x="89180" y="1058210"/>
                    <a:pt x="89180" y="713441"/>
                  </a:cubicBezTo>
                  <a:cubicBezTo>
                    <a:pt x="89180" y="368671"/>
                    <a:pt x="368671" y="89180"/>
                    <a:pt x="713441" y="89180"/>
                  </a:cubicBezTo>
                  <a:cubicBezTo>
                    <a:pt x="1058210" y="89180"/>
                    <a:pt x="1337701" y="368671"/>
                    <a:pt x="1337701" y="713441"/>
                  </a:cubicBezTo>
                  <a:cubicBezTo>
                    <a:pt x="1337292" y="1058041"/>
                    <a:pt x="1058041" y="1337292"/>
                    <a:pt x="713441" y="1337701"/>
                  </a:cubicBezTo>
                  <a:close/>
                </a:path>
              </a:pathLst>
            </a:custGeom>
            <a:grpFill/>
            <a:ln w="7419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00"/>
                </a:solidFill>
                <a:effectLst/>
                <a:uLnTx/>
                <a:uFillTx/>
              </a:endParaRPr>
            </a:p>
          </p:txBody>
        </p:sp>
        <p:sp>
          <p:nvSpPr>
            <p:cNvPr id="28" name="Freeform 20">
              <a:extLst>
                <a:ext uri="{FF2B5EF4-FFF2-40B4-BE49-F238E27FC236}">
                  <a16:creationId xmlns:a16="http://schemas.microsoft.com/office/drawing/2014/main" id="{357A783F-6750-4B6D-BE8C-6515908BB1BF}"/>
                </a:ext>
              </a:extLst>
            </p:cNvPr>
            <p:cNvSpPr/>
            <p:nvPr/>
          </p:nvSpPr>
          <p:spPr>
            <a:xfrm>
              <a:off x="1226654" y="1017589"/>
              <a:ext cx="312161" cy="541621"/>
            </a:xfrm>
            <a:custGeom>
              <a:avLst/>
              <a:gdLst>
                <a:gd name="connsiteX0" fmla="*/ 230382 w 312161"/>
                <a:gd name="connsiteY0" fmla="*/ 227261 h 541621"/>
                <a:gd name="connsiteX1" fmla="*/ 89923 w 312161"/>
                <a:gd name="connsiteY1" fmla="*/ 227261 h 541621"/>
                <a:gd name="connsiteX2" fmla="*/ 178360 w 312161"/>
                <a:gd name="connsiteY2" fmla="*/ 86803 h 541621"/>
                <a:gd name="connsiteX3" fmla="*/ 206160 w 312161"/>
                <a:gd name="connsiteY3" fmla="*/ 30202 h 541621"/>
                <a:gd name="connsiteX4" fmla="*/ 149559 w 312161"/>
                <a:gd name="connsiteY4" fmla="*/ 2402 h 541621"/>
                <a:gd name="connsiteX5" fmla="*/ 133027 w 312161"/>
                <a:gd name="connsiteY5" fmla="*/ 12486 h 541621"/>
                <a:gd name="connsiteX6" fmla="*/ 0 w 312161"/>
                <a:gd name="connsiteY6" fmla="*/ 274081 h 541621"/>
                <a:gd name="connsiteX7" fmla="*/ 0 w 312161"/>
                <a:gd name="connsiteY7" fmla="*/ 459873 h 541621"/>
                <a:gd name="connsiteX8" fmla="*/ 81748 w 312161"/>
                <a:gd name="connsiteY8" fmla="*/ 541621 h 541621"/>
                <a:gd name="connsiteX9" fmla="*/ 230382 w 312161"/>
                <a:gd name="connsiteY9" fmla="*/ 541621 h 541621"/>
                <a:gd name="connsiteX10" fmla="*/ 312130 w 312161"/>
                <a:gd name="connsiteY10" fmla="*/ 459873 h 541621"/>
                <a:gd name="connsiteX11" fmla="*/ 312130 w 312161"/>
                <a:gd name="connsiteY11" fmla="*/ 311239 h 541621"/>
                <a:gd name="connsiteX12" fmla="*/ 232642 w 312161"/>
                <a:gd name="connsiteY12" fmla="*/ 227292 h 541621"/>
                <a:gd name="connsiteX13" fmla="*/ 230382 w 312161"/>
                <a:gd name="connsiteY13" fmla="*/ 227261 h 541621"/>
                <a:gd name="connsiteX14" fmla="*/ 222950 w 312161"/>
                <a:gd name="connsiteY14" fmla="*/ 450212 h 541621"/>
                <a:gd name="connsiteX15" fmla="*/ 89180 w 312161"/>
                <a:gd name="connsiteY15" fmla="*/ 450212 h 541621"/>
                <a:gd name="connsiteX16" fmla="*/ 89180 w 312161"/>
                <a:gd name="connsiteY16" fmla="*/ 316442 h 541621"/>
                <a:gd name="connsiteX17" fmla="*/ 222950 w 312161"/>
                <a:gd name="connsiteY17" fmla="*/ 316442 h 541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12161" h="541621">
                  <a:moveTo>
                    <a:pt x="230382" y="227261"/>
                  </a:moveTo>
                  <a:lnTo>
                    <a:pt x="89923" y="227261"/>
                  </a:lnTo>
                  <a:cubicBezTo>
                    <a:pt x="83280" y="165603"/>
                    <a:pt x="119887" y="107462"/>
                    <a:pt x="178360" y="86803"/>
                  </a:cubicBezTo>
                  <a:cubicBezTo>
                    <a:pt x="201667" y="78850"/>
                    <a:pt x="214113" y="53508"/>
                    <a:pt x="206160" y="30202"/>
                  </a:cubicBezTo>
                  <a:cubicBezTo>
                    <a:pt x="198207" y="6895"/>
                    <a:pt x="172866" y="-5552"/>
                    <a:pt x="149559" y="2402"/>
                  </a:cubicBezTo>
                  <a:cubicBezTo>
                    <a:pt x="143376" y="4511"/>
                    <a:pt x="137732" y="7954"/>
                    <a:pt x="133027" y="12486"/>
                  </a:cubicBezTo>
                  <a:cubicBezTo>
                    <a:pt x="38645" y="68967"/>
                    <a:pt x="0" y="107612"/>
                    <a:pt x="0" y="274081"/>
                  </a:cubicBezTo>
                  <a:lnTo>
                    <a:pt x="0" y="459873"/>
                  </a:lnTo>
                  <a:cubicBezTo>
                    <a:pt x="0" y="505021"/>
                    <a:pt x="36600" y="541621"/>
                    <a:pt x="81748" y="541621"/>
                  </a:cubicBezTo>
                  <a:lnTo>
                    <a:pt x="230382" y="541621"/>
                  </a:lnTo>
                  <a:cubicBezTo>
                    <a:pt x="275530" y="541621"/>
                    <a:pt x="312130" y="505021"/>
                    <a:pt x="312130" y="459873"/>
                  </a:cubicBezTo>
                  <a:lnTo>
                    <a:pt x="312130" y="311239"/>
                  </a:lnTo>
                  <a:cubicBezTo>
                    <a:pt x="313362" y="266108"/>
                    <a:pt x="277773" y="228523"/>
                    <a:pt x="232642" y="227292"/>
                  </a:cubicBezTo>
                  <a:cubicBezTo>
                    <a:pt x="231889" y="227271"/>
                    <a:pt x="231135" y="227261"/>
                    <a:pt x="230382" y="227261"/>
                  </a:cubicBezTo>
                  <a:close/>
                  <a:moveTo>
                    <a:pt x="222950" y="450212"/>
                  </a:moveTo>
                  <a:lnTo>
                    <a:pt x="89180" y="450212"/>
                  </a:lnTo>
                  <a:lnTo>
                    <a:pt x="89180" y="316442"/>
                  </a:lnTo>
                  <a:lnTo>
                    <a:pt x="222950" y="316442"/>
                  </a:lnTo>
                  <a:close/>
                </a:path>
              </a:pathLst>
            </a:custGeom>
            <a:grpFill/>
            <a:ln w="7419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00"/>
                </a:solidFill>
                <a:effectLst/>
                <a:uLnTx/>
                <a:uFillTx/>
              </a:endParaRPr>
            </a:p>
          </p:txBody>
        </p:sp>
        <p:sp>
          <p:nvSpPr>
            <p:cNvPr id="29" name="Freeform 21">
              <a:extLst>
                <a:ext uri="{FF2B5EF4-FFF2-40B4-BE49-F238E27FC236}">
                  <a16:creationId xmlns:a16="http://schemas.microsoft.com/office/drawing/2014/main" id="{6A7C969B-6378-4F6F-91B7-BD3B48277F48}"/>
                </a:ext>
              </a:extLst>
            </p:cNvPr>
            <p:cNvSpPr/>
            <p:nvPr/>
          </p:nvSpPr>
          <p:spPr>
            <a:xfrm>
              <a:off x="817912" y="1017589"/>
              <a:ext cx="315846" cy="539477"/>
            </a:xfrm>
            <a:custGeom>
              <a:avLst/>
              <a:gdLst>
                <a:gd name="connsiteX0" fmla="*/ 230382 w 315846"/>
                <a:gd name="connsiteY0" fmla="*/ 227261 h 539477"/>
                <a:gd name="connsiteX1" fmla="*/ 92896 w 315846"/>
                <a:gd name="connsiteY1" fmla="*/ 227261 h 539477"/>
                <a:gd name="connsiteX2" fmla="*/ 178360 w 315846"/>
                <a:gd name="connsiteY2" fmla="*/ 86803 h 539477"/>
                <a:gd name="connsiteX3" fmla="*/ 206160 w 315846"/>
                <a:gd name="connsiteY3" fmla="*/ 30202 h 539477"/>
                <a:gd name="connsiteX4" fmla="*/ 149559 w 315846"/>
                <a:gd name="connsiteY4" fmla="*/ 2402 h 539477"/>
                <a:gd name="connsiteX5" fmla="*/ 133027 w 315846"/>
                <a:gd name="connsiteY5" fmla="*/ 12486 h 539477"/>
                <a:gd name="connsiteX6" fmla="*/ 0 w 315846"/>
                <a:gd name="connsiteY6" fmla="*/ 271852 h 539477"/>
                <a:gd name="connsiteX7" fmla="*/ 0 w 315846"/>
                <a:gd name="connsiteY7" fmla="*/ 457643 h 539477"/>
                <a:gd name="connsiteX8" fmla="*/ 81748 w 315846"/>
                <a:gd name="connsiteY8" fmla="*/ 539392 h 539477"/>
                <a:gd name="connsiteX9" fmla="*/ 230382 w 315846"/>
                <a:gd name="connsiteY9" fmla="*/ 539392 h 539477"/>
                <a:gd name="connsiteX10" fmla="*/ 315762 w 315846"/>
                <a:gd name="connsiteY10" fmla="*/ 461444 h 539477"/>
                <a:gd name="connsiteX11" fmla="*/ 315846 w 315846"/>
                <a:gd name="connsiteY11" fmla="*/ 457643 h 539477"/>
                <a:gd name="connsiteX12" fmla="*/ 315846 w 315846"/>
                <a:gd name="connsiteY12" fmla="*/ 309010 h 539477"/>
                <a:gd name="connsiteX13" fmla="*/ 234182 w 315846"/>
                <a:gd name="connsiteY13" fmla="*/ 227177 h 539477"/>
                <a:gd name="connsiteX14" fmla="*/ 230382 w 315846"/>
                <a:gd name="connsiteY14" fmla="*/ 227262 h 539477"/>
                <a:gd name="connsiteX15" fmla="*/ 222950 w 315846"/>
                <a:gd name="connsiteY15" fmla="*/ 450212 h 539477"/>
                <a:gd name="connsiteX16" fmla="*/ 92896 w 315846"/>
                <a:gd name="connsiteY16" fmla="*/ 450212 h 539477"/>
                <a:gd name="connsiteX17" fmla="*/ 92896 w 315846"/>
                <a:gd name="connsiteY17" fmla="*/ 316442 h 539477"/>
                <a:gd name="connsiteX18" fmla="*/ 226666 w 315846"/>
                <a:gd name="connsiteY18" fmla="*/ 316442 h 539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5846" h="539477">
                  <a:moveTo>
                    <a:pt x="230382" y="227261"/>
                  </a:moveTo>
                  <a:lnTo>
                    <a:pt x="92896" y="227261"/>
                  </a:lnTo>
                  <a:cubicBezTo>
                    <a:pt x="85853" y="166394"/>
                    <a:pt x="121066" y="108523"/>
                    <a:pt x="178360" y="86803"/>
                  </a:cubicBezTo>
                  <a:cubicBezTo>
                    <a:pt x="201667" y="78850"/>
                    <a:pt x="214114" y="53508"/>
                    <a:pt x="206160" y="30202"/>
                  </a:cubicBezTo>
                  <a:cubicBezTo>
                    <a:pt x="198207" y="6895"/>
                    <a:pt x="172866" y="-5552"/>
                    <a:pt x="149559" y="2402"/>
                  </a:cubicBezTo>
                  <a:cubicBezTo>
                    <a:pt x="143376" y="4511"/>
                    <a:pt x="137732" y="7954"/>
                    <a:pt x="133027" y="12486"/>
                  </a:cubicBezTo>
                  <a:cubicBezTo>
                    <a:pt x="38645" y="66737"/>
                    <a:pt x="0" y="105382"/>
                    <a:pt x="0" y="271852"/>
                  </a:cubicBezTo>
                  <a:lnTo>
                    <a:pt x="0" y="457643"/>
                  </a:lnTo>
                  <a:cubicBezTo>
                    <a:pt x="0" y="502792"/>
                    <a:pt x="36600" y="539392"/>
                    <a:pt x="81748" y="539392"/>
                  </a:cubicBezTo>
                  <a:lnTo>
                    <a:pt x="230382" y="539392"/>
                  </a:lnTo>
                  <a:cubicBezTo>
                    <a:pt x="275484" y="541444"/>
                    <a:pt x="313709" y="506545"/>
                    <a:pt x="315762" y="461444"/>
                  </a:cubicBezTo>
                  <a:cubicBezTo>
                    <a:pt x="315819" y="460178"/>
                    <a:pt x="315847" y="458911"/>
                    <a:pt x="315846" y="457643"/>
                  </a:cubicBezTo>
                  <a:lnTo>
                    <a:pt x="315846" y="309010"/>
                  </a:lnTo>
                  <a:cubicBezTo>
                    <a:pt x="315893" y="263862"/>
                    <a:pt x="279331" y="227224"/>
                    <a:pt x="234182" y="227177"/>
                  </a:cubicBezTo>
                  <a:cubicBezTo>
                    <a:pt x="232915" y="227176"/>
                    <a:pt x="231648" y="227204"/>
                    <a:pt x="230382" y="227262"/>
                  </a:cubicBezTo>
                  <a:close/>
                  <a:moveTo>
                    <a:pt x="222950" y="450212"/>
                  </a:moveTo>
                  <a:lnTo>
                    <a:pt x="92896" y="450212"/>
                  </a:lnTo>
                  <a:lnTo>
                    <a:pt x="92896" y="316442"/>
                  </a:lnTo>
                  <a:lnTo>
                    <a:pt x="226666" y="316442"/>
                  </a:lnTo>
                  <a:close/>
                </a:path>
              </a:pathLst>
            </a:custGeom>
            <a:grpFill/>
            <a:ln w="7419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00"/>
                </a:solidFill>
                <a:effectLst/>
                <a:uLnTx/>
                <a:uFillTx/>
              </a:endParaRPr>
            </a:p>
          </p:txBody>
        </p:sp>
      </p:grpSp>
    </p:spTree>
    <p:extLst>
      <p:ext uri="{BB962C8B-B14F-4D97-AF65-F5344CB8AC3E}">
        <p14:creationId xmlns:p14="http://schemas.microsoft.com/office/powerpoint/2010/main" val="2579463908"/>
      </p:ext>
    </p:extLst>
  </p:cSld>
  <p:clrMapOvr>
    <a:overrideClrMapping bg1="dk1" tx1="lt1" bg2="dk2" tx2="lt2" accent1="accent1" accent2="accent2" accent3="accent3" accent4="accent4" accent5="accent5" accent6="accent6" hlink="hlink" folHlink="folHlink"/>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Quote D">
    <p:bg>
      <p:bgRef idx="1001">
        <a:schemeClr val="bg1"/>
      </p:bgRef>
    </p:bg>
    <p:spTree>
      <p:nvGrpSpPr>
        <p:cNvPr id="1" name=""/>
        <p:cNvGrpSpPr/>
        <p:nvPr/>
      </p:nvGrpSpPr>
      <p:grpSpPr>
        <a:xfrm>
          <a:off x="0" y="0"/>
          <a:ext cx="0" cy="0"/>
          <a:chOff x="0" y="0"/>
          <a:chExt cx="0" cy="0"/>
        </a:xfrm>
      </p:grpSpPr>
      <p:sp>
        <p:nvSpPr>
          <p:cNvPr id="21" name="Background">
            <a:extLst>
              <a:ext uri="{FF2B5EF4-FFF2-40B4-BE49-F238E27FC236}">
                <a16:creationId xmlns:a16="http://schemas.microsoft.com/office/drawing/2014/main" id="{10BC9056-C3B7-490F-97CF-35AC92A7ED0B}"/>
              </a:ext>
            </a:extLst>
          </p:cNvPr>
          <p:cNvSpPr/>
          <p:nvPr userDrawn="1"/>
        </p:nvSpPr>
        <p:spPr>
          <a:xfrm>
            <a:off x="0" y="0"/>
            <a:ext cx="12193200" cy="686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sp>
        <p:nvSpPr>
          <p:cNvPr id="23" name="Text Placeholder 8">
            <a:extLst>
              <a:ext uri="{FF2B5EF4-FFF2-40B4-BE49-F238E27FC236}">
                <a16:creationId xmlns:a16="http://schemas.microsoft.com/office/drawing/2014/main" id="{BEC7628F-4255-46B0-97E8-36FE19AE348C}"/>
              </a:ext>
            </a:extLst>
          </p:cNvPr>
          <p:cNvSpPr>
            <a:spLocks noGrp="1"/>
          </p:cNvSpPr>
          <p:nvPr>
            <p:ph type="body" sz="quarter" idx="13" hasCustomPrompt="1"/>
          </p:nvPr>
        </p:nvSpPr>
        <p:spPr>
          <a:xfrm>
            <a:off x="574675" y="1727200"/>
            <a:ext cx="9144000" cy="2530800"/>
          </a:xfrm>
        </p:spPr>
        <p:txBody>
          <a:bodyPr/>
          <a:lstStyle>
            <a:lvl1pPr marL="0" indent="0">
              <a:lnSpc>
                <a:spcPct val="90000"/>
              </a:lnSpc>
              <a:spcAft>
                <a:spcPts val="0"/>
              </a:spcAft>
              <a:buFont typeface="Arial" panose="020B0604020202020204" pitchFamily="34" charset="0"/>
              <a:buChar char="​"/>
              <a:defRPr sz="4000">
                <a:solidFill>
                  <a:schemeClr val="accent1"/>
                </a:solidFill>
              </a:defRPr>
            </a:lvl1pPr>
            <a:lvl2pPr marL="324000" indent="-324000">
              <a:spcBef>
                <a:spcPts val="1200"/>
              </a:spcBef>
              <a:spcAft>
                <a:spcPts val="0"/>
              </a:spcAft>
              <a:buFont typeface="Arial" panose="020B0604020202020204" pitchFamily="34" charset="0"/>
              <a:buChar char="—"/>
              <a:defRPr sz="2000">
                <a:solidFill>
                  <a:schemeClr val="accent1"/>
                </a:solidFill>
              </a:defRPr>
            </a:lvl2pPr>
            <a:lvl3pPr marL="0" indent="0">
              <a:buFont typeface="Arial" panose="020B0604020202020204" pitchFamily="34" charset="0"/>
              <a:buChar char="​"/>
              <a:defRPr sz="4400">
                <a:solidFill>
                  <a:schemeClr val="accent1"/>
                </a:solidFill>
              </a:defRPr>
            </a:lvl3pPr>
            <a:lvl4pPr>
              <a:defRPr sz="1400" b="0">
                <a:solidFill>
                  <a:schemeClr val="accent1"/>
                </a:solidFill>
              </a:defRPr>
            </a:lvl4pPr>
            <a:lvl5pPr>
              <a:defRPr sz="4400">
                <a:solidFill>
                  <a:schemeClr val="accent1"/>
                </a:solidFill>
              </a:defRPr>
            </a:lvl5pPr>
            <a:lvl6pPr marL="0" indent="0">
              <a:buFont typeface="Arial" panose="020B0604020202020204" pitchFamily="34" charset="0"/>
              <a:buChar char="​"/>
              <a:defRPr sz="1400">
                <a:solidFill>
                  <a:schemeClr val="accent1"/>
                </a:solidFill>
              </a:defRPr>
            </a:lvl6pPr>
            <a:lvl7pPr>
              <a:defRPr>
                <a:solidFill>
                  <a:schemeClr val="accent1"/>
                </a:solidFill>
              </a:defRPr>
            </a:lvl7pPr>
            <a:lvl8pPr>
              <a:defRPr>
                <a:solidFill>
                  <a:schemeClr val="accent1"/>
                </a:solidFill>
              </a:defRPr>
            </a:lvl8pPr>
            <a:lvl9pPr>
              <a:defRPr>
                <a:solidFill>
                  <a:schemeClr val="accent1"/>
                </a:solidFill>
              </a:defRPr>
            </a:lvl9pPr>
          </a:lstStyle>
          <a:p>
            <a:pPr lvl="0"/>
            <a:r>
              <a:rPr lang="en-GB" dirty="0"/>
              <a:t>Click to add quote                             Enter &amp; Tab for name text level</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 level</a:t>
            </a:r>
          </a:p>
          <a:p>
            <a:pPr lvl="6"/>
            <a:r>
              <a:rPr lang="en-GB" dirty="0"/>
              <a:t>7</a:t>
            </a:r>
          </a:p>
          <a:p>
            <a:pPr lvl="7"/>
            <a:r>
              <a:rPr lang="en-GB" dirty="0"/>
              <a:t>8</a:t>
            </a:r>
          </a:p>
          <a:p>
            <a:pPr lvl="8"/>
            <a:r>
              <a:rPr lang="en-GB" dirty="0"/>
              <a:t>9</a:t>
            </a:r>
          </a:p>
        </p:txBody>
      </p:sp>
      <p:sp>
        <p:nvSpPr>
          <p:cNvPr id="12" name="Text Placeholder 4">
            <a:extLst>
              <a:ext uri="{FF2B5EF4-FFF2-40B4-BE49-F238E27FC236}">
                <a16:creationId xmlns:a16="http://schemas.microsoft.com/office/drawing/2014/main" id="{E16D4D4A-5E5B-4C43-B30A-1278F6398AF6}"/>
              </a:ext>
            </a:extLst>
          </p:cNvPr>
          <p:cNvSpPr>
            <a:spLocks noGrp="1"/>
          </p:cNvSpPr>
          <p:nvPr>
            <p:ph type="body" sz="quarter" idx="19" hasCustomPrompt="1"/>
          </p:nvPr>
        </p:nvSpPr>
        <p:spPr>
          <a:xfrm>
            <a:off x="9075475" y="5736236"/>
            <a:ext cx="1886213" cy="162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3" name="Text Placeholder 4">
            <a:extLst>
              <a:ext uri="{FF2B5EF4-FFF2-40B4-BE49-F238E27FC236}">
                <a16:creationId xmlns:a16="http://schemas.microsoft.com/office/drawing/2014/main" id="{91C44013-1FF9-4908-A9B8-D73A8DF35656}"/>
              </a:ext>
            </a:extLst>
          </p:cNvPr>
          <p:cNvSpPr>
            <a:spLocks noGrp="1"/>
          </p:cNvSpPr>
          <p:nvPr>
            <p:ph type="body" sz="quarter" idx="20" hasCustomPrompt="1"/>
          </p:nvPr>
        </p:nvSpPr>
        <p:spPr>
          <a:xfrm>
            <a:off x="9075475" y="5878470"/>
            <a:ext cx="1886213" cy="162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Company</a:t>
            </a:r>
          </a:p>
        </p:txBody>
      </p:sp>
      <p:sp>
        <p:nvSpPr>
          <p:cNvPr id="14" name="Picture Placeholder 7">
            <a:extLst>
              <a:ext uri="{FF2B5EF4-FFF2-40B4-BE49-F238E27FC236}">
                <a16:creationId xmlns:a16="http://schemas.microsoft.com/office/drawing/2014/main" id="{5CC32904-155C-420E-A54F-A63499340F58}"/>
              </a:ext>
            </a:extLst>
          </p:cNvPr>
          <p:cNvSpPr>
            <a:spLocks noGrp="1"/>
          </p:cNvSpPr>
          <p:nvPr>
            <p:ph type="pic" sz="quarter" idx="21" hasCustomPrompt="1"/>
          </p:nvPr>
        </p:nvSpPr>
        <p:spPr>
          <a:xfrm>
            <a:off x="9072563" y="4687200"/>
            <a:ext cx="943200" cy="943200"/>
          </a:xfrm>
          <a:prstGeom prst="ellipse">
            <a:avLst/>
          </a:prstGeom>
          <a:noFill/>
        </p:spPr>
        <p:txBody>
          <a:bodyPr lIns="0" tIns="0"/>
          <a:lstStyle>
            <a:lvl1pPr marL="0" indent="0" algn="l">
              <a:buNone/>
              <a:defRPr sz="800">
                <a:solidFill>
                  <a:schemeClr val="tx1"/>
                </a:solidFill>
              </a:defRPr>
            </a:lvl1pPr>
          </a:lstStyle>
          <a:p>
            <a:r>
              <a:rPr lang="en-GB" dirty="0"/>
              <a:t>Click icon to add picture or click on frame and insert picture from Templafy Images</a:t>
            </a:r>
          </a:p>
        </p:txBody>
      </p:sp>
      <p:sp>
        <p:nvSpPr>
          <p:cNvPr id="3" name="Date Placeholder 2">
            <a:extLst>
              <a:ext uri="{FF2B5EF4-FFF2-40B4-BE49-F238E27FC236}">
                <a16:creationId xmlns:a16="http://schemas.microsoft.com/office/drawing/2014/main" id="{03E106DE-BCC8-4AC3-92A1-EADE90838262}"/>
              </a:ext>
            </a:extLst>
          </p:cNvPr>
          <p:cNvSpPr>
            <a:spLocks noGrp="1"/>
          </p:cNvSpPr>
          <p:nvPr>
            <p:ph type="dt" sz="half" idx="22"/>
          </p:nvPr>
        </p:nvSpPr>
        <p:spPr/>
        <p:txBody>
          <a:bodyPr/>
          <a:lstStyle/>
          <a:p>
            <a:endParaRPr lang="en-GB" dirty="0"/>
          </a:p>
        </p:txBody>
      </p:sp>
      <p:sp>
        <p:nvSpPr>
          <p:cNvPr id="5" name="Footer Placeholder 4">
            <a:extLst>
              <a:ext uri="{FF2B5EF4-FFF2-40B4-BE49-F238E27FC236}">
                <a16:creationId xmlns:a16="http://schemas.microsoft.com/office/drawing/2014/main" id="{C5F83E34-147C-4701-9571-8803B9281288}"/>
              </a:ext>
            </a:extLst>
          </p:cNvPr>
          <p:cNvSpPr>
            <a:spLocks noGrp="1"/>
          </p:cNvSpPr>
          <p:nvPr>
            <p:ph type="ftr" sz="quarter" idx="23"/>
          </p:nvPr>
        </p:nvSpPr>
        <p:spPr/>
        <p:txBody>
          <a:bodyPr/>
          <a:lstStyle/>
          <a:p>
            <a:endParaRPr lang="en-GB" dirty="0"/>
          </a:p>
        </p:txBody>
      </p:sp>
      <p:sp>
        <p:nvSpPr>
          <p:cNvPr id="9" name="Slide Number Placeholder 8">
            <a:extLst>
              <a:ext uri="{FF2B5EF4-FFF2-40B4-BE49-F238E27FC236}">
                <a16:creationId xmlns:a16="http://schemas.microsoft.com/office/drawing/2014/main" id="{6C91F76F-3082-447C-9671-CD07CB5D407C}"/>
              </a:ext>
            </a:extLst>
          </p:cNvPr>
          <p:cNvSpPr>
            <a:spLocks noGrp="1"/>
          </p:cNvSpPr>
          <p:nvPr>
            <p:ph type="sldNum" sz="quarter" idx="24"/>
          </p:nvPr>
        </p:nvSpPr>
        <p:spPr/>
        <p:txBody>
          <a:bodyPr/>
          <a:lstStyle/>
          <a:p>
            <a:fld id="{23AA811B-2EBD-4900-905E-5BE206449611}" type="slidenum">
              <a:rPr lang="en-GB" smtClean="0"/>
              <a:pPr/>
              <a:t>‹#›</a:t>
            </a:fld>
            <a:endParaRPr lang="en-GB" dirty="0"/>
          </a:p>
        </p:txBody>
      </p:sp>
      <p:grpSp>
        <p:nvGrpSpPr>
          <p:cNvPr id="17" name="Graphic 20">
            <a:extLst>
              <a:ext uri="{FF2B5EF4-FFF2-40B4-BE49-F238E27FC236}">
                <a16:creationId xmlns:a16="http://schemas.microsoft.com/office/drawing/2014/main" id="{9E443F23-C21D-475C-B067-940AD0928B73}"/>
              </a:ext>
            </a:extLst>
          </p:cNvPr>
          <p:cNvGrpSpPr/>
          <p:nvPr userDrawn="1"/>
        </p:nvGrpSpPr>
        <p:grpSpPr>
          <a:xfrm>
            <a:off x="507302" y="417157"/>
            <a:ext cx="802971" cy="802971"/>
            <a:chOff x="464908" y="576000"/>
            <a:chExt cx="1426881" cy="1426881"/>
          </a:xfrm>
          <a:solidFill>
            <a:srgbClr val="702082"/>
          </a:solidFill>
        </p:grpSpPr>
        <p:sp>
          <p:nvSpPr>
            <p:cNvPr id="18" name="Freeform 15">
              <a:extLst>
                <a:ext uri="{FF2B5EF4-FFF2-40B4-BE49-F238E27FC236}">
                  <a16:creationId xmlns:a16="http://schemas.microsoft.com/office/drawing/2014/main" id="{F93D9C5C-B568-4303-89AA-2C58DA990B84}"/>
                </a:ext>
              </a:extLst>
            </p:cNvPr>
            <p:cNvSpPr/>
            <p:nvPr/>
          </p:nvSpPr>
          <p:spPr>
            <a:xfrm>
              <a:off x="464908" y="576000"/>
              <a:ext cx="1426881" cy="1426881"/>
            </a:xfrm>
            <a:custGeom>
              <a:avLst/>
              <a:gdLst>
                <a:gd name="connsiteX0" fmla="*/ 713441 w 1426881"/>
                <a:gd name="connsiteY0" fmla="*/ 0 h 1426881"/>
                <a:gd name="connsiteX1" fmla="*/ 0 w 1426881"/>
                <a:gd name="connsiteY1" fmla="*/ 713441 h 1426881"/>
                <a:gd name="connsiteX2" fmla="*/ 713441 w 1426881"/>
                <a:gd name="connsiteY2" fmla="*/ 1426881 h 1426881"/>
                <a:gd name="connsiteX3" fmla="*/ 1426881 w 1426881"/>
                <a:gd name="connsiteY3" fmla="*/ 713441 h 1426881"/>
                <a:gd name="connsiteX4" fmla="*/ 713441 w 1426881"/>
                <a:gd name="connsiteY4" fmla="*/ 0 h 1426881"/>
                <a:gd name="connsiteX5" fmla="*/ 713441 w 1426881"/>
                <a:gd name="connsiteY5" fmla="*/ 1337701 h 1426881"/>
                <a:gd name="connsiteX6" fmla="*/ 89180 w 1426881"/>
                <a:gd name="connsiteY6" fmla="*/ 713441 h 1426881"/>
                <a:gd name="connsiteX7" fmla="*/ 713441 w 1426881"/>
                <a:gd name="connsiteY7" fmla="*/ 89180 h 1426881"/>
                <a:gd name="connsiteX8" fmla="*/ 1337701 w 1426881"/>
                <a:gd name="connsiteY8" fmla="*/ 713441 h 1426881"/>
                <a:gd name="connsiteX9" fmla="*/ 713441 w 1426881"/>
                <a:gd name="connsiteY9" fmla="*/ 1337701 h 1426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26881" h="1426881">
                  <a:moveTo>
                    <a:pt x="713441" y="0"/>
                  </a:moveTo>
                  <a:cubicBezTo>
                    <a:pt x="319418" y="0"/>
                    <a:pt x="0" y="319418"/>
                    <a:pt x="0" y="713441"/>
                  </a:cubicBezTo>
                  <a:cubicBezTo>
                    <a:pt x="0" y="1107463"/>
                    <a:pt x="319418" y="1426881"/>
                    <a:pt x="713441" y="1426881"/>
                  </a:cubicBezTo>
                  <a:cubicBezTo>
                    <a:pt x="1107463" y="1426881"/>
                    <a:pt x="1426881" y="1107463"/>
                    <a:pt x="1426881" y="713441"/>
                  </a:cubicBezTo>
                  <a:cubicBezTo>
                    <a:pt x="1426472" y="319588"/>
                    <a:pt x="1107293" y="410"/>
                    <a:pt x="713441" y="0"/>
                  </a:cubicBezTo>
                  <a:close/>
                  <a:moveTo>
                    <a:pt x="713441" y="1337701"/>
                  </a:moveTo>
                  <a:cubicBezTo>
                    <a:pt x="368671" y="1337701"/>
                    <a:pt x="89180" y="1058210"/>
                    <a:pt x="89180" y="713441"/>
                  </a:cubicBezTo>
                  <a:cubicBezTo>
                    <a:pt x="89180" y="368671"/>
                    <a:pt x="368671" y="89180"/>
                    <a:pt x="713441" y="89180"/>
                  </a:cubicBezTo>
                  <a:cubicBezTo>
                    <a:pt x="1058210" y="89180"/>
                    <a:pt x="1337701" y="368671"/>
                    <a:pt x="1337701" y="713441"/>
                  </a:cubicBezTo>
                  <a:cubicBezTo>
                    <a:pt x="1337292" y="1058041"/>
                    <a:pt x="1058041" y="1337292"/>
                    <a:pt x="713441" y="1337701"/>
                  </a:cubicBezTo>
                  <a:close/>
                </a:path>
              </a:pathLst>
            </a:custGeom>
            <a:grpFill/>
            <a:ln w="7419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00"/>
                </a:solidFill>
                <a:effectLst/>
                <a:uLnTx/>
                <a:uFillTx/>
              </a:endParaRPr>
            </a:p>
          </p:txBody>
        </p:sp>
        <p:sp>
          <p:nvSpPr>
            <p:cNvPr id="20" name="Freeform 18">
              <a:extLst>
                <a:ext uri="{FF2B5EF4-FFF2-40B4-BE49-F238E27FC236}">
                  <a16:creationId xmlns:a16="http://schemas.microsoft.com/office/drawing/2014/main" id="{6914BBCF-E46A-49C1-862B-9AC2540F9F89}"/>
                </a:ext>
              </a:extLst>
            </p:cNvPr>
            <p:cNvSpPr/>
            <p:nvPr/>
          </p:nvSpPr>
          <p:spPr>
            <a:xfrm>
              <a:off x="1226654" y="1017589"/>
              <a:ext cx="312161" cy="541621"/>
            </a:xfrm>
            <a:custGeom>
              <a:avLst/>
              <a:gdLst>
                <a:gd name="connsiteX0" fmla="*/ 230382 w 312161"/>
                <a:gd name="connsiteY0" fmla="*/ 227261 h 541621"/>
                <a:gd name="connsiteX1" fmla="*/ 89923 w 312161"/>
                <a:gd name="connsiteY1" fmla="*/ 227261 h 541621"/>
                <a:gd name="connsiteX2" fmla="*/ 178360 w 312161"/>
                <a:gd name="connsiteY2" fmla="*/ 86803 h 541621"/>
                <a:gd name="connsiteX3" fmla="*/ 206160 w 312161"/>
                <a:gd name="connsiteY3" fmla="*/ 30202 h 541621"/>
                <a:gd name="connsiteX4" fmla="*/ 149559 w 312161"/>
                <a:gd name="connsiteY4" fmla="*/ 2402 h 541621"/>
                <a:gd name="connsiteX5" fmla="*/ 133027 w 312161"/>
                <a:gd name="connsiteY5" fmla="*/ 12486 h 541621"/>
                <a:gd name="connsiteX6" fmla="*/ 0 w 312161"/>
                <a:gd name="connsiteY6" fmla="*/ 274081 h 541621"/>
                <a:gd name="connsiteX7" fmla="*/ 0 w 312161"/>
                <a:gd name="connsiteY7" fmla="*/ 459873 h 541621"/>
                <a:gd name="connsiteX8" fmla="*/ 81748 w 312161"/>
                <a:gd name="connsiteY8" fmla="*/ 541621 h 541621"/>
                <a:gd name="connsiteX9" fmla="*/ 230382 w 312161"/>
                <a:gd name="connsiteY9" fmla="*/ 541621 h 541621"/>
                <a:gd name="connsiteX10" fmla="*/ 312130 w 312161"/>
                <a:gd name="connsiteY10" fmla="*/ 459873 h 541621"/>
                <a:gd name="connsiteX11" fmla="*/ 312130 w 312161"/>
                <a:gd name="connsiteY11" fmla="*/ 311239 h 541621"/>
                <a:gd name="connsiteX12" fmla="*/ 232642 w 312161"/>
                <a:gd name="connsiteY12" fmla="*/ 227292 h 541621"/>
                <a:gd name="connsiteX13" fmla="*/ 230382 w 312161"/>
                <a:gd name="connsiteY13" fmla="*/ 227261 h 541621"/>
                <a:gd name="connsiteX14" fmla="*/ 222950 w 312161"/>
                <a:gd name="connsiteY14" fmla="*/ 450212 h 541621"/>
                <a:gd name="connsiteX15" fmla="*/ 89180 w 312161"/>
                <a:gd name="connsiteY15" fmla="*/ 450212 h 541621"/>
                <a:gd name="connsiteX16" fmla="*/ 89180 w 312161"/>
                <a:gd name="connsiteY16" fmla="*/ 316442 h 541621"/>
                <a:gd name="connsiteX17" fmla="*/ 222950 w 312161"/>
                <a:gd name="connsiteY17" fmla="*/ 316442 h 541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12161" h="541621">
                  <a:moveTo>
                    <a:pt x="230382" y="227261"/>
                  </a:moveTo>
                  <a:lnTo>
                    <a:pt x="89923" y="227261"/>
                  </a:lnTo>
                  <a:cubicBezTo>
                    <a:pt x="83280" y="165603"/>
                    <a:pt x="119887" y="107462"/>
                    <a:pt x="178360" y="86803"/>
                  </a:cubicBezTo>
                  <a:cubicBezTo>
                    <a:pt x="201667" y="78850"/>
                    <a:pt x="214113" y="53508"/>
                    <a:pt x="206160" y="30202"/>
                  </a:cubicBezTo>
                  <a:cubicBezTo>
                    <a:pt x="198207" y="6895"/>
                    <a:pt x="172866" y="-5552"/>
                    <a:pt x="149559" y="2402"/>
                  </a:cubicBezTo>
                  <a:cubicBezTo>
                    <a:pt x="143376" y="4511"/>
                    <a:pt x="137732" y="7954"/>
                    <a:pt x="133027" y="12486"/>
                  </a:cubicBezTo>
                  <a:cubicBezTo>
                    <a:pt x="38645" y="68967"/>
                    <a:pt x="0" y="107612"/>
                    <a:pt x="0" y="274081"/>
                  </a:cubicBezTo>
                  <a:lnTo>
                    <a:pt x="0" y="459873"/>
                  </a:lnTo>
                  <a:cubicBezTo>
                    <a:pt x="0" y="505021"/>
                    <a:pt x="36600" y="541621"/>
                    <a:pt x="81748" y="541621"/>
                  </a:cubicBezTo>
                  <a:lnTo>
                    <a:pt x="230382" y="541621"/>
                  </a:lnTo>
                  <a:cubicBezTo>
                    <a:pt x="275530" y="541621"/>
                    <a:pt x="312130" y="505021"/>
                    <a:pt x="312130" y="459873"/>
                  </a:cubicBezTo>
                  <a:lnTo>
                    <a:pt x="312130" y="311239"/>
                  </a:lnTo>
                  <a:cubicBezTo>
                    <a:pt x="313362" y="266108"/>
                    <a:pt x="277773" y="228523"/>
                    <a:pt x="232642" y="227292"/>
                  </a:cubicBezTo>
                  <a:cubicBezTo>
                    <a:pt x="231889" y="227271"/>
                    <a:pt x="231135" y="227261"/>
                    <a:pt x="230382" y="227261"/>
                  </a:cubicBezTo>
                  <a:close/>
                  <a:moveTo>
                    <a:pt x="222950" y="450212"/>
                  </a:moveTo>
                  <a:lnTo>
                    <a:pt x="89180" y="450212"/>
                  </a:lnTo>
                  <a:lnTo>
                    <a:pt x="89180" y="316442"/>
                  </a:lnTo>
                  <a:lnTo>
                    <a:pt x="222950" y="316442"/>
                  </a:lnTo>
                  <a:close/>
                </a:path>
              </a:pathLst>
            </a:custGeom>
            <a:grpFill/>
            <a:ln w="7419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00"/>
                </a:solidFill>
                <a:effectLst/>
                <a:uLnTx/>
                <a:uFillTx/>
              </a:endParaRPr>
            </a:p>
          </p:txBody>
        </p:sp>
        <p:sp>
          <p:nvSpPr>
            <p:cNvPr id="24" name="Freeform 21">
              <a:extLst>
                <a:ext uri="{FF2B5EF4-FFF2-40B4-BE49-F238E27FC236}">
                  <a16:creationId xmlns:a16="http://schemas.microsoft.com/office/drawing/2014/main" id="{09667364-66B7-48F0-BB3D-701EB14EE738}"/>
                </a:ext>
              </a:extLst>
            </p:cNvPr>
            <p:cNvSpPr/>
            <p:nvPr/>
          </p:nvSpPr>
          <p:spPr>
            <a:xfrm>
              <a:off x="817912" y="1017589"/>
              <a:ext cx="315846" cy="539477"/>
            </a:xfrm>
            <a:custGeom>
              <a:avLst/>
              <a:gdLst>
                <a:gd name="connsiteX0" fmla="*/ 230382 w 315846"/>
                <a:gd name="connsiteY0" fmla="*/ 227261 h 539477"/>
                <a:gd name="connsiteX1" fmla="*/ 92896 w 315846"/>
                <a:gd name="connsiteY1" fmla="*/ 227261 h 539477"/>
                <a:gd name="connsiteX2" fmla="*/ 178360 w 315846"/>
                <a:gd name="connsiteY2" fmla="*/ 86803 h 539477"/>
                <a:gd name="connsiteX3" fmla="*/ 206160 w 315846"/>
                <a:gd name="connsiteY3" fmla="*/ 30202 h 539477"/>
                <a:gd name="connsiteX4" fmla="*/ 149559 w 315846"/>
                <a:gd name="connsiteY4" fmla="*/ 2402 h 539477"/>
                <a:gd name="connsiteX5" fmla="*/ 133027 w 315846"/>
                <a:gd name="connsiteY5" fmla="*/ 12486 h 539477"/>
                <a:gd name="connsiteX6" fmla="*/ 0 w 315846"/>
                <a:gd name="connsiteY6" fmla="*/ 271852 h 539477"/>
                <a:gd name="connsiteX7" fmla="*/ 0 w 315846"/>
                <a:gd name="connsiteY7" fmla="*/ 457643 h 539477"/>
                <a:gd name="connsiteX8" fmla="*/ 81748 w 315846"/>
                <a:gd name="connsiteY8" fmla="*/ 539392 h 539477"/>
                <a:gd name="connsiteX9" fmla="*/ 230382 w 315846"/>
                <a:gd name="connsiteY9" fmla="*/ 539392 h 539477"/>
                <a:gd name="connsiteX10" fmla="*/ 315762 w 315846"/>
                <a:gd name="connsiteY10" fmla="*/ 461444 h 539477"/>
                <a:gd name="connsiteX11" fmla="*/ 315846 w 315846"/>
                <a:gd name="connsiteY11" fmla="*/ 457643 h 539477"/>
                <a:gd name="connsiteX12" fmla="*/ 315846 w 315846"/>
                <a:gd name="connsiteY12" fmla="*/ 309010 h 539477"/>
                <a:gd name="connsiteX13" fmla="*/ 234182 w 315846"/>
                <a:gd name="connsiteY13" fmla="*/ 227177 h 539477"/>
                <a:gd name="connsiteX14" fmla="*/ 230382 w 315846"/>
                <a:gd name="connsiteY14" fmla="*/ 227262 h 539477"/>
                <a:gd name="connsiteX15" fmla="*/ 222950 w 315846"/>
                <a:gd name="connsiteY15" fmla="*/ 450212 h 539477"/>
                <a:gd name="connsiteX16" fmla="*/ 92896 w 315846"/>
                <a:gd name="connsiteY16" fmla="*/ 450212 h 539477"/>
                <a:gd name="connsiteX17" fmla="*/ 92896 w 315846"/>
                <a:gd name="connsiteY17" fmla="*/ 316442 h 539477"/>
                <a:gd name="connsiteX18" fmla="*/ 226666 w 315846"/>
                <a:gd name="connsiteY18" fmla="*/ 316442 h 539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5846" h="539477">
                  <a:moveTo>
                    <a:pt x="230382" y="227261"/>
                  </a:moveTo>
                  <a:lnTo>
                    <a:pt x="92896" y="227261"/>
                  </a:lnTo>
                  <a:cubicBezTo>
                    <a:pt x="85853" y="166394"/>
                    <a:pt x="121066" y="108523"/>
                    <a:pt x="178360" y="86803"/>
                  </a:cubicBezTo>
                  <a:cubicBezTo>
                    <a:pt x="201667" y="78850"/>
                    <a:pt x="214114" y="53508"/>
                    <a:pt x="206160" y="30202"/>
                  </a:cubicBezTo>
                  <a:cubicBezTo>
                    <a:pt x="198207" y="6895"/>
                    <a:pt x="172866" y="-5552"/>
                    <a:pt x="149559" y="2402"/>
                  </a:cubicBezTo>
                  <a:cubicBezTo>
                    <a:pt x="143376" y="4511"/>
                    <a:pt x="137732" y="7954"/>
                    <a:pt x="133027" y="12486"/>
                  </a:cubicBezTo>
                  <a:cubicBezTo>
                    <a:pt x="38645" y="66737"/>
                    <a:pt x="0" y="105382"/>
                    <a:pt x="0" y="271852"/>
                  </a:cubicBezTo>
                  <a:lnTo>
                    <a:pt x="0" y="457643"/>
                  </a:lnTo>
                  <a:cubicBezTo>
                    <a:pt x="0" y="502792"/>
                    <a:pt x="36600" y="539392"/>
                    <a:pt x="81748" y="539392"/>
                  </a:cubicBezTo>
                  <a:lnTo>
                    <a:pt x="230382" y="539392"/>
                  </a:lnTo>
                  <a:cubicBezTo>
                    <a:pt x="275484" y="541444"/>
                    <a:pt x="313709" y="506545"/>
                    <a:pt x="315762" y="461444"/>
                  </a:cubicBezTo>
                  <a:cubicBezTo>
                    <a:pt x="315819" y="460178"/>
                    <a:pt x="315847" y="458911"/>
                    <a:pt x="315846" y="457643"/>
                  </a:cubicBezTo>
                  <a:lnTo>
                    <a:pt x="315846" y="309010"/>
                  </a:lnTo>
                  <a:cubicBezTo>
                    <a:pt x="315893" y="263862"/>
                    <a:pt x="279331" y="227224"/>
                    <a:pt x="234182" y="227177"/>
                  </a:cubicBezTo>
                  <a:cubicBezTo>
                    <a:pt x="232915" y="227176"/>
                    <a:pt x="231648" y="227204"/>
                    <a:pt x="230382" y="227262"/>
                  </a:cubicBezTo>
                  <a:close/>
                  <a:moveTo>
                    <a:pt x="222950" y="450212"/>
                  </a:moveTo>
                  <a:lnTo>
                    <a:pt x="92896" y="450212"/>
                  </a:lnTo>
                  <a:lnTo>
                    <a:pt x="92896" y="316442"/>
                  </a:lnTo>
                  <a:lnTo>
                    <a:pt x="226666" y="316442"/>
                  </a:lnTo>
                  <a:close/>
                </a:path>
              </a:pathLst>
            </a:custGeom>
            <a:grpFill/>
            <a:ln w="7419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00"/>
                </a:solidFill>
                <a:effectLst/>
                <a:uLnTx/>
                <a:uFillTx/>
              </a:endParaRPr>
            </a:p>
          </p:txBody>
        </p:sp>
      </p:grpSp>
    </p:spTree>
    <p:extLst>
      <p:ext uri="{BB962C8B-B14F-4D97-AF65-F5344CB8AC3E}">
        <p14:creationId xmlns:p14="http://schemas.microsoft.com/office/powerpoint/2010/main" val="1511936272"/>
      </p:ext>
    </p:extLst>
  </p:cSld>
  <p:clrMapOvr>
    <a:overrideClrMapping bg1="lt1" tx1="dk1" bg2="lt2" tx2="dk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Quote E">
    <p:bg>
      <p:bgRef idx="1001">
        <a:schemeClr val="bg1"/>
      </p:bgRef>
    </p:bg>
    <p:spTree>
      <p:nvGrpSpPr>
        <p:cNvPr id="1" name=""/>
        <p:cNvGrpSpPr/>
        <p:nvPr/>
      </p:nvGrpSpPr>
      <p:grpSpPr>
        <a:xfrm>
          <a:off x="0" y="0"/>
          <a:ext cx="0" cy="0"/>
          <a:chOff x="0" y="0"/>
          <a:chExt cx="0" cy="0"/>
        </a:xfrm>
      </p:grpSpPr>
      <p:sp>
        <p:nvSpPr>
          <p:cNvPr id="16" name="Background">
            <a:extLst>
              <a:ext uri="{FF2B5EF4-FFF2-40B4-BE49-F238E27FC236}">
                <a16:creationId xmlns:a16="http://schemas.microsoft.com/office/drawing/2014/main" id="{7CDAAF14-873A-42F7-B036-57ECCED9AC15}"/>
              </a:ext>
            </a:extLst>
          </p:cNvPr>
          <p:cNvSpPr/>
          <p:nvPr userDrawn="1"/>
        </p:nvSpPr>
        <p:spPr bwMode="white">
          <a:xfrm>
            <a:off x="0" y="0"/>
            <a:ext cx="12193200" cy="686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sp>
        <p:nvSpPr>
          <p:cNvPr id="22" name="Freeform: Shape 21">
            <a:extLst>
              <a:ext uri="{FF2B5EF4-FFF2-40B4-BE49-F238E27FC236}">
                <a16:creationId xmlns:a16="http://schemas.microsoft.com/office/drawing/2014/main" id="{74E905AB-0871-480B-9E27-1BFC8EFB29A2}"/>
              </a:ext>
            </a:extLst>
          </p:cNvPr>
          <p:cNvSpPr>
            <a:spLocks noChangeAspect="1"/>
          </p:cNvSpPr>
          <p:nvPr userDrawn="1"/>
        </p:nvSpPr>
        <p:spPr>
          <a:xfrm>
            <a:off x="0" y="0"/>
            <a:ext cx="6096000" cy="6858000"/>
          </a:xfrm>
          <a:custGeom>
            <a:avLst/>
            <a:gdLst>
              <a:gd name="connsiteX0" fmla="*/ 0 w 6096000"/>
              <a:gd name="connsiteY0" fmla="*/ 0 h 6858000"/>
              <a:gd name="connsiteX1" fmla="*/ 5079930 w 6096000"/>
              <a:gd name="connsiteY1" fmla="*/ 0 h 6858000"/>
              <a:gd name="connsiteX2" fmla="*/ 5183928 w 6096000"/>
              <a:gd name="connsiteY2" fmla="*/ 162221 h 6858000"/>
              <a:gd name="connsiteX3" fmla="*/ 6096000 w 6096000"/>
              <a:gd name="connsiteY3" fmla="*/ 3429000 h 6858000"/>
              <a:gd name="connsiteX4" fmla="*/ 5183928 w 6096000"/>
              <a:gd name="connsiteY4" fmla="*/ 6695780 h 6858000"/>
              <a:gd name="connsiteX5" fmla="*/ 5079930 w 6096000"/>
              <a:gd name="connsiteY5" fmla="*/ 6858000 h 6858000"/>
              <a:gd name="connsiteX6" fmla="*/ 0 w 609600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58000">
                <a:moveTo>
                  <a:pt x="0" y="0"/>
                </a:moveTo>
                <a:lnTo>
                  <a:pt x="5079930" y="0"/>
                </a:lnTo>
                <a:lnTo>
                  <a:pt x="5183928" y="162221"/>
                </a:lnTo>
                <a:cubicBezTo>
                  <a:pt x="5762706" y="1114762"/>
                  <a:pt x="6096000" y="2232959"/>
                  <a:pt x="6096000" y="3429000"/>
                </a:cubicBezTo>
                <a:cubicBezTo>
                  <a:pt x="6096000" y="4625042"/>
                  <a:pt x="5762706" y="5743239"/>
                  <a:pt x="5183928" y="6695780"/>
                </a:cubicBezTo>
                <a:lnTo>
                  <a:pt x="5079930" y="6858000"/>
                </a:lnTo>
                <a:lnTo>
                  <a:pt x="0" y="6858000"/>
                </a:lnTo>
                <a:close/>
              </a:path>
            </a:pathLst>
          </a:custGeom>
          <a:solidFill>
            <a:srgbClr val="A05EB5">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solidFill>
                <a:schemeClr val="accent1"/>
              </a:solidFill>
            </a:endParaRPr>
          </a:p>
        </p:txBody>
      </p:sp>
      <p:sp>
        <p:nvSpPr>
          <p:cNvPr id="23" name="Text Placeholder 8">
            <a:extLst>
              <a:ext uri="{FF2B5EF4-FFF2-40B4-BE49-F238E27FC236}">
                <a16:creationId xmlns:a16="http://schemas.microsoft.com/office/drawing/2014/main" id="{BEC7628F-4255-46B0-97E8-36FE19AE348C}"/>
              </a:ext>
            </a:extLst>
          </p:cNvPr>
          <p:cNvSpPr>
            <a:spLocks noGrp="1"/>
          </p:cNvSpPr>
          <p:nvPr>
            <p:ph type="body" sz="quarter" idx="13" hasCustomPrompt="1"/>
          </p:nvPr>
        </p:nvSpPr>
        <p:spPr>
          <a:xfrm>
            <a:off x="574675" y="1727200"/>
            <a:ext cx="4572000" cy="3121200"/>
          </a:xfrm>
        </p:spPr>
        <p:txBody>
          <a:bodyPr/>
          <a:lstStyle>
            <a:lvl1pPr marL="0" indent="0">
              <a:lnSpc>
                <a:spcPct val="90000"/>
              </a:lnSpc>
              <a:spcAft>
                <a:spcPts val="0"/>
              </a:spcAft>
              <a:buFont typeface="Arial" panose="020B0604020202020204" pitchFamily="34" charset="0"/>
              <a:buChar char="​"/>
              <a:defRPr sz="4000">
                <a:solidFill>
                  <a:schemeClr val="accent1"/>
                </a:solidFill>
              </a:defRPr>
            </a:lvl1pPr>
            <a:lvl2pPr marL="324000" indent="-324000">
              <a:spcBef>
                <a:spcPts val="1200"/>
              </a:spcBef>
              <a:spcAft>
                <a:spcPts val="0"/>
              </a:spcAft>
              <a:buFont typeface="Arial" panose="020B0604020202020204" pitchFamily="34" charset="0"/>
              <a:buChar char="—"/>
              <a:defRPr sz="2000">
                <a:solidFill>
                  <a:schemeClr val="accent1"/>
                </a:solidFill>
              </a:defRPr>
            </a:lvl2pPr>
            <a:lvl3pPr marL="0" indent="0">
              <a:buFont typeface="Arial" panose="020B0604020202020204" pitchFamily="34" charset="0"/>
              <a:buChar char="​"/>
              <a:defRPr sz="4400">
                <a:solidFill>
                  <a:schemeClr val="accent1"/>
                </a:solidFill>
              </a:defRPr>
            </a:lvl3pPr>
            <a:lvl4pPr>
              <a:defRPr sz="1400" b="0">
                <a:solidFill>
                  <a:schemeClr val="accent1"/>
                </a:solidFill>
              </a:defRPr>
            </a:lvl4pPr>
            <a:lvl5pPr>
              <a:defRPr sz="4400">
                <a:solidFill>
                  <a:schemeClr val="accent1"/>
                </a:solidFill>
              </a:defRPr>
            </a:lvl5pPr>
            <a:lvl6pPr marL="0" indent="0">
              <a:buFont typeface="Arial" panose="020B0604020202020204" pitchFamily="34" charset="0"/>
              <a:buChar char="​"/>
              <a:defRPr sz="1400">
                <a:solidFill>
                  <a:schemeClr val="accent1"/>
                </a:solidFill>
              </a:defRPr>
            </a:lvl6pPr>
            <a:lvl7pPr>
              <a:defRPr>
                <a:solidFill>
                  <a:schemeClr val="accent1"/>
                </a:solidFill>
              </a:defRPr>
            </a:lvl7pPr>
            <a:lvl8pPr>
              <a:defRPr>
                <a:solidFill>
                  <a:schemeClr val="accent1"/>
                </a:solidFill>
              </a:defRPr>
            </a:lvl8pPr>
            <a:lvl9pPr>
              <a:defRPr>
                <a:solidFill>
                  <a:schemeClr val="accent1"/>
                </a:solidFill>
              </a:defRPr>
            </a:lvl9pPr>
          </a:lstStyle>
          <a:p>
            <a:pPr lvl="0"/>
            <a:r>
              <a:rPr lang="en-GB" dirty="0"/>
              <a:t>Click to add quote   Enter &amp; Tab for name text level</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 level</a:t>
            </a:r>
          </a:p>
          <a:p>
            <a:pPr lvl="6"/>
            <a:r>
              <a:rPr lang="en-GB" dirty="0"/>
              <a:t>7</a:t>
            </a:r>
          </a:p>
          <a:p>
            <a:pPr lvl="7"/>
            <a:r>
              <a:rPr lang="en-GB" dirty="0"/>
              <a:t>8</a:t>
            </a:r>
          </a:p>
          <a:p>
            <a:pPr lvl="8"/>
            <a:r>
              <a:rPr lang="en-GB" dirty="0"/>
              <a:t>9</a:t>
            </a:r>
          </a:p>
        </p:txBody>
      </p:sp>
      <p:sp>
        <p:nvSpPr>
          <p:cNvPr id="12" name="Text Placeholder 4">
            <a:extLst>
              <a:ext uri="{FF2B5EF4-FFF2-40B4-BE49-F238E27FC236}">
                <a16:creationId xmlns:a16="http://schemas.microsoft.com/office/drawing/2014/main" id="{E16D4D4A-5E5B-4C43-B30A-1278F6398AF6}"/>
              </a:ext>
            </a:extLst>
          </p:cNvPr>
          <p:cNvSpPr>
            <a:spLocks noGrp="1"/>
          </p:cNvSpPr>
          <p:nvPr>
            <p:ph type="body" sz="quarter" idx="19" hasCustomPrompt="1"/>
          </p:nvPr>
        </p:nvSpPr>
        <p:spPr>
          <a:xfrm>
            <a:off x="4070004" y="6031201"/>
            <a:ext cx="1886213" cy="162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3" name="Text Placeholder 4">
            <a:extLst>
              <a:ext uri="{FF2B5EF4-FFF2-40B4-BE49-F238E27FC236}">
                <a16:creationId xmlns:a16="http://schemas.microsoft.com/office/drawing/2014/main" id="{91C44013-1FF9-4908-A9B8-D73A8DF35656}"/>
              </a:ext>
            </a:extLst>
          </p:cNvPr>
          <p:cNvSpPr>
            <a:spLocks noGrp="1"/>
          </p:cNvSpPr>
          <p:nvPr>
            <p:ph type="body" sz="quarter" idx="20" hasCustomPrompt="1"/>
          </p:nvPr>
        </p:nvSpPr>
        <p:spPr>
          <a:xfrm>
            <a:off x="4070004" y="6173435"/>
            <a:ext cx="1886213" cy="162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Company</a:t>
            </a:r>
          </a:p>
        </p:txBody>
      </p:sp>
      <p:sp>
        <p:nvSpPr>
          <p:cNvPr id="24" name="Text Placeholder 8">
            <a:extLst>
              <a:ext uri="{FF2B5EF4-FFF2-40B4-BE49-F238E27FC236}">
                <a16:creationId xmlns:a16="http://schemas.microsoft.com/office/drawing/2014/main" id="{D0632870-3EB8-4D97-85F4-34AA447F16DE}"/>
              </a:ext>
            </a:extLst>
          </p:cNvPr>
          <p:cNvSpPr>
            <a:spLocks noGrp="1"/>
          </p:cNvSpPr>
          <p:nvPr>
            <p:ph type="body" sz="quarter" idx="25" hasCustomPrompt="1"/>
          </p:nvPr>
        </p:nvSpPr>
        <p:spPr>
          <a:xfrm>
            <a:off x="6706800" y="1727200"/>
            <a:ext cx="4572000" cy="3121200"/>
          </a:xfrm>
        </p:spPr>
        <p:txBody>
          <a:bodyPr/>
          <a:lstStyle>
            <a:lvl1pPr marL="0" indent="0">
              <a:lnSpc>
                <a:spcPct val="90000"/>
              </a:lnSpc>
              <a:spcAft>
                <a:spcPts val="0"/>
              </a:spcAft>
              <a:buFont typeface="Arial" panose="020B0604020202020204" pitchFamily="34" charset="0"/>
              <a:buChar char="​"/>
              <a:defRPr sz="4000">
                <a:solidFill>
                  <a:schemeClr val="accent1"/>
                </a:solidFill>
              </a:defRPr>
            </a:lvl1pPr>
            <a:lvl2pPr marL="324000" indent="-324000">
              <a:spcBef>
                <a:spcPts val="1200"/>
              </a:spcBef>
              <a:spcAft>
                <a:spcPts val="0"/>
              </a:spcAft>
              <a:buFont typeface="Arial" panose="020B0604020202020204" pitchFamily="34" charset="0"/>
              <a:buChar char="—"/>
              <a:defRPr sz="2000">
                <a:solidFill>
                  <a:schemeClr val="accent1"/>
                </a:solidFill>
              </a:defRPr>
            </a:lvl2pPr>
            <a:lvl3pPr marL="0" indent="0">
              <a:buFont typeface="Arial" panose="020B0604020202020204" pitchFamily="34" charset="0"/>
              <a:buChar char="​"/>
              <a:defRPr sz="4400">
                <a:solidFill>
                  <a:schemeClr val="accent1"/>
                </a:solidFill>
              </a:defRPr>
            </a:lvl3pPr>
            <a:lvl4pPr>
              <a:defRPr sz="1400" b="0">
                <a:solidFill>
                  <a:schemeClr val="accent1"/>
                </a:solidFill>
              </a:defRPr>
            </a:lvl4pPr>
            <a:lvl5pPr>
              <a:defRPr sz="4400">
                <a:solidFill>
                  <a:schemeClr val="accent1"/>
                </a:solidFill>
              </a:defRPr>
            </a:lvl5pPr>
            <a:lvl6pPr marL="0" indent="0">
              <a:buFont typeface="Arial" panose="020B0604020202020204" pitchFamily="34" charset="0"/>
              <a:buChar char="​"/>
              <a:defRPr sz="1400">
                <a:solidFill>
                  <a:schemeClr val="accent1"/>
                </a:solidFill>
              </a:defRPr>
            </a:lvl6pPr>
            <a:lvl7pPr>
              <a:defRPr>
                <a:solidFill>
                  <a:schemeClr val="accent1"/>
                </a:solidFill>
              </a:defRPr>
            </a:lvl7pPr>
            <a:lvl8pPr>
              <a:defRPr>
                <a:solidFill>
                  <a:schemeClr val="accent1"/>
                </a:solidFill>
              </a:defRPr>
            </a:lvl8pPr>
            <a:lvl9pPr>
              <a:defRPr>
                <a:solidFill>
                  <a:schemeClr val="accent1"/>
                </a:solidFill>
              </a:defRPr>
            </a:lvl9pPr>
          </a:lstStyle>
          <a:p>
            <a:pPr lvl="0"/>
            <a:r>
              <a:rPr lang="en-GB" dirty="0"/>
              <a:t>Click to add quote   Enter &amp; Tab for name text level</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 level</a:t>
            </a:r>
          </a:p>
          <a:p>
            <a:pPr lvl="6"/>
            <a:r>
              <a:rPr lang="en-GB" dirty="0"/>
              <a:t>7</a:t>
            </a:r>
          </a:p>
          <a:p>
            <a:pPr lvl="7"/>
            <a:r>
              <a:rPr lang="en-GB" dirty="0"/>
              <a:t>8</a:t>
            </a:r>
          </a:p>
          <a:p>
            <a:pPr lvl="8"/>
            <a:r>
              <a:rPr lang="en-GB" dirty="0"/>
              <a:t>9</a:t>
            </a:r>
          </a:p>
        </p:txBody>
      </p:sp>
      <p:sp>
        <p:nvSpPr>
          <p:cNvPr id="26" name="Text Placeholder 4">
            <a:extLst>
              <a:ext uri="{FF2B5EF4-FFF2-40B4-BE49-F238E27FC236}">
                <a16:creationId xmlns:a16="http://schemas.microsoft.com/office/drawing/2014/main" id="{D5ADF468-F64C-4A6C-A713-49FD36D43E82}"/>
              </a:ext>
            </a:extLst>
          </p:cNvPr>
          <p:cNvSpPr>
            <a:spLocks noGrp="1"/>
          </p:cNvSpPr>
          <p:nvPr>
            <p:ph type="body" sz="quarter" idx="26" hasCustomPrompt="1"/>
          </p:nvPr>
        </p:nvSpPr>
        <p:spPr>
          <a:xfrm>
            <a:off x="10198800" y="6031201"/>
            <a:ext cx="1886213" cy="162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7" name="Text Placeholder 4">
            <a:extLst>
              <a:ext uri="{FF2B5EF4-FFF2-40B4-BE49-F238E27FC236}">
                <a16:creationId xmlns:a16="http://schemas.microsoft.com/office/drawing/2014/main" id="{2D14A8DC-2228-4B00-8810-F351F7724B4C}"/>
              </a:ext>
            </a:extLst>
          </p:cNvPr>
          <p:cNvSpPr>
            <a:spLocks noGrp="1"/>
          </p:cNvSpPr>
          <p:nvPr>
            <p:ph type="body" sz="quarter" idx="27" hasCustomPrompt="1"/>
          </p:nvPr>
        </p:nvSpPr>
        <p:spPr>
          <a:xfrm>
            <a:off x="10198800" y="6173435"/>
            <a:ext cx="1886213" cy="162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Company</a:t>
            </a:r>
          </a:p>
        </p:txBody>
      </p:sp>
      <p:sp>
        <p:nvSpPr>
          <p:cNvPr id="14" name="Picture Placeholder 7">
            <a:extLst>
              <a:ext uri="{FF2B5EF4-FFF2-40B4-BE49-F238E27FC236}">
                <a16:creationId xmlns:a16="http://schemas.microsoft.com/office/drawing/2014/main" id="{5CC32904-155C-420E-A54F-A63499340F58}"/>
              </a:ext>
            </a:extLst>
          </p:cNvPr>
          <p:cNvSpPr>
            <a:spLocks noGrp="1"/>
          </p:cNvSpPr>
          <p:nvPr>
            <p:ph type="pic" sz="quarter" idx="21" hasCustomPrompt="1"/>
          </p:nvPr>
        </p:nvSpPr>
        <p:spPr>
          <a:xfrm>
            <a:off x="4067092" y="4996800"/>
            <a:ext cx="943200" cy="943200"/>
          </a:xfrm>
          <a:prstGeom prst="ellipse">
            <a:avLst/>
          </a:prstGeom>
          <a:noFill/>
        </p:spPr>
        <p:txBody>
          <a:bodyPr lIns="0" tIns="0"/>
          <a:lstStyle>
            <a:lvl1pPr marL="0" indent="0" algn="l">
              <a:buNone/>
              <a:defRPr sz="800">
                <a:solidFill>
                  <a:schemeClr val="tx1"/>
                </a:solidFill>
              </a:defRPr>
            </a:lvl1pPr>
          </a:lstStyle>
          <a:p>
            <a:r>
              <a:rPr lang="en-GB" dirty="0"/>
              <a:t>Click icon to add picture or click on frame and insert picture from Templafy Images</a:t>
            </a:r>
          </a:p>
        </p:txBody>
      </p:sp>
      <p:sp>
        <p:nvSpPr>
          <p:cNvPr id="28" name="Picture Placeholder 7">
            <a:extLst>
              <a:ext uri="{FF2B5EF4-FFF2-40B4-BE49-F238E27FC236}">
                <a16:creationId xmlns:a16="http://schemas.microsoft.com/office/drawing/2014/main" id="{145A5099-7660-4781-9E00-E9CD3A9546C2}"/>
              </a:ext>
            </a:extLst>
          </p:cNvPr>
          <p:cNvSpPr>
            <a:spLocks noGrp="1"/>
          </p:cNvSpPr>
          <p:nvPr>
            <p:ph type="pic" sz="quarter" idx="28" hasCustomPrompt="1"/>
          </p:nvPr>
        </p:nvSpPr>
        <p:spPr>
          <a:xfrm>
            <a:off x="10198800" y="4996800"/>
            <a:ext cx="943200" cy="943200"/>
          </a:xfrm>
          <a:prstGeom prst="ellipse">
            <a:avLst/>
          </a:prstGeom>
          <a:noFill/>
        </p:spPr>
        <p:txBody>
          <a:bodyPr lIns="0" tIns="0"/>
          <a:lstStyle>
            <a:lvl1pPr marL="0" indent="0" algn="l">
              <a:buNone/>
              <a:defRPr sz="800">
                <a:solidFill>
                  <a:schemeClr val="tx1"/>
                </a:solidFill>
              </a:defRPr>
            </a:lvl1pPr>
          </a:lstStyle>
          <a:p>
            <a:r>
              <a:rPr lang="en-GB" dirty="0"/>
              <a:t>Click icon to add picture or click on frame and insert picture from Templafy Images</a:t>
            </a:r>
          </a:p>
        </p:txBody>
      </p:sp>
      <p:sp>
        <p:nvSpPr>
          <p:cNvPr id="2" name="Date Placeholder 1">
            <a:extLst>
              <a:ext uri="{FF2B5EF4-FFF2-40B4-BE49-F238E27FC236}">
                <a16:creationId xmlns:a16="http://schemas.microsoft.com/office/drawing/2014/main" id="{FFE6556C-414D-4725-80CC-7F77F9F776C5}"/>
              </a:ext>
            </a:extLst>
          </p:cNvPr>
          <p:cNvSpPr>
            <a:spLocks noGrp="1"/>
          </p:cNvSpPr>
          <p:nvPr>
            <p:ph type="dt" sz="half" idx="29"/>
          </p:nvPr>
        </p:nvSpPr>
        <p:spPr/>
        <p:txBody>
          <a:bodyPr/>
          <a:lstStyle/>
          <a:p>
            <a:endParaRPr lang="en-GB" dirty="0"/>
          </a:p>
        </p:txBody>
      </p:sp>
      <p:sp>
        <p:nvSpPr>
          <p:cNvPr id="4" name="Footer Placeholder 3">
            <a:extLst>
              <a:ext uri="{FF2B5EF4-FFF2-40B4-BE49-F238E27FC236}">
                <a16:creationId xmlns:a16="http://schemas.microsoft.com/office/drawing/2014/main" id="{DEE0C608-3695-4797-932F-037483EC25E5}"/>
              </a:ext>
            </a:extLst>
          </p:cNvPr>
          <p:cNvSpPr>
            <a:spLocks noGrp="1"/>
          </p:cNvSpPr>
          <p:nvPr>
            <p:ph type="ftr" sz="quarter" idx="30"/>
          </p:nvPr>
        </p:nvSpPr>
        <p:spPr/>
        <p:txBody>
          <a:bodyPr/>
          <a:lstStyle/>
          <a:p>
            <a:endParaRPr lang="en-GB" dirty="0"/>
          </a:p>
        </p:txBody>
      </p:sp>
      <p:sp>
        <p:nvSpPr>
          <p:cNvPr id="6" name="Slide Number Placeholder 5">
            <a:extLst>
              <a:ext uri="{FF2B5EF4-FFF2-40B4-BE49-F238E27FC236}">
                <a16:creationId xmlns:a16="http://schemas.microsoft.com/office/drawing/2014/main" id="{3F46DDF5-087B-4EF9-A068-C291F1949B4D}"/>
              </a:ext>
            </a:extLst>
          </p:cNvPr>
          <p:cNvSpPr>
            <a:spLocks noGrp="1"/>
          </p:cNvSpPr>
          <p:nvPr>
            <p:ph type="sldNum" sz="quarter" idx="31"/>
          </p:nvPr>
        </p:nvSpPr>
        <p:spPr/>
        <p:txBody>
          <a:bodyPr/>
          <a:lstStyle/>
          <a:p>
            <a:fld id="{23AA811B-2EBD-4900-905E-5BE206449611}" type="slidenum">
              <a:rPr lang="en-GB" smtClean="0"/>
              <a:pPr/>
              <a:t>‹#›</a:t>
            </a:fld>
            <a:endParaRPr lang="en-GB" dirty="0"/>
          </a:p>
        </p:txBody>
      </p:sp>
      <p:grpSp>
        <p:nvGrpSpPr>
          <p:cNvPr id="41" name="Graphic 20">
            <a:extLst>
              <a:ext uri="{FF2B5EF4-FFF2-40B4-BE49-F238E27FC236}">
                <a16:creationId xmlns:a16="http://schemas.microsoft.com/office/drawing/2014/main" id="{AB721075-56F3-4F09-A322-7037AA8C5765}"/>
              </a:ext>
            </a:extLst>
          </p:cNvPr>
          <p:cNvGrpSpPr/>
          <p:nvPr userDrawn="1"/>
        </p:nvGrpSpPr>
        <p:grpSpPr>
          <a:xfrm>
            <a:off x="507302" y="417157"/>
            <a:ext cx="802971" cy="802971"/>
            <a:chOff x="464908" y="576000"/>
            <a:chExt cx="1426881" cy="1426881"/>
          </a:xfrm>
          <a:solidFill>
            <a:srgbClr val="702082"/>
          </a:solidFill>
        </p:grpSpPr>
        <p:sp>
          <p:nvSpPr>
            <p:cNvPr id="42" name="Freeform 19">
              <a:extLst>
                <a:ext uri="{FF2B5EF4-FFF2-40B4-BE49-F238E27FC236}">
                  <a16:creationId xmlns:a16="http://schemas.microsoft.com/office/drawing/2014/main" id="{A7C97913-E415-44ED-B303-B331CA5CDF5C}"/>
                </a:ext>
              </a:extLst>
            </p:cNvPr>
            <p:cNvSpPr/>
            <p:nvPr/>
          </p:nvSpPr>
          <p:spPr>
            <a:xfrm>
              <a:off x="464908" y="576000"/>
              <a:ext cx="1426881" cy="1426881"/>
            </a:xfrm>
            <a:custGeom>
              <a:avLst/>
              <a:gdLst>
                <a:gd name="connsiteX0" fmla="*/ 713441 w 1426881"/>
                <a:gd name="connsiteY0" fmla="*/ 0 h 1426881"/>
                <a:gd name="connsiteX1" fmla="*/ 0 w 1426881"/>
                <a:gd name="connsiteY1" fmla="*/ 713441 h 1426881"/>
                <a:gd name="connsiteX2" fmla="*/ 713441 w 1426881"/>
                <a:gd name="connsiteY2" fmla="*/ 1426881 h 1426881"/>
                <a:gd name="connsiteX3" fmla="*/ 1426881 w 1426881"/>
                <a:gd name="connsiteY3" fmla="*/ 713441 h 1426881"/>
                <a:gd name="connsiteX4" fmla="*/ 713441 w 1426881"/>
                <a:gd name="connsiteY4" fmla="*/ 0 h 1426881"/>
                <a:gd name="connsiteX5" fmla="*/ 713441 w 1426881"/>
                <a:gd name="connsiteY5" fmla="*/ 1337701 h 1426881"/>
                <a:gd name="connsiteX6" fmla="*/ 89180 w 1426881"/>
                <a:gd name="connsiteY6" fmla="*/ 713441 h 1426881"/>
                <a:gd name="connsiteX7" fmla="*/ 713441 w 1426881"/>
                <a:gd name="connsiteY7" fmla="*/ 89180 h 1426881"/>
                <a:gd name="connsiteX8" fmla="*/ 1337701 w 1426881"/>
                <a:gd name="connsiteY8" fmla="*/ 713441 h 1426881"/>
                <a:gd name="connsiteX9" fmla="*/ 713441 w 1426881"/>
                <a:gd name="connsiteY9" fmla="*/ 1337701 h 1426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26881" h="1426881">
                  <a:moveTo>
                    <a:pt x="713441" y="0"/>
                  </a:moveTo>
                  <a:cubicBezTo>
                    <a:pt x="319418" y="0"/>
                    <a:pt x="0" y="319418"/>
                    <a:pt x="0" y="713441"/>
                  </a:cubicBezTo>
                  <a:cubicBezTo>
                    <a:pt x="0" y="1107463"/>
                    <a:pt x="319418" y="1426881"/>
                    <a:pt x="713441" y="1426881"/>
                  </a:cubicBezTo>
                  <a:cubicBezTo>
                    <a:pt x="1107463" y="1426881"/>
                    <a:pt x="1426881" y="1107463"/>
                    <a:pt x="1426881" y="713441"/>
                  </a:cubicBezTo>
                  <a:cubicBezTo>
                    <a:pt x="1426472" y="319588"/>
                    <a:pt x="1107293" y="410"/>
                    <a:pt x="713441" y="0"/>
                  </a:cubicBezTo>
                  <a:close/>
                  <a:moveTo>
                    <a:pt x="713441" y="1337701"/>
                  </a:moveTo>
                  <a:cubicBezTo>
                    <a:pt x="368671" y="1337701"/>
                    <a:pt x="89180" y="1058210"/>
                    <a:pt x="89180" y="713441"/>
                  </a:cubicBezTo>
                  <a:cubicBezTo>
                    <a:pt x="89180" y="368671"/>
                    <a:pt x="368671" y="89180"/>
                    <a:pt x="713441" y="89180"/>
                  </a:cubicBezTo>
                  <a:cubicBezTo>
                    <a:pt x="1058210" y="89180"/>
                    <a:pt x="1337701" y="368671"/>
                    <a:pt x="1337701" y="713441"/>
                  </a:cubicBezTo>
                  <a:cubicBezTo>
                    <a:pt x="1337292" y="1058041"/>
                    <a:pt x="1058041" y="1337292"/>
                    <a:pt x="713441" y="1337701"/>
                  </a:cubicBezTo>
                  <a:close/>
                </a:path>
              </a:pathLst>
            </a:custGeom>
            <a:grpFill/>
            <a:ln w="7419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00"/>
                </a:solidFill>
                <a:effectLst/>
                <a:uLnTx/>
                <a:uFillTx/>
              </a:endParaRPr>
            </a:p>
          </p:txBody>
        </p:sp>
        <p:sp>
          <p:nvSpPr>
            <p:cNvPr id="43" name="Freeform 20">
              <a:extLst>
                <a:ext uri="{FF2B5EF4-FFF2-40B4-BE49-F238E27FC236}">
                  <a16:creationId xmlns:a16="http://schemas.microsoft.com/office/drawing/2014/main" id="{AB331B8D-04FD-4EC6-9BAE-8620172962B0}"/>
                </a:ext>
              </a:extLst>
            </p:cNvPr>
            <p:cNvSpPr/>
            <p:nvPr/>
          </p:nvSpPr>
          <p:spPr>
            <a:xfrm>
              <a:off x="1226654" y="1017589"/>
              <a:ext cx="312161" cy="541621"/>
            </a:xfrm>
            <a:custGeom>
              <a:avLst/>
              <a:gdLst>
                <a:gd name="connsiteX0" fmla="*/ 230382 w 312161"/>
                <a:gd name="connsiteY0" fmla="*/ 227261 h 541621"/>
                <a:gd name="connsiteX1" fmla="*/ 89923 w 312161"/>
                <a:gd name="connsiteY1" fmla="*/ 227261 h 541621"/>
                <a:gd name="connsiteX2" fmla="*/ 178360 w 312161"/>
                <a:gd name="connsiteY2" fmla="*/ 86803 h 541621"/>
                <a:gd name="connsiteX3" fmla="*/ 206160 w 312161"/>
                <a:gd name="connsiteY3" fmla="*/ 30202 h 541621"/>
                <a:gd name="connsiteX4" fmla="*/ 149559 w 312161"/>
                <a:gd name="connsiteY4" fmla="*/ 2402 h 541621"/>
                <a:gd name="connsiteX5" fmla="*/ 133027 w 312161"/>
                <a:gd name="connsiteY5" fmla="*/ 12486 h 541621"/>
                <a:gd name="connsiteX6" fmla="*/ 0 w 312161"/>
                <a:gd name="connsiteY6" fmla="*/ 274081 h 541621"/>
                <a:gd name="connsiteX7" fmla="*/ 0 w 312161"/>
                <a:gd name="connsiteY7" fmla="*/ 459873 h 541621"/>
                <a:gd name="connsiteX8" fmla="*/ 81748 w 312161"/>
                <a:gd name="connsiteY8" fmla="*/ 541621 h 541621"/>
                <a:gd name="connsiteX9" fmla="*/ 230382 w 312161"/>
                <a:gd name="connsiteY9" fmla="*/ 541621 h 541621"/>
                <a:gd name="connsiteX10" fmla="*/ 312130 w 312161"/>
                <a:gd name="connsiteY10" fmla="*/ 459873 h 541621"/>
                <a:gd name="connsiteX11" fmla="*/ 312130 w 312161"/>
                <a:gd name="connsiteY11" fmla="*/ 311239 h 541621"/>
                <a:gd name="connsiteX12" fmla="*/ 232642 w 312161"/>
                <a:gd name="connsiteY12" fmla="*/ 227292 h 541621"/>
                <a:gd name="connsiteX13" fmla="*/ 230382 w 312161"/>
                <a:gd name="connsiteY13" fmla="*/ 227261 h 541621"/>
                <a:gd name="connsiteX14" fmla="*/ 222950 w 312161"/>
                <a:gd name="connsiteY14" fmla="*/ 450212 h 541621"/>
                <a:gd name="connsiteX15" fmla="*/ 89180 w 312161"/>
                <a:gd name="connsiteY15" fmla="*/ 450212 h 541621"/>
                <a:gd name="connsiteX16" fmla="*/ 89180 w 312161"/>
                <a:gd name="connsiteY16" fmla="*/ 316442 h 541621"/>
                <a:gd name="connsiteX17" fmla="*/ 222950 w 312161"/>
                <a:gd name="connsiteY17" fmla="*/ 316442 h 541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12161" h="541621">
                  <a:moveTo>
                    <a:pt x="230382" y="227261"/>
                  </a:moveTo>
                  <a:lnTo>
                    <a:pt x="89923" y="227261"/>
                  </a:lnTo>
                  <a:cubicBezTo>
                    <a:pt x="83280" y="165603"/>
                    <a:pt x="119887" y="107462"/>
                    <a:pt x="178360" y="86803"/>
                  </a:cubicBezTo>
                  <a:cubicBezTo>
                    <a:pt x="201667" y="78850"/>
                    <a:pt x="214113" y="53508"/>
                    <a:pt x="206160" y="30202"/>
                  </a:cubicBezTo>
                  <a:cubicBezTo>
                    <a:pt x="198207" y="6895"/>
                    <a:pt x="172866" y="-5552"/>
                    <a:pt x="149559" y="2402"/>
                  </a:cubicBezTo>
                  <a:cubicBezTo>
                    <a:pt x="143376" y="4511"/>
                    <a:pt x="137732" y="7954"/>
                    <a:pt x="133027" y="12486"/>
                  </a:cubicBezTo>
                  <a:cubicBezTo>
                    <a:pt x="38645" y="68967"/>
                    <a:pt x="0" y="107612"/>
                    <a:pt x="0" y="274081"/>
                  </a:cubicBezTo>
                  <a:lnTo>
                    <a:pt x="0" y="459873"/>
                  </a:lnTo>
                  <a:cubicBezTo>
                    <a:pt x="0" y="505021"/>
                    <a:pt x="36600" y="541621"/>
                    <a:pt x="81748" y="541621"/>
                  </a:cubicBezTo>
                  <a:lnTo>
                    <a:pt x="230382" y="541621"/>
                  </a:lnTo>
                  <a:cubicBezTo>
                    <a:pt x="275530" y="541621"/>
                    <a:pt x="312130" y="505021"/>
                    <a:pt x="312130" y="459873"/>
                  </a:cubicBezTo>
                  <a:lnTo>
                    <a:pt x="312130" y="311239"/>
                  </a:lnTo>
                  <a:cubicBezTo>
                    <a:pt x="313362" y="266108"/>
                    <a:pt x="277773" y="228523"/>
                    <a:pt x="232642" y="227292"/>
                  </a:cubicBezTo>
                  <a:cubicBezTo>
                    <a:pt x="231889" y="227271"/>
                    <a:pt x="231135" y="227261"/>
                    <a:pt x="230382" y="227261"/>
                  </a:cubicBezTo>
                  <a:close/>
                  <a:moveTo>
                    <a:pt x="222950" y="450212"/>
                  </a:moveTo>
                  <a:lnTo>
                    <a:pt x="89180" y="450212"/>
                  </a:lnTo>
                  <a:lnTo>
                    <a:pt x="89180" y="316442"/>
                  </a:lnTo>
                  <a:lnTo>
                    <a:pt x="222950" y="316442"/>
                  </a:lnTo>
                  <a:close/>
                </a:path>
              </a:pathLst>
            </a:custGeom>
            <a:grpFill/>
            <a:ln w="7419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00"/>
                </a:solidFill>
                <a:effectLst/>
                <a:uLnTx/>
                <a:uFillTx/>
              </a:endParaRPr>
            </a:p>
          </p:txBody>
        </p:sp>
        <p:sp>
          <p:nvSpPr>
            <p:cNvPr id="44" name="Freeform 24">
              <a:extLst>
                <a:ext uri="{FF2B5EF4-FFF2-40B4-BE49-F238E27FC236}">
                  <a16:creationId xmlns:a16="http://schemas.microsoft.com/office/drawing/2014/main" id="{FDD187E4-CDEB-4897-A9E1-5C2BBB3FFF92}"/>
                </a:ext>
              </a:extLst>
            </p:cNvPr>
            <p:cNvSpPr/>
            <p:nvPr/>
          </p:nvSpPr>
          <p:spPr>
            <a:xfrm>
              <a:off x="817912" y="1017589"/>
              <a:ext cx="315846" cy="539477"/>
            </a:xfrm>
            <a:custGeom>
              <a:avLst/>
              <a:gdLst>
                <a:gd name="connsiteX0" fmla="*/ 230382 w 315846"/>
                <a:gd name="connsiteY0" fmla="*/ 227261 h 539477"/>
                <a:gd name="connsiteX1" fmla="*/ 92896 w 315846"/>
                <a:gd name="connsiteY1" fmla="*/ 227261 h 539477"/>
                <a:gd name="connsiteX2" fmla="*/ 178360 w 315846"/>
                <a:gd name="connsiteY2" fmla="*/ 86803 h 539477"/>
                <a:gd name="connsiteX3" fmla="*/ 206160 w 315846"/>
                <a:gd name="connsiteY3" fmla="*/ 30202 h 539477"/>
                <a:gd name="connsiteX4" fmla="*/ 149559 w 315846"/>
                <a:gd name="connsiteY4" fmla="*/ 2402 h 539477"/>
                <a:gd name="connsiteX5" fmla="*/ 133027 w 315846"/>
                <a:gd name="connsiteY5" fmla="*/ 12486 h 539477"/>
                <a:gd name="connsiteX6" fmla="*/ 0 w 315846"/>
                <a:gd name="connsiteY6" fmla="*/ 271852 h 539477"/>
                <a:gd name="connsiteX7" fmla="*/ 0 w 315846"/>
                <a:gd name="connsiteY7" fmla="*/ 457643 h 539477"/>
                <a:gd name="connsiteX8" fmla="*/ 81748 w 315846"/>
                <a:gd name="connsiteY8" fmla="*/ 539392 h 539477"/>
                <a:gd name="connsiteX9" fmla="*/ 230382 w 315846"/>
                <a:gd name="connsiteY9" fmla="*/ 539392 h 539477"/>
                <a:gd name="connsiteX10" fmla="*/ 315762 w 315846"/>
                <a:gd name="connsiteY10" fmla="*/ 461444 h 539477"/>
                <a:gd name="connsiteX11" fmla="*/ 315846 w 315846"/>
                <a:gd name="connsiteY11" fmla="*/ 457643 h 539477"/>
                <a:gd name="connsiteX12" fmla="*/ 315846 w 315846"/>
                <a:gd name="connsiteY12" fmla="*/ 309010 h 539477"/>
                <a:gd name="connsiteX13" fmla="*/ 234182 w 315846"/>
                <a:gd name="connsiteY13" fmla="*/ 227177 h 539477"/>
                <a:gd name="connsiteX14" fmla="*/ 230382 w 315846"/>
                <a:gd name="connsiteY14" fmla="*/ 227262 h 539477"/>
                <a:gd name="connsiteX15" fmla="*/ 222950 w 315846"/>
                <a:gd name="connsiteY15" fmla="*/ 450212 h 539477"/>
                <a:gd name="connsiteX16" fmla="*/ 92896 w 315846"/>
                <a:gd name="connsiteY16" fmla="*/ 450212 h 539477"/>
                <a:gd name="connsiteX17" fmla="*/ 92896 w 315846"/>
                <a:gd name="connsiteY17" fmla="*/ 316442 h 539477"/>
                <a:gd name="connsiteX18" fmla="*/ 226666 w 315846"/>
                <a:gd name="connsiteY18" fmla="*/ 316442 h 539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5846" h="539477">
                  <a:moveTo>
                    <a:pt x="230382" y="227261"/>
                  </a:moveTo>
                  <a:lnTo>
                    <a:pt x="92896" y="227261"/>
                  </a:lnTo>
                  <a:cubicBezTo>
                    <a:pt x="85853" y="166394"/>
                    <a:pt x="121066" y="108523"/>
                    <a:pt x="178360" y="86803"/>
                  </a:cubicBezTo>
                  <a:cubicBezTo>
                    <a:pt x="201667" y="78850"/>
                    <a:pt x="214114" y="53508"/>
                    <a:pt x="206160" y="30202"/>
                  </a:cubicBezTo>
                  <a:cubicBezTo>
                    <a:pt x="198207" y="6895"/>
                    <a:pt x="172866" y="-5552"/>
                    <a:pt x="149559" y="2402"/>
                  </a:cubicBezTo>
                  <a:cubicBezTo>
                    <a:pt x="143376" y="4511"/>
                    <a:pt x="137732" y="7954"/>
                    <a:pt x="133027" y="12486"/>
                  </a:cubicBezTo>
                  <a:cubicBezTo>
                    <a:pt x="38645" y="66737"/>
                    <a:pt x="0" y="105382"/>
                    <a:pt x="0" y="271852"/>
                  </a:cubicBezTo>
                  <a:lnTo>
                    <a:pt x="0" y="457643"/>
                  </a:lnTo>
                  <a:cubicBezTo>
                    <a:pt x="0" y="502792"/>
                    <a:pt x="36600" y="539392"/>
                    <a:pt x="81748" y="539392"/>
                  </a:cubicBezTo>
                  <a:lnTo>
                    <a:pt x="230382" y="539392"/>
                  </a:lnTo>
                  <a:cubicBezTo>
                    <a:pt x="275484" y="541444"/>
                    <a:pt x="313709" y="506545"/>
                    <a:pt x="315762" y="461444"/>
                  </a:cubicBezTo>
                  <a:cubicBezTo>
                    <a:pt x="315819" y="460178"/>
                    <a:pt x="315847" y="458911"/>
                    <a:pt x="315846" y="457643"/>
                  </a:cubicBezTo>
                  <a:lnTo>
                    <a:pt x="315846" y="309010"/>
                  </a:lnTo>
                  <a:cubicBezTo>
                    <a:pt x="315893" y="263862"/>
                    <a:pt x="279331" y="227224"/>
                    <a:pt x="234182" y="227177"/>
                  </a:cubicBezTo>
                  <a:cubicBezTo>
                    <a:pt x="232915" y="227176"/>
                    <a:pt x="231648" y="227204"/>
                    <a:pt x="230382" y="227262"/>
                  </a:cubicBezTo>
                  <a:close/>
                  <a:moveTo>
                    <a:pt x="222950" y="450212"/>
                  </a:moveTo>
                  <a:lnTo>
                    <a:pt x="92896" y="450212"/>
                  </a:lnTo>
                  <a:lnTo>
                    <a:pt x="92896" y="316442"/>
                  </a:lnTo>
                  <a:lnTo>
                    <a:pt x="226666" y="316442"/>
                  </a:lnTo>
                  <a:close/>
                </a:path>
              </a:pathLst>
            </a:custGeom>
            <a:grpFill/>
            <a:ln w="7419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00"/>
                </a:solidFill>
                <a:effectLst/>
                <a:uLnTx/>
                <a:uFillTx/>
              </a:endParaRPr>
            </a:p>
          </p:txBody>
        </p:sp>
      </p:grpSp>
      <p:grpSp>
        <p:nvGrpSpPr>
          <p:cNvPr id="45" name="Graphic 20">
            <a:extLst>
              <a:ext uri="{FF2B5EF4-FFF2-40B4-BE49-F238E27FC236}">
                <a16:creationId xmlns:a16="http://schemas.microsoft.com/office/drawing/2014/main" id="{F2A20EAC-771E-40F2-8C9B-73D003EB363A}"/>
              </a:ext>
            </a:extLst>
          </p:cNvPr>
          <p:cNvGrpSpPr/>
          <p:nvPr userDrawn="1"/>
        </p:nvGrpSpPr>
        <p:grpSpPr>
          <a:xfrm>
            <a:off x="6706800" y="417157"/>
            <a:ext cx="802971" cy="802971"/>
            <a:chOff x="464908" y="576000"/>
            <a:chExt cx="1426881" cy="1426881"/>
          </a:xfrm>
          <a:solidFill>
            <a:srgbClr val="702082"/>
          </a:solidFill>
        </p:grpSpPr>
        <p:sp>
          <p:nvSpPr>
            <p:cNvPr id="46" name="Freeform 29">
              <a:extLst>
                <a:ext uri="{FF2B5EF4-FFF2-40B4-BE49-F238E27FC236}">
                  <a16:creationId xmlns:a16="http://schemas.microsoft.com/office/drawing/2014/main" id="{10A34374-0FC5-4F38-BF21-337260F2381D}"/>
                </a:ext>
              </a:extLst>
            </p:cNvPr>
            <p:cNvSpPr/>
            <p:nvPr/>
          </p:nvSpPr>
          <p:spPr>
            <a:xfrm>
              <a:off x="464908" y="576000"/>
              <a:ext cx="1426881" cy="1426881"/>
            </a:xfrm>
            <a:custGeom>
              <a:avLst/>
              <a:gdLst>
                <a:gd name="connsiteX0" fmla="*/ 713441 w 1426881"/>
                <a:gd name="connsiteY0" fmla="*/ 0 h 1426881"/>
                <a:gd name="connsiteX1" fmla="*/ 0 w 1426881"/>
                <a:gd name="connsiteY1" fmla="*/ 713441 h 1426881"/>
                <a:gd name="connsiteX2" fmla="*/ 713441 w 1426881"/>
                <a:gd name="connsiteY2" fmla="*/ 1426881 h 1426881"/>
                <a:gd name="connsiteX3" fmla="*/ 1426881 w 1426881"/>
                <a:gd name="connsiteY3" fmla="*/ 713441 h 1426881"/>
                <a:gd name="connsiteX4" fmla="*/ 713441 w 1426881"/>
                <a:gd name="connsiteY4" fmla="*/ 0 h 1426881"/>
                <a:gd name="connsiteX5" fmla="*/ 713441 w 1426881"/>
                <a:gd name="connsiteY5" fmla="*/ 1337701 h 1426881"/>
                <a:gd name="connsiteX6" fmla="*/ 89180 w 1426881"/>
                <a:gd name="connsiteY6" fmla="*/ 713441 h 1426881"/>
                <a:gd name="connsiteX7" fmla="*/ 713441 w 1426881"/>
                <a:gd name="connsiteY7" fmla="*/ 89180 h 1426881"/>
                <a:gd name="connsiteX8" fmla="*/ 1337701 w 1426881"/>
                <a:gd name="connsiteY8" fmla="*/ 713441 h 1426881"/>
                <a:gd name="connsiteX9" fmla="*/ 713441 w 1426881"/>
                <a:gd name="connsiteY9" fmla="*/ 1337701 h 1426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26881" h="1426881">
                  <a:moveTo>
                    <a:pt x="713441" y="0"/>
                  </a:moveTo>
                  <a:cubicBezTo>
                    <a:pt x="319418" y="0"/>
                    <a:pt x="0" y="319418"/>
                    <a:pt x="0" y="713441"/>
                  </a:cubicBezTo>
                  <a:cubicBezTo>
                    <a:pt x="0" y="1107463"/>
                    <a:pt x="319418" y="1426881"/>
                    <a:pt x="713441" y="1426881"/>
                  </a:cubicBezTo>
                  <a:cubicBezTo>
                    <a:pt x="1107463" y="1426881"/>
                    <a:pt x="1426881" y="1107463"/>
                    <a:pt x="1426881" y="713441"/>
                  </a:cubicBezTo>
                  <a:cubicBezTo>
                    <a:pt x="1426472" y="319588"/>
                    <a:pt x="1107293" y="410"/>
                    <a:pt x="713441" y="0"/>
                  </a:cubicBezTo>
                  <a:close/>
                  <a:moveTo>
                    <a:pt x="713441" y="1337701"/>
                  </a:moveTo>
                  <a:cubicBezTo>
                    <a:pt x="368671" y="1337701"/>
                    <a:pt x="89180" y="1058210"/>
                    <a:pt x="89180" y="713441"/>
                  </a:cubicBezTo>
                  <a:cubicBezTo>
                    <a:pt x="89180" y="368671"/>
                    <a:pt x="368671" y="89180"/>
                    <a:pt x="713441" y="89180"/>
                  </a:cubicBezTo>
                  <a:cubicBezTo>
                    <a:pt x="1058210" y="89180"/>
                    <a:pt x="1337701" y="368671"/>
                    <a:pt x="1337701" y="713441"/>
                  </a:cubicBezTo>
                  <a:cubicBezTo>
                    <a:pt x="1337292" y="1058041"/>
                    <a:pt x="1058041" y="1337292"/>
                    <a:pt x="713441" y="1337701"/>
                  </a:cubicBezTo>
                  <a:close/>
                </a:path>
              </a:pathLst>
            </a:custGeom>
            <a:grpFill/>
            <a:ln w="7419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00"/>
                </a:solidFill>
                <a:effectLst/>
                <a:uLnTx/>
                <a:uFillTx/>
              </a:endParaRPr>
            </a:p>
          </p:txBody>
        </p:sp>
        <p:sp>
          <p:nvSpPr>
            <p:cNvPr id="47" name="Freeform 30">
              <a:extLst>
                <a:ext uri="{FF2B5EF4-FFF2-40B4-BE49-F238E27FC236}">
                  <a16:creationId xmlns:a16="http://schemas.microsoft.com/office/drawing/2014/main" id="{D61415E8-DD80-43FD-B7BE-8059276C56C3}"/>
                </a:ext>
              </a:extLst>
            </p:cNvPr>
            <p:cNvSpPr/>
            <p:nvPr/>
          </p:nvSpPr>
          <p:spPr>
            <a:xfrm>
              <a:off x="1226654" y="1017589"/>
              <a:ext cx="312161" cy="541621"/>
            </a:xfrm>
            <a:custGeom>
              <a:avLst/>
              <a:gdLst>
                <a:gd name="connsiteX0" fmla="*/ 230382 w 312161"/>
                <a:gd name="connsiteY0" fmla="*/ 227261 h 541621"/>
                <a:gd name="connsiteX1" fmla="*/ 89923 w 312161"/>
                <a:gd name="connsiteY1" fmla="*/ 227261 h 541621"/>
                <a:gd name="connsiteX2" fmla="*/ 178360 w 312161"/>
                <a:gd name="connsiteY2" fmla="*/ 86803 h 541621"/>
                <a:gd name="connsiteX3" fmla="*/ 206160 w 312161"/>
                <a:gd name="connsiteY3" fmla="*/ 30202 h 541621"/>
                <a:gd name="connsiteX4" fmla="*/ 149559 w 312161"/>
                <a:gd name="connsiteY4" fmla="*/ 2402 h 541621"/>
                <a:gd name="connsiteX5" fmla="*/ 133027 w 312161"/>
                <a:gd name="connsiteY5" fmla="*/ 12486 h 541621"/>
                <a:gd name="connsiteX6" fmla="*/ 0 w 312161"/>
                <a:gd name="connsiteY6" fmla="*/ 274081 h 541621"/>
                <a:gd name="connsiteX7" fmla="*/ 0 w 312161"/>
                <a:gd name="connsiteY7" fmla="*/ 459873 h 541621"/>
                <a:gd name="connsiteX8" fmla="*/ 81748 w 312161"/>
                <a:gd name="connsiteY8" fmla="*/ 541621 h 541621"/>
                <a:gd name="connsiteX9" fmla="*/ 230382 w 312161"/>
                <a:gd name="connsiteY9" fmla="*/ 541621 h 541621"/>
                <a:gd name="connsiteX10" fmla="*/ 312130 w 312161"/>
                <a:gd name="connsiteY10" fmla="*/ 459873 h 541621"/>
                <a:gd name="connsiteX11" fmla="*/ 312130 w 312161"/>
                <a:gd name="connsiteY11" fmla="*/ 311239 h 541621"/>
                <a:gd name="connsiteX12" fmla="*/ 232642 w 312161"/>
                <a:gd name="connsiteY12" fmla="*/ 227292 h 541621"/>
                <a:gd name="connsiteX13" fmla="*/ 230382 w 312161"/>
                <a:gd name="connsiteY13" fmla="*/ 227261 h 541621"/>
                <a:gd name="connsiteX14" fmla="*/ 222950 w 312161"/>
                <a:gd name="connsiteY14" fmla="*/ 450212 h 541621"/>
                <a:gd name="connsiteX15" fmla="*/ 89180 w 312161"/>
                <a:gd name="connsiteY15" fmla="*/ 450212 h 541621"/>
                <a:gd name="connsiteX16" fmla="*/ 89180 w 312161"/>
                <a:gd name="connsiteY16" fmla="*/ 316442 h 541621"/>
                <a:gd name="connsiteX17" fmla="*/ 222950 w 312161"/>
                <a:gd name="connsiteY17" fmla="*/ 316442 h 541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12161" h="541621">
                  <a:moveTo>
                    <a:pt x="230382" y="227261"/>
                  </a:moveTo>
                  <a:lnTo>
                    <a:pt x="89923" y="227261"/>
                  </a:lnTo>
                  <a:cubicBezTo>
                    <a:pt x="83280" y="165603"/>
                    <a:pt x="119887" y="107462"/>
                    <a:pt x="178360" y="86803"/>
                  </a:cubicBezTo>
                  <a:cubicBezTo>
                    <a:pt x="201667" y="78850"/>
                    <a:pt x="214113" y="53508"/>
                    <a:pt x="206160" y="30202"/>
                  </a:cubicBezTo>
                  <a:cubicBezTo>
                    <a:pt x="198207" y="6895"/>
                    <a:pt x="172866" y="-5552"/>
                    <a:pt x="149559" y="2402"/>
                  </a:cubicBezTo>
                  <a:cubicBezTo>
                    <a:pt x="143376" y="4511"/>
                    <a:pt x="137732" y="7954"/>
                    <a:pt x="133027" y="12486"/>
                  </a:cubicBezTo>
                  <a:cubicBezTo>
                    <a:pt x="38645" y="68967"/>
                    <a:pt x="0" y="107612"/>
                    <a:pt x="0" y="274081"/>
                  </a:cubicBezTo>
                  <a:lnTo>
                    <a:pt x="0" y="459873"/>
                  </a:lnTo>
                  <a:cubicBezTo>
                    <a:pt x="0" y="505021"/>
                    <a:pt x="36600" y="541621"/>
                    <a:pt x="81748" y="541621"/>
                  </a:cubicBezTo>
                  <a:lnTo>
                    <a:pt x="230382" y="541621"/>
                  </a:lnTo>
                  <a:cubicBezTo>
                    <a:pt x="275530" y="541621"/>
                    <a:pt x="312130" y="505021"/>
                    <a:pt x="312130" y="459873"/>
                  </a:cubicBezTo>
                  <a:lnTo>
                    <a:pt x="312130" y="311239"/>
                  </a:lnTo>
                  <a:cubicBezTo>
                    <a:pt x="313362" y="266108"/>
                    <a:pt x="277773" y="228523"/>
                    <a:pt x="232642" y="227292"/>
                  </a:cubicBezTo>
                  <a:cubicBezTo>
                    <a:pt x="231889" y="227271"/>
                    <a:pt x="231135" y="227261"/>
                    <a:pt x="230382" y="227261"/>
                  </a:cubicBezTo>
                  <a:close/>
                  <a:moveTo>
                    <a:pt x="222950" y="450212"/>
                  </a:moveTo>
                  <a:lnTo>
                    <a:pt x="89180" y="450212"/>
                  </a:lnTo>
                  <a:lnTo>
                    <a:pt x="89180" y="316442"/>
                  </a:lnTo>
                  <a:lnTo>
                    <a:pt x="222950" y="316442"/>
                  </a:lnTo>
                  <a:close/>
                </a:path>
              </a:pathLst>
            </a:custGeom>
            <a:grpFill/>
            <a:ln w="7419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00"/>
                </a:solidFill>
                <a:effectLst/>
                <a:uLnTx/>
                <a:uFillTx/>
              </a:endParaRPr>
            </a:p>
          </p:txBody>
        </p:sp>
        <p:sp>
          <p:nvSpPr>
            <p:cNvPr id="48" name="Freeform 31">
              <a:extLst>
                <a:ext uri="{FF2B5EF4-FFF2-40B4-BE49-F238E27FC236}">
                  <a16:creationId xmlns:a16="http://schemas.microsoft.com/office/drawing/2014/main" id="{7F5B9227-BE74-4396-ABE6-4E3D041C5E8A}"/>
                </a:ext>
              </a:extLst>
            </p:cNvPr>
            <p:cNvSpPr/>
            <p:nvPr/>
          </p:nvSpPr>
          <p:spPr>
            <a:xfrm>
              <a:off x="817912" y="1017589"/>
              <a:ext cx="315846" cy="539477"/>
            </a:xfrm>
            <a:custGeom>
              <a:avLst/>
              <a:gdLst>
                <a:gd name="connsiteX0" fmla="*/ 230382 w 315846"/>
                <a:gd name="connsiteY0" fmla="*/ 227261 h 539477"/>
                <a:gd name="connsiteX1" fmla="*/ 92896 w 315846"/>
                <a:gd name="connsiteY1" fmla="*/ 227261 h 539477"/>
                <a:gd name="connsiteX2" fmla="*/ 178360 w 315846"/>
                <a:gd name="connsiteY2" fmla="*/ 86803 h 539477"/>
                <a:gd name="connsiteX3" fmla="*/ 206160 w 315846"/>
                <a:gd name="connsiteY3" fmla="*/ 30202 h 539477"/>
                <a:gd name="connsiteX4" fmla="*/ 149559 w 315846"/>
                <a:gd name="connsiteY4" fmla="*/ 2402 h 539477"/>
                <a:gd name="connsiteX5" fmla="*/ 133027 w 315846"/>
                <a:gd name="connsiteY5" fmla="*/ 12486 h 539477"/>
                <a:gd name="connsiteX6" fmla="*/ 0 w 315846"/>
                <a:gd name="connsiteY6" fmla="*/ 271852 h 539477"/>
                <a:gd name="connsiteX7" fmla="*/ 0 w 315846"/>
                <a:gd name="connsiteY7" fmla="*/ 457643 h 539477"/>
                <a:gd name="connsiteX8" fmla="*/ 81748 w 315846"/>
                <a:gd name="connsiteY8" fmla="*/ 539392 h 539477"/>
                <a:gd name="connsiteX9" fmla="*/ 230382 w 315846"/>
                <a:gd name="connsiteY9" fmla="*/ 539392 h 539477"/>
                <a:gd name="connsiteX10" fmla="*/ 315762 w 315846"/>
                <a:gd name="connsiteY10" fmla="*/ 461444 h 539477"/>
                <a:gd name="connsiteX11" fmla="*/ 315846 w 315846"/>
                <a:gd name="connsiteY11" fmla="*/ 457643 h 539477"/>
                <a:gd name="connsiteX12" fmla="*/ 315846 w 315846"/>
                <a:gd name="connsiteY12" fmla="*/ 309010 h 539477"/>
                <a:gd name="connsiteX13" fmla="*/ 234182 w 315846"/>
                <a:gd name="connsiteY13" fmla="*/ 227177 h 539477"/>
                <a:gd name="connsiteX14" fmla="*/ 230382 w 315846"/>
                <a:gd name="connsiteY14" fmla="*/ 227262 h 539477"/>
                <a:gd name="connsiteX15" fmla="*/ 222950 w 315846"/>
                <a:gd name="connsiteY15" fmla="*/ 450212 h 539477"/>
                <a:gd name="connsiteX16" fmla="*/ 92896 w 315846"/>
                <a:gd name="connsiteY16" fmla="*/ 450212 h 539477"/>
                <a:gd name="connsiteX17" fmla="*/ 92896 w 315846"/>
                <a:gd name="connsiteY17" fmla="*/ 316442 h 539477"/>
                <a:gd name="connsiteX18" fmla="*/ 226666 w 315846"/>
                <a:gd name="connsiteY18" fmla="*/ 316442 h 539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5846" h="539477">
                  <a:moveTo>
                    <a:pt x="230382" y="227261"/>
                  </a:moveTo>
                  <a:lnTo>
                    <a:pt x="92896" y="227261"/>
                  </a:lnTo>
                  <a:cubicBezTo>
                    <a:pt x="85853" y="166394"/>
                    <a:pt x="121066" y="108523"/>
                    <a:pt x="178360" y="86803"/>
                  </a:cubicBezTo>
                  <a:cubicBezTo>
                    <a:pt x="201667" y="78850"/>
                    <a:pt x="214114" y="53508"/>
                    <a:pt x="206160" y="30202"/>
                  </a:cubicBezTo>
                  <a:cubicBezTo>
                    <a:pt x="198207" y="6895"/>
                    <a:pt x="172866" y="-5552"/>
                    <a:pt x="149559" y="2402"/>
                  </a:cubicBezTo>
                  <a:cubicBezTo>
                    <a:pt x="143376" y="4511"/>
                    <a:pt x="137732" y="7954"/>
                    <a:pt x="133027" y="12486"/>
                  </a:cubicBezTo>
                  <a:cubicBezTo>
                    <a:pt x="38645" y="66737"/>
                    <a:pt x="0" y="105382"/>
                    <a:pt x="0" y="271852"/>
                  </a:cubicBezTo>
                  <a:lnTo>
                    <a:pt x="0" y="457643"/>
                  </a:lnTo>
                  <a:cubicBezTo>
                    <a:pt x="0" y="502792"/>
                    <a:pt x="36600" y="539392"/>
                    <a:pt x="81748" y="539392"/>
                  </a:cubicBezTo>
                  <a:lnTo>
                    <a:pt x="230382" y="539392"/>
                  </a:lnTo>
                  <a:cubicBezTo>
                    <a:pt x="275484" y="541444"/>
                    <a:pt x="313709" y="506545"/>
                    <a:pt x="315762" y="461444"/>
                  </a:cubicBezTo>
                  <a:cubicBezTo>
                    <a:pt x="315819" y="460178"/>
                    <a:pt x="315847" y="458911"/>
                    <a:pt x="315846" y="457643"/>
                  </a:cubicBezTo>
                  <a:lnTo>
                    <a:pt x="315846" y="309010"/>
                  </a:lnTo>
                  <a:cubicBezTo>
                    <a:pt x="315893" y="263862"/>
                    <a:pt x="279331" y="227224"/>
                    <a:pt x="234182" y="227177"/>
                  </a:cubicBezTo>
                  <a:cubicBezTo>
                    <a:pt x="232915" y="227176"/>
                    <a:pt x="231648" y="227204"/>
                    <a:pt x="230382" y="227262"/>
                  </a:cubicBezTo>
                  <a:close/>
                  <a:moveTo>
                    <a:pt x="222950" y="450212"/>
                  </a:moveTo>
                  <a:lnTo>
                    <a:pt x="92896" y="450212"/>
                  </a:lnTo>
                  <a:lnTo>
                    <a:pt x="92896" y="316442"/>
                  </a:lnTo>
                  <a:lnTo>
                    <a:pt x="226666" y="316442"/>
                  </a:lnTo>
                  <a:close/>
                </a:path>
              </a:pathLst>
            </a:custGeom>
            <a:grpFill/>
            <a:ln w="7419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00"/>
                </a:solidFill>
                <a:effectLst/>
                <a:uLnTx/>
                <a:uFillTx/>
              </a:endParaRPr>
            </a:p>
          </p:txBody>
        </p:sp>
      </p:grpSp>
    </p:spTree>
    <p:extLst>
      <p:ext uri="{BB962C8B-B14F-4D97-AF65-F5344CB8AC3E}">
        <p14:creationId xmlns:p14="http://schemas.microsoft.com/office/powerpoint/2010/main" val="1883422357"/>
      </p:ext>
    </p:extLst>
  </p:cSld>
  <p:clrMapOvr>
    <a:overrideClrMapping bg1="lt1" tx1="dk1" bg2="lt2" tx2="dk2" accent1="accent1" accent2="accent2" accent3="accent3" accent4="accent4" accent5="accent5" accent6="accent6" hlink="hlink" folHlink="folHlink"/>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Quote F">
    <p:bg>
      <p:bgPr>
        <a:solidFill>
          <a:schemeClr val="tx1"/>
        </a:solidFill>
        <a:effectLst/>
      </p:bgPr>
    </p:bg>
    <p:spTree>
      <p:nvGrpSpPr>
        <p:cNvPr id="1" name=""/>
        <p:cNvGrpSpPr/>
        <p:nvPr/>
      </p:nvGrpSpPr>
      <p:grpSpPr>
        <a:xfrm>
          <a:off x="0" y="0"/>
          <a:ext cx="0" cy="0"/>
          <a:chOff x="0" y="0"/>
          <a:chExt cx="0" cy="0"/>
        </a:xfrm>
      </p:grpSpPr>
      <p:sp>
        <p:nvSpPr>
          <p:cNvPr id="7" name="Background"/>
          <p:cNvSpPr/>
          <p:nvPr userDrawn="1"/>
        </p:nvSpPr>
        <p:spPr bwMode="white">
          <a:xfrm>
            <a:off x="0" y="0"/>
            <a:ext cx="12193200" cy="6861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sp>
        <p:nvSpPr>
          <p:cNvPr id="15" name="Freeform: Shape 14">
            <a:extLst>
              <a:ext uri="{FF2B5EF4-FFF2-40B4-BE49-F238E27FC236}">
                <a16:creationId xmlns:a16="http://schemas.microsoft.com/office/drawing/2014/main" id="{BA1FF692-EB28-4680-B552-16DBF1E2FCA7}"/>
              </a:ext>
            </a:extLst>
          </p:cNvPr>
          <p:cNvSpPr/>
          <p:nvPr userDrawn="1"/>
        </p:nvSpPr>
        <p:spPr bwMode="ltGray">
          <a:xfrm>
            <a:off x="6096000" y="0"/>
            <a:ext cx="6096000" cy="6858000"/>
          </a:xfrm>
          <a:custGeom>
            <a:avLst/>
            <a:gdLst>
              <a:gd name="connsiteX0" fmla="*/ 1016070 w 6096000"/>
              <a:gd name="connsiteY0" fmla="*/ 0 h 6858000"/>
              <a:gd name="connsiteX1" fmla="*/ 6096000 w 6096000"/>
              <a:gd name="connsiteY1" fmla="*/ 0 h 6858000"/>
              <a:gd name="connsiteX2" fmla="*/ 6096000 w 6096000"/>
              <a:gd name="connsiteY2" fmla="*/ 6858000 h 6858000"/>
              <a:gd name="connsiteX3" fmla="*/ 1016070 w 6096000"/>
              <a:gd name="connsiteY3" fmla="*/ 6858000 h 6858000"/>
              <a:gd name="connsiteX4" fmla="*/ 912073 w 6096000"/>
              <a:gd name="connsiteY4" fmla="*/ 6695780 h 6858000"/>
              <a:gd name="connsiteX5" fmla="*/ 0 w 6096000"/>
              <a:gd name="connsiteY5" fmla="*/ 3429000 h 6858000"/>
              <a:gd name="connsiteX6" fmla="*/ 912073 w 6096000"/>
              <a:gd name="connsiteY6" fmla="*/ 16222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58000">
                <a:moveTo>
                  <a:pt x="1016070" y="0"/>
                </a:moveTo>
                <a:lnTo>
                  <a:pt x="6096000" y="0"/>
                </a:lnTo>
                <a:lnTo>
                  <a:pt x="6096000" y="6858000"/>
                </a:lnTo>
                <a:lnTo>
                  <a:pt x="1016070" y="6858000"/>
                </a:lnTo>
                <a:lnTo>
                  <a:pt x="912073" y="6695780"/>
                </a:lnTo>
                <a:cubicBezTo>
                  <a:pt x="333295" y="5743239"/>
                  <a:pt x="0" y="4625042"/>
                  <a:pt x="0" y="3429000"/>
                </a:cubicBezTo>
                <a:cubicBezTo>
                  <a:pt x="0" y="2232959"/>
                  <a:pt x="333295" y="1114762"/>
                  <a:pt x="912073" y="162221"/>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grpSp>
        <p:nvGrpSpPr>
          <p:cNvPr id="10" name="Graphic 20">
            <a:extLst>
              <a:ext uri="{FF2B5EF4-FFF2-40B4-BE49-F238E27FC236}">
                <a16:creationId xmlns:a16="http://schemas.microsoft.com/office/drawing/2014/main" id="{E2461250-4C24-49E3-B72D-38798BF0A002}"/>
              </a:ext>
            </a:extLst>
          </p:cNvPr>
          <p:cNvGrpSpPr/>
          <p:nvPr userDrawn="1"/>
        </p:nvGrpSpPr>
        <p:grpSpPr>
          <a:xfrm>
            <a:off x="7192799" y="447842"/>
            <a:ext cx="802971" cy="802971"/>
            <a:chOff x="464908" y="576000"/>
            <a:chExt cx="1426881" cy="1426881"/>
          </a:xfrm>
          <a:solidFill>
            <a:schemeClr val="tx1"/>
          </a:solidFill>
        </p:grpSpPr>
        <p:sp>
          <p:nvSpPr>
            <p:cNvPr id="11" name="Freeform 10">
              <a:extLst>
                <a:ext uri="{FF2B5EF4-FFF2-40B4-BE49-F238E27FC236}">
                  <a16:creationId xmlns:a16="http://schemas.microsoft.com/office/drawing/2014/main" id="{6920BA7C-21D8-47E9-85F6-0DED35A3EBBC}"/>
                </a:ext>
              </a:extLst>
            </p:cNvPr>
            <p:cNvSpPr/>
            <p:nvPr/>
          </p:nvSpPr>
          <p:spPr>
            <a:xfrm>
              <a:off x="464908" y="576000"/>
              <a:ext cx="1426881" cy="1426881"/>
            </a:xfrm>
            <a:custGeom>
              <a:avLst/>
              <a:gdLst>
                <a:gd name="connsiteX0" fmla="*/ 713441 w 1426881"/>
                <a:gd name="connsiteY0" fmla="*/ 0 h 1426881"/>
                <a:gd name="connsiteX1" fmla="*/ 0 w 1426881"/>
                <a:gd name="connsiteY1" fmla="*/ 713441 h 1426881"/>
                <a:gd name="connsiteX2" fmla="*/ 713441 w 1426881"/>
                <a:gd name="connsiteY2" fmla="*/ 1426881 h 1426881"/>
                <a:gd name="connsiteX3" fmla="*/ 1426881 w 1426881"/>
                <a:gd name="connsiteY3" fmla="*/ 713441 h 1426881"/>
                <a:gd name="connsiteX4" fmla="*/ 713441 w 1426881"/>
                <a:gd name="connsiteY4" fmla="*/ 0 h 1426881"/>
                <a:gd name="connsiteX5" fmla="*/ 713441 w 1426881"/>
                <a:gd name="connsiteY5" fmla="*/ 1337701 h 1426881"/>
                <a:gd name="connsiteX6" fmla="*/ 89180 w 1426881"/>
                <a:gd name="connsiteY6" fmla="*/ 713441 h 1426881"/>
                <a:gd name="connsiteX7" fmla="*/ 713441 w 1426881"/>
                <a:gd name="connsiteY7" fmla="*/ 89180 h 1426881"/>
                <a:gd name="connsiteX8" fmla="*/ 1337701 w 1426881"/>
                <a:gd name="connsiteY8" fmla="*/ 713441 h 1426881"/>
                <a:gd name="connsiteX9" fmla="*/ 713441 w 1426881"/>
                <a:gd name="connsiteY9" fmla="*/ 1337701 h 1426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26881" h="1426881">
                  <a:moveTo>
                    <a:pt x="713441" y="0"/>
                  </a:moveTo>
                  <a:cubicBezTo>
                    <a:pt x="319418" y="0"/>
                    <a:pt x="0" y="319418"/>
                    <a:pt x="0" y="713441"/>
                  </a:cubicBezTo>
                  <a:cubicBezTo>
                    <a:pt x="0" y="1107463"/>
                    <a:pt x="319418" y="1426881"/>
                    <a:pt x="713441" y="1426881"/>
                  </a:cubicBezTo>
                  <a:cubicBezTo>
                    <a:pt x="1107463" y="1426881"/>
                    <a:pt x="1426881" y="1107463"/>
                    <a:pt x="1426881" y="713441"/>
                  </a:cubicBezTo>
                  <a:cubicBezTo>
                    <a:pt x="1426472" y="319588"/>
                    <a:pt x="1107293" y="410"/>
                    <a:pt x="713441" y="0"/>
                  </a:cubicBezTo>
                  <a:close/>
                  <a:moveTo>
                    <a:pt x="713441" y="1337701"/>
                  </a:moveTo>
                  <a:cubicBezTo>
                    <a:pt x="368671" y="1337701"/>
                    <a:pt x="89180" y="1058210"/>
                    <a:pt x="89180" y="713441"/>
                  </a:cubicBezTo>
                  <a:cubicBezTo>
                    <a:pt x="89180" y="368671"/>
                    <a:pt x="368671" y="89180"/>
                    <a:pt x="713441" y="89180"/>
                  </a:cubicBezTo>
                  <a:cubicBezTo>
                    <a:pt x="1058210" y="89180"/>
                    <a:pt x="1337701" y="368671"/>
                    <a:pt x="1337701" y="713441"/>
                  </a:cubicBezTo>
                  <a:cubicBezTo>
                    <a:pt x="1337292" y="1058041"/>
                    <a:pt x="1058041" y="1337292"/>
                    <a:pt x="713441" y="1337701"/>
                  </a:cubicBezTo>
                  <a:close/>
                </a:path>
              </a:pathLst>
            </a:custGeom>
            <a:grpFill/>
            <a:ln w="7419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00"/>
                </a:solidFill>
                <a:effectLst/>
                <a:uLnTx/>
                <a:uFillTx/>
              </a:endParaRPr>
            </a:p>
          </p:txBody>
        </p:sp>
        <p:sp>
          <p:nvSpPr>
            <p:cNvPr id="12" name="Freeform 11">
              <a:extLst>
                <a:ext uri="{FF2B5EF4-FFF2-40B4-BE49-F238E27FC236}">
                  <a16:creationId xmlns:a16="http://schemas.microsoft.com/office/drawing/2014/main" id="{E72A886F-2CCA-4401-82FD-E0F92C8D9A0B}"/>
                </a:ext>
              </a:extLst>
            </p:cNvPr>
            <p:cNvSpPr/>
            <p:nvPr/>
          </p:nvSpPr>
          <p:spPr>
            <a:xfrm>
              <a:off x="1226654" y="1017589"/>
              <a:ext cx="312161" cy="541621"/>
            </a:xfrm>
            <a:custGeom>
              <a:avLst/>
              <a:gdLst>
                <a:gd name="connsiteX0" fmla="*/ 230382 w 312161"/>
                <a:gd name="connsiteY0" fmla="*/ 227261 h 541621"/>
                <a:gd name="connsiteX1" fmla="*/ 89923 w 312161"/>
                <a:gd name="connsiteY1" fmla="*/ 227261 h 541621"/>
                <a:gd name="connsiteX2" fmla="*/ 178360 w 312161"/>
                <a:gd name="connsiteY2" fmla="*/ 86803 h 541621"/>
                <a:gd name="connsiteX3" fmla="*/ 206160 w 312161"/>
                <a:gd name="connsiteY3" fmla="*/ 30202 h 541621"/>
                <a:gd name="connsiteX4" fmla="*/ 149559 w 312161"/>
                <a:gd name="connsiteY4" fmla="*/ 2402 h 541621"/>
                <a:gd name="connsiteX5" fmla="*/ 133027 w 312161"/>
                <a:gd name="connsiteY5" fmla="*/ 12486 h 541621"/>
                <a:gd name="connsiteX6" fmla="*/ 0 w 312161"/>
                <a:gd name="connsiteY6" fmla="*/ 274081 h 541621"/>
                <a:gd name="connsiteX7" fmla="*/ 0 w 312161"/>
                <a:gd name="connsiteY7" fmla="*/ 459873 h 541621"/>
                <a:gd name="connsiteX8" fmla="*/ 81748 w 312161"/>
                <a:gd name="connsiteY8" fmla="*/ 541621 h 541621"/>
                <a:gd name="connsiteX9" fmla="*/ 230382 w 312161"/>
                <a:gd name="connsiteY9" fmla="*/ 541621 h 541621"/>
                <a:gd name="connsiteX10" fmla="*/ 312130 w 312161"/>
                <a:gd name="connsiteY10" fmla="*/ 459873 h 541621"/>
                <a:gd name="connsiteX11" fmla="*/ 312130 w 312161"/>
                <a:gd name="connsiteY11" fmla="*/ 311239 h 541621"/>
                <a:gd name="connsiteX12" fmla="*/ 232642 w 312161"/>
                <a:gd name="connsiteY12" fmla="*/ 227292 h 541621"/>
                <a:gd name="connsiteX13" fmla="*/ 230382 w 312161"/>
                <a:gd name="connsiteY13" fmla="*/ 227261 h 541621"/>
                <a:gd name="connsiteX14" fmla="*/ 222950 w 312161"/>
                <a:gd name="connsiteY14" fmla="*/ 450212 h 541621"/>
                <a:gd name="connsiteX15" fmla="*/ 89180 w 312161"/>
                <a:gd name="connsiteY15" fmla="*/ 450212 h 541621"/>
                <a:gd name="connsiteX16" fmla="*/ 89180 w 312161"/>
                <a:gd name="connsiteY16" fmla="*/ 316442 h 541621"/>
                <a:gd name="connsiteX17" fmla="*/ 222950 w 312161"/>
                <a:gd name="connsiteY17" fmla="*/ 316442 h 541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12161" h="541621">
                  <a:moveTo>
                    <a:pt x="230382" y="227261"/>
                  </a:moveTo>
                  <a:lnTo>
                    <a:pt x="89923" y="227261"/>
                  </a:lnTo>
                  <a:cubicBezTo>
                    <a:pt x="83280" y="165603"/>
                    <a:pt x="119887" y="107462"/>
                    <a:pt x="178360" y="86803"/>
                  </a:cubicBezTo>
                  <a:cubicBezTo>
                    <a:pt x="201667" y="78850"/>
                    <a:pt x="214113" y="53508"/>
                    <a:pt x="206160" y="30202"/>
                  </a:cubicBezTo>
                  <a:cubicBezTo>
                    <a:pt x="198207" y="6895"/>
                    <a:pt x="172866" y="-5552"/>
                    <a:pt x="149559" y="2402"/>
                  </a:cubicBezTo>
                  <a:cubicBezTo>
                    <a:pt x="143376" y="4511"/>
                    <a:pt x="137732" y="7954"/>
                    <a:pt x="133027" y="12486"/>
                  </a:cubicBezTo>
                  <a:cubicBezTo>
                    <a:pt x="38645" y="68967"/>
                    <a:pt x="0" y="107612"/>
                    <a:pt x="0" y="274081"/>
                  </a:cubicBezTo>
                  <a:lnTo>
                    <a:pt x="0" y="459873"/>
                  </a:lnTo>
                  <a:cubicBezTo>
                    <a:pt x="0" y="505021"/>
                    <a:pt x="36600" y="541621"/>
                    <a:pt x="81748" y="541621"/>
                  </a:cubicBezTo>
                  <a:lnTo>
                    <a:pt x="230382" y="541621"/>
                  </a:lnTo>
                  <a:cubicBezTo>
                    <a:pt x="275530" y="541621"/>
                    <a:pt x="312130" y="505021"/>
                    <a:pt x="312130" y="459873"/>
                  </a:cubicBezTo>
                  <a:lnTo>
                    <a:pt x="312130" y="311239"/>
                  </a:lnTo>
                  <a:cubicBezTo>
                    <a:pt x="313362" y="266108"/>
                    <a:pt x="277773" y="228523"/>
                    <a:pt x="232642" y="227292"/>
                  </a:cubicBezTo>
                  <a:cubicBezTo>
                    <a:pt x="231889" y="227271"/>
                    <a:pt x="231135" y="227261"/>
                    <a:pt x="230382" y="227261"/>
                  </a:cubicBezTo>
                  <a:close/>
                  <a:moveTo>
                    <a:pt x="222950" y="450212"/>
                  </a:moveTo>
                  <a:lnTo>
                    <a:pt x="89180" y="450212"/>
                  </a:lnTo>
                  <a:lnTo>
                    <a:pt x="89180" y="316442"/>
                  </a:lnTo>
                  <a:lnTo>
                    <a:pt x="222950" y="316442"/>
                  </a:lnTo>
                  <a:close/>
                </a:path>
              </a:pathLst>
            </a:custGeom>
            <a:grpFill/>
            <a:ln w="7419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00"/>
                </a:solidFill>
                <a:effectLst/>
                <a:uLnTx/>
                <a:uFillTx/>
              </a:endParaRPr>
            </a:p>
          </p:txBody>
        </p:sp>
        <p:sp>
          <p:nvSpPr>
            <p:cNvPr id="13" name="Freeform 12">
              <a:extLst>
                <a:ext uri="{FF2B5EF4-FFF2-40B4-BE49-F238E27FC236}">
                  <a16:creationId xmlns:a16="http://schemas.microsoft.com/office/drawing/2014/main" id="{6DA9CA94-B81A-4B1D-B57C-6AA95DF92A2D}"/>
                </a:ext>
              </a:extLst>
            </p:cNvPr>
            <p:cNvSpPr/>
            <p:nvPr/>
          </p:nvSpPr>
          <p:spPr>
            <a:xfrm>
              <a:off x="817912" y="1017589"/>
              <a:ext cx="315846" cy="539477"/>
            </a:xfrm>
            <a:custGeom>
              <a:avLst/>
              <a:gdLst>
                <a:gd name="connsiteX0" fmla="*/ 230382 w 315846"/>
                <a:gd name="connsiteY0" fmla="*/ 227261 h 539477"/>
                <a:gd name="connsiteX1" fmla="*/ 92896 w 315846"/>
                <a:gd name="connsiteY1" fmla="*/ 227261 h 539477"/>
                <a:gd name="connsiteX2" fmla="*/ 178360 w 315846"/>
                <a:gd name="connsiteY2" fmla="*/ 86803 h 539477"/>
                <a:gd name="connsiteX3" fmla="*/ 206160 w 315846"/>
                <a:gd name="connsiteY3" fmla="*/ 30202 h 539477"/>
                <a:gd name="connsiteX4" fmla="*/ 149559 w 315846"/>
                <a:gd name="connsiteY4" fmla="*/ 2402 h 539477"/>
                <a:gd name="connsiteX5" fmla="*/ 133027 w 315846"/>
                <a:gd name="connsiteY5" fmla="*/ 12486 h 539477"/>
                <a:gd name="connsiteX6" fmla="*/ 0 w 315846"/>
                <a:gd name="connsiteY6" fmla="*/ 271852 h 539477"/>
                <a:gd name="connsiteX7" fmla="*/ 0 w 315846"/>
                <a:gd name="connsiteY7" fmla="*/ 457643 h 539477"/>
                <a:gd name="connsiteX8" fmla="*/ 81748 w 315846"/>
                <a:gd name="connsiteY8" fmla="*/ 539392 h 539477"/>
                <a:gd name="connsiteX9" fmla="*/ 230382 w 315846"/>
                <a:gd name="connsiteY9" fmla="*/ 539392 h 539477"/>
                <a:gd name="connsiteX10" fmla="*/ 315762 w 315846"/>
                <a:gd name="connsiteY10" fmla="*/ 461444 h 539477"/>
                <a:gd name="connsiteX11" fmla="*/ 315846 w 315846"/>
                <a:gd name="connsiteY11" fmla="*/ 457643 h 539477"/>
                <a:gd name="connsiteX12" fmla="*/ 315846 w 315846"/>
                <a:gd name="connsiteY12" fmla="*/ 309010 h 539477"/>
                <a:gd name="connsiteX13" fmla="*/ 234182 w 315846"/>
                <a:gd name="connsiteY13" fmla="*/ 227177 h 539477"/>
                <a:gd name="connsiteX14" fmla="*/ 230382 w 315846"/>
                <a:gd name="connsiteY14" fmla="*/ 227262 h 539477"/>
                <a:gd name="connsiteX15" fmla="*/ 222950 w 315846"/>
                <a:gd name="connsiteY15" fmla="*/ 450212 h 539477"/>
                <a:gd name="connsiteX16" fmla="*/ 92896 w 315846"/>
                <a:gd name="connsiteY16" fmla="*/ 450212 h 539477"/>
                <a:gd name="connsiteX17" fmla="*/ 92896 w 315846"/>
                <a:gd name="connsiteY17" fmla="*/ 316442 h 539477"/>
                <a:gd name="connsiteX18" fmla="*/ 226666 w 315846"/>
                <a:gd name="connsiteY18" fmla="*/ 316442 h 539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5846" h="539477">
                  <a:moveTo>
                    <a:pt x="230382" y="227261"/>
                  </a:moveTo>
                  <a:lnTo>
                    <a:pt x="92896" y="227261"/>
                  </a:lnTo>
                  <a:cubicBezTo>
                    <a:pt x="85853" y="166394"/>
                    <a:pt x="121066" y="108523"/>
                    <a:pt x="178360" y="86803"/>
                  </a:cubicBezTo>
                  <a:cubicBezTo>
                    <a:pt x="201667" y="78850"/>
                    <a:pt x="214114" y="53508"/>
                    <a:pt x="206160" y="30202"/>
                  </a:cubicBezTo>
                  <a:cubicBezTo>
                    <a:pt x="198207" y="6895"/>
                    <a:pt x="172866" y="-5552"/>
                    <a:pt x="149559" y="2402"/>
                  </a:cubicBezTo>
                  <a:cubicBezTo>
                    <a:pt x="143376" y="4511"/>
                    <a:pt x="137732" y="7954"/>
                    <a:pt x="133027" y="12486"/>
                  </a:cubicBezTo>
                  <a:cubicBezTo>
                    <a:pt x="38645" y="66737"/>
                    <a:pt x="0" y="105382"/>
                    <a:pt x="0" y="271852"/>
                  </a:cubicBezTo>
                  <a:lnTo>
                    <a:pt x="0" y="457643"/>
                  </a:lnTo>
                  <a:cubicBezTo>
                    <a:pt x="0" y="502792"/>
                    <a:pt x="36600" y="539392"/>
                    <a:pt x="81748" y="539392"/>
                  </a:cubicBezTo>
                  <a:lnTo>
                    <a:pt x="230382" y="539392"/>
                  </a:lnTo>
                  <a:cubicBezTo>
                    <a:pt x="275484" y="541444"/>
                    <a:pt x="313709" y="506545"/>
                    <a:pt x="315762" y="461444"/>
                  </a:cubicBezTo>
                  <a:cubicBezTo>
                    <a:pt x="315819" y="460178"/>
                    <a:pt x="315847" y="458911"/>
                    <a:pt x="315846" y="457643"/>
                  </a:cubicBezTo>
                  <a:lnTo>
                    <a:pt x="315846" y="309010"/>
                  </a:lnTo>
                  <a:cubicBezTo>
                    <a:pt x="315893" y="263862"/>
                    <a:pt x="279331" y="227224"/>
                    <a:pt x="234182" y="227177"/>
                  </a:cubicBezTo>
                  <a:cubicBezTo>
                    <a:pt x="232915" y="227176"/>
                    <a:pt x="231648" y="227204"/>
                    <a:pt x="230382" y="227262"/>
                  </a:cubicBezTo>
                  <a:close/>
                  <a:moveTo>
                    <a:pt x="222950" y="450212"/>
                  </a:moveTo>
                  <a:lnTo>
                    <a:pt x="92896" y="450212"/>
                  </a:lnTo>
                  <a:lnTo>
                    <a:pt x="92896" y="316442"/>
                  </a:lnTo>
                  <a:lnTo>
                    <a:pt x="226666" y="316442"/>
                  </a:lnTo>
                  <a:close/>
                </a:path>
              </a:pathLst>
            </a:custGeom>
            <a:grpFill/>
            <a:ln w="7419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00"/>
                </a:solidFill>
                <a:effectLst/>
                <a:uLnTx/>
                <a:uFillTx/>
              </a:endParaRPr>
            </a:p>
          </p:txBody>
        </p:sp>
      </p:grpSp>
      <p:grpSp>
        <p:nvGrpSpPr>
          <p:cNvPr id="14" name="Graphic 20">
            <a:extLst>
              <a:ext uri="{FF2B5EF4-FFF2-40B4-BE49-F238E27FC236}">
                <a16:creationId xmlns:a16="http://schemas.microsoft.com/office/drawing/2014/main" id="{FFFB5CBD-92C1-4308-B443-9199880B0A87}"/>
              </a:ext>
            </a:extLst>
          </p:cNvPr>
          <p:cNvGrpSpPr/>
          <p:nvPr userDrawn="1"/>
        </p:nvGrpSpPr>
        <p:grpSpPr>
          <a:xfrm>
            <a:off x="574674" y="447842"/>
            <a:ext cx="802971" cy="802971"/>
            <a:chOff x="464908" y="576000"/>
            <a:chExt cx="1426881" cy="1426881"/>
          </a:xfrm>
          <a:solidFill>
            <a:schemeClr val="tx1"/>
          </a:solidFill>
        </p:grpSpPr>
        <p:sp>
          <p:nvSpPr>
            <p:cNvPr id="17" name="Freeform 16">
              <a:extLst>
                <a:ext uri="{FF2B5EF4-FFF2-40B4-BE49-F238E27FC236}">
                  <a16:creationId xmlns:a16="http://schemas.microsoft.com/office/drawing/2014/main" id="{49161581-D64A-4E1B-8992-70EE136EA7E4}"/>
                </a:ext>
              </a:extLst>
            </p:cNvPr>
            <p:cNvSpPr/>
            <p:nvPr/>
          </p:nvSpPr>
          <p:spPr>
            <a:xfrm>
              <a:off x="464908" y="576000"/>
              <a:ext cx="1426881" cy="1426881"/>
            </a:xfrm>
            <a:custGeom>
              <a:avLst/>
              <a:gdLst>
                <a:gd name="connsiteX0" fmla="*/ 713441 w 1426881"/>
                <a:gd name="connsiteY0" fmla="*/ 0 h 1426881"/>
                <a:gd name="connsiteX1" fmla="*/ 0 w 1426881"/>
                <a:gd name="connsiteY1" fmla="*/ 713441 h 1426881"/>
                <a:gd name="connsiteX2" fmla="*/ 713441 w 1426881"/>
                <a:gd name="connsiteY2" fmla="*/ 1426881 h 1426881"/>
                <a:gd name="connsiteX3" fmla="*/ 1426881 w 1426881"/>
                <a:gd name="connsiteY3" fmla="*/ 713441 h 1426881"/>
                <a:gd name="connsiteX4" fmla="*/ 713441 w 1426881"/>
                <a:gd name="connsiteY4" fmla="*/ 0 h 1426881"/>
                <a:gd name="connsiteX5" fmla="*/ 713441 w 1426881"/>
                <a:gd name="connsiteY5" fmla="*/ 1337701 h 1426881"/>
                <a:gd name="connsiteX6" fmla="*/ 89180 w 1426881"/>
                <a:gd name="connsiteY6" fmla="*/ 713441 h 1426881"/>
                <a:gd name="connsiteX7" fmla="*/ 713441 w 1426881"/>
                <a:gd name="connsiteY7" fmla="*/ 89180 h 1426881"/>
                <a:gd name="connsiteX8" fmla="*/ 1337701 w 1426881"/>
                <a:gd name="connsiteY8" fmla="*/ 713441 h 1426881"/>
                <a:gd name="connsiteX9" fmla="*/ 713441 w 1426881"/>
                <a:gd name="connsiteY9" fmla="*/ 1337701 h 1426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26881" h="1426881">
                  <a:moveTo>
                    <a:pt x="713441" y="0"/>
                  </a:moveTo>
                  <a:cubicBezTo>
                    <a:pt x="319418" y="0"/>
                    <a:pt x="0" y="319418"/>
                    <a:pt x="0" y="713441"/>
                  </a:cubicBezTo>
                  <a:cubicBezTo>
                    <a:pt x="0" y="1107463"/>
                    <a:pt x="319418" y="1426881"/>
                    <a:pt x="713441" y="1426881"/>
                  </a:cubicBezTo>
                  <a:cubicBezTo>
                    <a:pt x="1107463" y="1426881"/>
                    <a:pt x="1426881" y="1107463"/>
                    <a:pt x="1426881" y="713441"/>
                  </a:cubicBezTo>
                  <a:cubicBezTo>
                    <a:pt x="1426472" y="319588"/>
                    <a:pt x="1107293" y="410"/>
                    <a:pt x="713441" y="0"/>
                  </a:cubicBezTo>
                  <a:close/>
                  <a:moveTo>
                    <a:pt x="713441" y="1337701"/>
                  </a:moveTo>
                  <a:cubicBezTo>
                    <a:pt x="368671" y="1337701"/>
                    <a:pt x="89180" y="1058210"/>
                    <a:pt x="89180" y="713441"/>
                  </a:cubicBezTo>
                  <a:cubicBezTo>
                    <a:pt x="89180" y="368671"/>
                    <a:pt x="368671" y="89180"/>
                    <a:pt x="713441" y="89180"/>
                  </a:cubicBezTo>
                  <a:cubicBezTo>
                    <a:pt x="1058210" y="89180"/>
                    <a:pt x="1337701" y="368671"/>
                    <a:pt x="1337701" y="713441"/>
                  </a:cubicBezTo>
                  <a:cubicBezTo>
                    <a:pt x="1337292" y="1058041"/>
                    <a:pt x="1058041" y="1337292"/>
                    <a:pt x="713441" y="1337701"/>
                  </a:cubicBezTo>
                  <a:close/>
                </a:path>
              </a:pathLst>
            </a:custGeom>
            <a:grpFill/>
            <a:ln w="7419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00"/>
                </a:solidFill>
                <a:effectLst/>
                <a:uLnTx/>
                <a:uFillTx/>
              </a:endParaRPr>
            </a:p>
          </p:txBody>
        </p:sp>
        <p:sp>
          <p:nvSpPr>
            <p:cNvPr id="18" name="Freeform 17">
              <a:extLst>
                <a:ext uri="{FF2B5EF4-FFF2-40B4-BE49-F238E27FC236}">
                  <a16:creationId xmlns:a16="http://schemas.microsoft.com/office/drawing/2014/main" id="{93CB89A9-BC3B-4AE6-912B-4C25FC3D8DDA}"/>
                </a:ext>
              </a:extLst>
            </p:cNvPr>
            <p:cNvSpPr/>
            <p:nvPr/>
          </p:nvSpPr>
          <p:spPr>
            <a:xfrm>
              <a:off x="1226654" y="1017589"/>
              <a:ext cx="312161" cy="541621"/>
            </a:xfrm>
            <a:custGeom>
              <a:avLst/>
              <a:gdLst>
                <a:gd name="connsiteX0" fmla="*/ 230382 w 312161"/>
                <a:gd name="connsiteY0" fmla="*/ 227261 h 541621"/>
                <a:gd name="connsiteX1" fmla="*/ 89923 w 312161"/>
                <a:gd name="connsiteY1" fmla="*/ 227261 h 541621"/>
                <a:gd name="connsiteX2" fmla="*/ 178360 w 312161"/>
                <a:gd name="connsiteY2" fmla="*/ 86803 h 541621"/>
                <a:gd name="connsiteX3" fmla="*/ 206160 w 312161"/>
                <a:gd name="connsiteY3" fmla="*/ 30202 h 541621"/>
                <a:gd name="connsiteX4" fmla="*/ 149559 w 312161"/>
                <a:gd name="connsiteY4" fmla="*/ 2402 h 541621"/>
                <a:gd name="connsiteX5" fmla="*/ 133027 w 312161"/>
                <a:gd name="connsiteY5" fmla="*/ 12486 h 541621"/>
                <a:gd name="connsiteX6" fmla="*/ 0 w 312161"/>
                <a:gd name="connsiteY6" fmla="*/ 274081 h 541621"/>
                <a:gd name="connsiteX7" fmla="*/ 0 w 312161"/>
                <a:gd name="connsiteY7" fmla="*/ 459873 h 541621"/>
                <a:gd name="connsiteX8" fmla="*/ 81748 w 312161"/>
                <a:gd name="connsiteY8" fmla="*/ 541621 h 541621"/>
                <a:gd name="connsiteX9" fmla="*/ 230382 w 312161"/>
                <a:gd name="connsiteY9" fmla="*/ 541621 h 541621"/>
                <a:gd name="connsiteX10" fmla="*/ 312130 w 312161"/>
                <a:gd name="connsiteY10" fmla="*/ 459873 h 541621"/>
                <a:gd name="connsiteX11" fmla="*/ 312130 w 312161"/>
                <a:gd name="connsiteY11" fmla="*/ 311239 h 541621"/>
                <a:gd name="connsiteX12" fmla="*/ 232642 w 312161"/>
                <a:gd name="connsiteY12" fmla="*/ 227292 h 541621"/>
                <a:gd name="connsiteX13" fmla="*/ 230382 w 312161"/>
                <a:gd name="connsiteY13" fmla="*/ 227261 h 541621"/>
                <a:gd name="connsiteX14" fmla="*/ 222950 w 312161"/>
                <a:gd name="connsiteY14" fmla="*/ 450212 h 541621"/>
                <a:gd name="connsiteX15" fmla="*/ 89180 w 312161"/>
                <a:gd name="connsiteY15" fmla="*/ 450212 h 541621"/>
                <a:gd name="connsiteX16" fmla="*/ 89180 w 312161"/>
                <a:gd name="connsiteY16" fmla="*/ 316442 h 541621"/>
                <a:gd name="connsiteX17" fmla="*/ 222950 w 312161"/>
                <a:gd name="connsiteY17" fmla="*/ 316442 h 541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12161" h="541621">
                  <a:moveTo>
                    <a:pt x="230382" y="227261"/>
                  </a:moveTo>
                  <a:lnTo>
                    <a:pt x="89923" y="227261"/>
                  </a:lnTo>
                  <a:cubicBezTo>
                    <a:pt x="83280" y="165603"/>
                    <a:pt x="119887" y="107462"/>
                    <a:pt x="178360" y="86803"/>
                  </a:cubicBezTo>
                  <a:cubicBezTo>
                    <a:pt x="201667" y="78850"/>
                    <a:pt x="214113" y="53508"/>
                    <a:pt x="206160" y="30202"/>
                  </a:cubicBezTo>
                  <a:cubicBezTo>
                    <a:pt x="198207" y="6895"/>
                    <a:pt x="172866" y="-5552"/>
                    <a:pt x="149559" y="2402"/>
                  </a:cubicBezTo>
                  <a:cubicBezTo>
                    <a:pt x="143376" y="4511"/>
                    <a:pt x="137732" y="7954"/>
                    <a:pt x="133027" y="12486"/>
                  </a:cubicBezTo>
                  <a:cubicBezTo>
                    <a:pt x="38645" y="68967"/>
                    <a:pt x="0" y="107612"/>
                    <a:pt x="0" y="274081"/>
                  </a:cubicBezTo>
                  <a:lnTo>
                    <a:pt x="0" y="459873"/>
                  </a:lnTo>
                  <a:cubicBezTo>
                    <a:pt x="0" y="505021"/>
                    <a:pt x="36600" y="541621"/>
                    <a:pt x="81748" y="541621"/>
                  </a:cubicBezTo>
                  <a:lnTo>
                    <a:pt x="230382" y="541621"/>
                  </a:lnTo>
                  <a:cubicBezTo>
                    <a:pt x="275530" y="541621"/>
                    <a:pt x="312130" y="505021"/>
                    <a:pt x="312130" y="459873"/>
                  </a:cubicBezTo>
                  <a:lnTo>
                    <a:pt x="312130" y="311239"/>
                  </a:lnTo>
                  <a:cubicBezTo>
                    <a:pt x="313362" y="266108"/>
                    <a:pt x="277773" y="228523"/>
                    <a:pt x="232642" y="227292"/>
                  </a:cubicBezTo>
                  <a:cubicBezTo>
                    <a:pt x="231889" y="227271"/>
                    <a:pt x="231135" y="227261"/>
                    <a:pt x="230382" y="227261"/>
                  </a:cubicBezTo>
                  <a:close/>
                  <a:moveTo>
                    <a:pt x="222950" y="450212"/>
                  </a:moveTo>
                  <a:lnTo>
                    <a:pt x="89180" y="450212"/>
                  </a:lnTo>
                  <a:lnTo>
                    <a:pt x="89180" y="316442"/>
                  </a:lnTo>
                  <a:lnTo>
                    <a:pt x="222950" y="316442"/>
                  </a:lnTo>
                  <a:close/>
                </a:path>
              </a:pathLst>
            </a:custGeom>
            <a:grpFill/>
            <a:ln w="7419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00"/>
                </a:solidFill>
                <a:effectLst/>
                <a:uLnTx/>
                <a:uFillTx/>
              </a:endParaRPr>
            </a:p>
          </p:txBody>
        </p:sp>
        <p:sp>
          <p:nvSpPr>
            <p:cNvPr id="19" name="Freeform 18">
              <a:extLst>
                <a:ext uri="{FF2B5EF4-FFF2-40B4-BE49-F238E27FC236}">
                  <a16:creationId xmlns:a16="http://schemas.microsoft.com/office/drawing/2014/main" id="{BB163B01-BD97-488E-96DD-3599F84E1E41}"/>
                </a:ext>
              </a:extLst>
            </p:cNvPr>
            <p:cNvSpPr/>
            <p:nvPr/>
          </p:nvSpPr>
          <p:spPr>
            <a:xfrm>
              <a:off x="817912" y="1017589"/>
              <a:ext cx="315846" cy="539477"/>
            </a:xfrm>
            <a:custGeom>
              <a:avLst/>
              <a:gdLst>
                <a:gd name="connsiteX0" fmla="*/ 230382 w 315846"/>
                <a:gd name="connsiteY0" fmla="*/ 227261 h 539477"/>
                <a:gd name="connsiteX1" fmla="*/ 92896 w 315846"/>
                <a:gd name="connsiteY1" fmla="*/ 227261 h 539477"/>
                <a:gd name="connsiteX2" fmla="*/ 178360 w 315846"/>
                <a:gd name="connsiteY2" fmla="*/ 86803 h 539477"/>
                <a:gd name="connsiteX3" fmla="*/ 206160 w 315846"/>
                <a:gd name="connsiteY3" fmla="*/ 30202 h 539477"/>
                <a:gd name="connsiteX4" fmla="*/ 149559 w 315846"/>
                <a:gd name="connsiteY4" fmla="*/ 2402 h 539477"/>
                <a:gd name="connsiteX5" fmla="*/ 133027 w 315846"/>
                <a:gd name="connsiteY5" fmla="*/ 12486 h 539477"/>
                <a:gd name="connsiteX6" fmla="*/ 0 w 315846"/>
                <a:gd name="connsiteY6" fmla="*/ 271852 h 539477"/>
                <a:gd name="connsiteX7" fmla="*/ 0 w 315846"/>
                <a:gd name="connsiteY7" fmla="*/ 457643 h 539477"/>
                <a:gd name="connsiteX8" fmla="*/ 81748 w 315846"/>
                <a:gd name="connsiteY8" fmla="*/ 539392 h 539477"/>
                <a:gd name="connsiteX9" fmla="*/ 230382 w 315846"/>
                <a:gd name="connsiteY9" fmla="*/ 539392 h 539477"/>
                <a:gd name="connsiteX10" fmla="*/ 315762 w 315846"/>
                <a:gd name="connsiteY10" fmla="*/ 461444 h 539477"/>
                <a:gd name="connsiteX11" fmla="*/ 315846 w 315846"/>
                <a:gd name="connsiteY11" fmla="*/ 457643 h 539477"/>
                <a:gd name="connsiteX12" fmla="*/ 315846 w 315846"/>
                <a:gd name="connsiteY12" fmla="*/ 309010 h 539477"/>
                <a:gd name="connsiteX13" fmla="*/ 234182 w 315846"/>
                <a:gd name="connsiteY13" fmla="*/ 227177 h 539477"/>
                <a:gd name="connsiteX14" fmla="*/ 230382 w 315846"/>
                <a:gd name="connsiteY14" fmla="*/ 227262 h 539477"/>
                <a:gd name="connsiteX15" fmla="*/ 222950 w 315846"/>
                <a:gd name="connsiteY15" fmla="*/ 450212 h 539477"/>
                <a:gd name="connsiteX16" fmla="*/ 92896 w 315846"/>
                <a:gd name="connsiteY16" fmla="*/ 450212 h 539477"/>
                <a:gd name="connsiteX17" fmla="*/ 92896 w 315846"/>
                <a:gd name="connsiteY17" fmla="*/ 316442 h 539477"/>
                <a:gd name="connsiteX18" fmla="*/ 226666 w 315846"/>
                <a:gd name="connsiteY18" fmla="*/ 316442 h 539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5846" h="539477">
                  <a:moveTo>
                    <a:pt x="230382" y="227261"/>
                  </a:moveTo>
                  <a:lnTo>
                    <a:pt x="92896" y="227261"/>
                  </a:lnTo>
                  <a:cubicBezTo>
                    <a:pt x="85853" y="166394"/>
                    <a:pt x="121066" y="108523"/>
                    <a:pt x="178360" y="86803"/>
                  </a:cubicBezTo>
                  <a:cubicBezTo>
                    <a:pt x="201667" y="78850"/>
                    <a:pt x="214114" y="53508"/>
                    <a:pt x="206160" y="30202"/>
                  </a:cubicBezTo>
                  <a:cubicBezTo>
                    <a:pt x="198207" y="6895"/>
                    <a:pt x="172866" y="-5552"/>
                    <a:pt x="149559" y="2402"/>
                  </a:cubicBezTo>
                  <a:cubicBezTo>
                    <a:pt x="143376" y="4511"/>
                    <a:pt x="137732" y="7954"/>
                    <a:pt x="133027" y="12486"/>
                  </a:cubicBezTo>
                  <a:cubicBezTo>
                    <a:pt x="38645" y="66737"/>
                    <a:pt x="0" y="105382"/>
                    <a:pt x="0" y="271852"/>
                  </a:cubicBezTo>
                  <a:lnTo>
                    <a:pt x="0" y="457643"/>
                  </a:lnTo>
                  <a:cubicBezTo>
                    <a:pt x="0" y="502792"/>
                    <a:pt x="36600" y="539392"/>
                    <a:pt x="81748" y="539392"/>
                  </a:cubicBezTo>
                  <a:lnTo>
                    <a:pt x="230382" y="539392"/>
                  </a:lnTo>
                  <a:cubicBezTo>
                    <a:pt x="275484" y="541444"/>
                    <a:pt x="313709" y="506545"/>
                    <a:pt x="315762" y="461444"/>
                  </a:cubicBezTo>
                  <a:cubicBezTo>
                    <a:pt x="315819" y="460178"/>
                    <a:pt x="315847" y="458911"/>
                    <a:pt x="315846" y="457643"/>
                  </a:cubicBezTo>
                  <a:lnTo>
                    <a:pt x="315846" y="309010"/>
                  </a:lnTo>
                  <a:cubicBezTo>
                    <a:pt x="315893" y="263862"/>
                    <a:pt x="279331" y="227224"/>
                    <a:pt x="234182" y="227177"/>
                  </a:cubicBezTo>
                  <a:cubicBezTo>
                    <a:pt x="232915" y="227176"/>
                    <a:pt x="231648" y="227204"/>
                    <a:pt x="230382" y="227262"/>
                  </a:cubicBezTo>
                  <a:close/>
                  <a:moveTo>
                    <a:pt x="222950" y="450212"/>
                  </a:moveTo>
                  <a:lnTo>
                    <a:pt x="92896" y="450212"/>
                  </a:lnTo>
                  <a:lnTo>
                    <a:pt x="92896" y="316442"/>
                  </a:lnTo>
                  <a:lnTo>
                    <a:pt x="226666" y="316442"/>
                  </a:lnTo>
                  <a:close/>
                </a:path>
              </a:pathLst>
            </a:custGeom>
            <a:grpFill/>
            <a:ln w="7419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00"/>
                </a:solidFill>
                <a:effectLst/>
                <a:uLnTx/>
                <a:uFillTx/>
              </a:endParaRPr>
            </a:p>
          </p:txBody>
        </p:sp>
      </p:grpSp>
      <p:sp>
        <p:nvSpPr>
          <p:cNvPr id="23" name="Text Placeholder 8">
            <a:extLst>
              <a:ext uri="{FF2B5EF4-FFF2-40B4-BE49-F238E27FC236}">
                <a16:creationId xmlns:a16="http://schemas.microsoft.com/office/drawing/2014/main" id="{BEC7628F-4255-46B0-97E8-36FE19AE348C}"/>
              </a:ext>
            </a:extLst>
          </p:cNvPr>
          <p:cNvSpPr>
            <a:spLocks noGrp="1"/>
          </p:cNvSpPr>
          <p:nvPr>
            <p:ph type="body" sz="quarter" idx="13" hasCustomPrompt="1"/>
          </p:nvPr>
        </p:nvSpPr>
        <p:spPr>
          <a:xfrm>
            <a:off x="574674" y="1727199"/>
            <a:ext cx="4723200" cy="4265613"/>
          </a:xfrm>
        </p:spPr>
        <p:txBody>
          <a:bodyPr/>
          <a:lstStyle>
            <a:lvl1pPr marL="0" indent="0">
              <a:lnSpc>
                <a:spcPct val="100000"/>
              </a:lnSpc>
              <a:spcAft>
                <a:spcPts val="600"/>
              </a:spcAft>
              <a:buFont typeface="Arial" panose="020B0604020202020204" pitchFamily="34" charset="0"/>
              <a:buChar char="​"/>
              <a:defRPr sz="1400">
                <a:solidFill>
                  <a:schemeClr val="tx1"/>
                </a:solidFill>
              </a:defRPr>
            </a:lvl1pPr>
            <a:lvl2pPr marL="180000" indent="-180000">
              <a:spcBef>
                <a:spcPts val="300"/>
              </a:spcBef>
              <a:spcAft>
                <a:spcPts val="0"/>
              </a:spcAft>
              <a:buFont typeface="Arial" panose="020B0604020202020204" pitchFamily="34" charset="0"/>
              <a:buChar char="—"/>
              <a:defRPr sz="1000">
                <a:solidFill>
                  <a:schemeClr val="tx1"/>
                </a:solidFill>
              </a:defRPr>
            </a:lvl2pPr>
            <a:lvl3pPr marL="0" indent="0">
              <a:buFont typeface="Arial" panose="020B0604020202020204" pitchFamily="34" charset="0"/>
              <a:buChar char="​"/>
              <a:defRPr sz="1400">
                <a:solidFill>
                  <a:schemeClr val="tx1"/>
                </a:solidFill>
              </a:defRPr>
            </a:lvl3pPr>
            <a:lvl4pPr>
              <a:lnSpc>
                <a:spcPct val="100000"/>
              </a:lnSpc>
              <a:defRPr sz="1400" b="0">
                <a:solidFill>
                  <a:schemeClr val="tx1"/>
                </a:solidFill>
                <a:latin typeface="+mn-lt"/>
              </a:defRPr>
            </a:lvl4pPr>
            <a:lvl5pPr>
              <a:lnSpc>
                <a:spcPct val="100000"/>
              </a:lnSpc>
              <a:defRPr sz="1400">
                <a:solidFill>
                  <a:schemeClr val="tx1"/>
                </a:solidFill>
                <a:latin typeface="+mn-lt"/>
              </a:defRPr>
            </a:lvl5pPr>
            <a:lvl6pPr marL="0" indent="0">
              <a:lnSpc>
                <a:spcPct val="100000"/>
              </a:lnSpc>
              <a:buFont typeface="Arial" panose="020B0604020202020204" pitchFamily="34" charset="0"/>
              <a:buChar char="​"/>
              <a:defRPr sz="1400">
                <a:solidFill>
                  <a:schemeClr val="tx1"/>
                </a:solidFill>
                <a:latin typeface="+mn-lt"/>
              </a:defRPr>
            </a:lvl6pPr>
            <a:lvl7pPr>
              <a:lnSpc>
                <a:spcPct val="100000"/>
              </a:lnSpc>
              <a:defRPr sz="1400">
                <a:solidFill>
                  <a:schemeClr val="tx1"/>
                </a:solidFill>
                <a:latin typeface="+mn-lt"/>
              </a:defRPr>
            </a:lvl7pPr>
            <a:lvl8pPr>
              <a:lnSpc>
                <a:spcPct val="100000"/>
              </a:lnSpc>
              <a:spcAft>
                <a:spcPts val="600"/>
              </a:spcAft>
              <a:defRPr sz="1400">
                <a:solidFill>
                  <a:schemeClr val="tx1"/>
                </a:solidFill>
                <a:latin typeface="+mn-lt"/>
              </a:defRPr>
            </a:lvl8pPr>
            <a:lvl9pPr>
              <a:lnSpc>
                <a:spcPct val="100000"/>
              </a:lnSpc>
              <a:spcAft>
                <a:spcPts val="600"/>
              </a:spcAft>
              <a:defRPr sz="1400">
                <a:solidFill>
                  <a:schemeClr val="tx1"/>
                </a:solidFill>
                <a:latin typeface="+mn-lt"/>
              </a:defRPr>
            </a:lvl9pPr>
          </a:lstStyle>
          <a:p>
            <a:pPr lvl="0"/>
            <a:r>
              <a:rPr lang="en-GB" dirty="0"/>
              <a:t>Click to add quote                                                            Enter &amp; Tab for name text level</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 level</a:t>
            </a:r>
          </a:p>
          <a:p>
            <a:pPr lvl="6"/>
            <a:r>
              <a:rPr lang="en-GB" dirty="0"/>
              <a:t>7</a:t>
            </a:r>
          </a:p>
          <a:p>
            <a:pPr lvl="7"/>
            <a:r>
              <a:rPr lang="en-GB" dirty="0"/>
              <a:t>8</a:t>
            </a:r>
          </a:p>
          <a:p>
            <a:pPr lvl="8"/>
            <a:r>
              <a:rPr lang="en-GB" dirty="0"/>
              <a:t>9</a:t>
            </a:r>
          </a:p>
        </p:txBody>
      </p:sp>
      <p:sp>
        <p:nvSpPr>
          <p:cNvPr id="5" name="Text Placeholder 4">
            <a:extLst>
              <a:ext uri="{FF2B5EF4-FFF2-40B4-BE49-F238E27FC236}">
                <a16:creationId xmlns:a16="http://schemas.microsoft.com/office/drawing/2014/main" id="{F40D1205-D3D9-43DE-94B7-A87752AC2765}"/>
              </a:ext>
            </a:extLst>
          </p:cNvPr>
          <p:cNvSpPr>
            <a:spLocks noGrp="1"/>
          </p:cNvSpPr>
          <p:nvPr>
            <p:ph type="body" sz="quarter" idx="17" hasCustomPrompt="1"/>
          </p:nvPr>
        </p:nvSpPr>
        <p:spPr>
          <a:xfrm>
            <a:off x="7192799" y="1727200"/>
            <a:ext cx="4424400" cy="426561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lvl="0"/>
            <a:r>
              <a:rPr lang="en-GB" dirty="0"/>
              <a:t>Click to add text                                             Enter &amp; Tab for name text level</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 level</a:t>
            </a:r>
          </a:p>
          <a:p>
            <a:pPr lvl="6"/>
            <a:r>
              <a:rPr lang="en-GB" dirty="0"/>
              <a:t>7</a:t>
            </a:r>
          </a:p>
          <a:p>
            <a:pPr lvl="7"/>
            <a:r>
              <a:rPr lang="en-GB" dirty="0"/>
              <a:t>8</a:t>
            </a:r>
          </a:p>
          <a:p>
            <a:pPr lvl="8"/>
            <a:r>
              <a:rPr lang="en-GB" dirty="0"/>
              <a:t>9</a:t>
            </a:r>
          </a:p>
        </p:txBody>
      </p:sp>
      <p:sp>
        <p:nvSpPr>
          <p:cNvPr id="2" name="Date Placeholder 1">
            <a:extLst>
              <a:ext uri="{FF2B5EF4-FFF2-40B4-BE49-F238E27FC236}">
                <a16:creationId xmlns:a16="http://schemas.microsoft.com/office/drawing/2014/main" id="{7AA11D4A-21E8-428F-A8D6-CA3F2E60C316}"/>
              </a:ext>
            </a:extLst>
          </p:cNvPr>
          <p:cNvSpPr>
            <a:spLocks noGrp="1"/>
          </p:cNvSpPr>
          <p:nvPr>
            <p:ph type="dt" sz="half" idx="18"/>
          </p:nvPr>
        </p:nvSpPr>
        <p:spPr/>
        <p:txBody>
          <a:bodyPr/>
          <a:lstStyle>
            <a:lvl1pPr>
              <a:defRPr>
                <a:solidFill>
                  <a:schemeClr val="tx1"/>
                </a:solidFill>
              </a:defRPr>
            </a:lvl1pPr>
          </a:lstStyle>
          <a:p>
            <a:endParaRPr lang="en-GB" dirty="0"/>
          </a:p>
        </p:txBody>
      </p:sp>
      <p:sp>
        <p:nvSpPr>
          <p:cNvPr id="3" name="Footer Placeholder 2">
            <a:extLst>
              <a:ext uri="{FF2B5EF4-FFF2-40B4-BE49-F238E27FC236}">
                <a16:creationId xmlns:a16="http://schemas.microsoft.com/office/drawing/2014/main" id="{F859CF01-69AB-427A-8263-995CF96438F0}"/>
              </a:ext>
            </a:extLst>
          </p:cNvPr>
          <p:cNvSpPr>
            <a:spLocks noGrp="1"/>
          </p:cNvSpPr>
          <p:nvPr>
            <p:ph type="ftr" sz="quarter" idx="19"/>
          </p:nvPr>
        </p:nvSpPr>
        <p:spPr/>
        <p:txBody>
          <a:bodyPr/>
          <a:lstStyle>
            <a:lvl1pPr>
              <a:defRPr>
                <a:solidFill>
                  <a:schemeClr val="tx1"/>
                </a:solidFill>
              </a:defRPr>
            </a:lvl1pPr>
          </a:lstStyle>
          <a:p>
            <a:endParaRPr lang="en-GB" dirty="0"/>
          </a:p>
        </p:txBody>
      </p:sp>
      <p:sp>
        <p:nvSpPr>
          <p:cNvPr id="9" name="Slide Number Placeholder 8">
            <a:extLst>
              <a:ext uri="{FF2B5EF4-FFF2-40B4-BE49-F238E27FC236}">
                <a16:creationId xmlns:a16="http://schemas.microsoft.com/office/drawing/2014/main" id="{0C239F13-2C2A-4ECE-BF03-E300AF8DEF3F}"/>
              </a:ext>
            </a:extLst>
          </p:cNvPr>
          <p:cNvSpPr>
            <a:spLocks noGrp="1"/>
          </p:cNvSpPr>
          <p:nvPr>
            <p:ph type="sldNum" sz="quarter" idx="20"/>
          </p:nvPr>
        </p:nvSpPr>
        <p:spPr/>
        <p:txBody>
          <a:bodyPr/>
          <a:lstStyle>
            <a:lvl1pPr>
              <a:defRPr>
                <a:solidFill>
                  <a:schemeClr val="tx1"/>
                </a:solidFill>
              </a:defRPr>
            </a:lvl1p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3640312166"/>
      </p:ext>
    </p:extLst>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Quote G">
    <p:bg>
      <p:bgRef idx="1001">
        <a:schemeClr val="bg1"/>
      </p:bgRef>
    </p:bg>
    <p:spTree>
      <p:nvGrpSpPr>
        <p:cNvPr id="1" name=""/>
        <p:cNvGrpSpPr/>
        <p:nvPr/>
      </p:nvGrpSpPr>
      <p:grpSpPr>
        <a:xfrm>
          <a:off x="0" y="0"/>
          <a:ext cx="0" cy="0"/>
          <a:chOff x="0" y="0"/>
          <a:chExt cx="0" cy="0"/>
        </a:xfrm>
      </p:grpSpPr>
      <p:sp>
        <p:nvSpPr>
          <p:cNvPr id="20" name="TextBox 19">
            <a:extLst>
              <a:ext uri="{FF2B5EF4-FFF2-40B4-BE49-F238E27FC236}">
                <a16:creationId xmlns:a16="http://schemas.microsoft.com/office/drawing/2014/main" id="{5D61251E-B90A-452C-BA24-BBAA7DEDDAA3}"/>
              </a:ext>
            </a:extLst>
          </p:cNvPr>
          <p:cNvSpPr txBox="1"/>
          <p:nvPr userDrawn="1"/>
        </p:nvSpPr>
        <p:spPr>
          <a:xfrm>
            <a:off x="35999" y="-270387"/>
            <a:ext cx="11689275" cy="215444"/>
          </a:xfrm>
          <a:prstGeom prst="rect">
            <a:avLst/>
          </a:prstGeom>
          <a:noFill/>
        </p:spPr>
        <p:txBody>
          <a:bodyPr wrap="square" lIns="0" tIns="0" rIns="0" bIns="0" rtlCol="0" anchor="b" anchorCtr="0">
            <a:spAutoFit/>
          </a:body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sz="1400" dirty="0"/>
              <a:t>Right click on picture and choose “</a:t>
            </a:r>
            <a:r>
              <a:rPr lang="en-GB" sz="1400" b="0" dirty="0"/>
              <a:t>Send to Back” </a:t>
            </a:r>
            <a:r>
              <a:rPr lang="en-GB" sz="1400" dirty="0"/>
              <a:t>to get overlay in front. You have the option to change the color of the overlay.</a:t>
            </a:r>
            <a:endParaRPr lang="en-GB" sz="1400" dirty="0">
              <a:solidFill>
                <a:schemeClr val="tx2"/>
              </a:solidFill>
            </a:endParaRPr>
          </a:p>
        </p:txBody>
      </p:sp>
      <p:sp>
        <p:nvSpPr>
          <p:cNvPr id="27" name="Text Placeholder 26">
            <a:extLst>
              <a:ext uri="{FF2B5EF4-FFF2-40B4-BE49-F238E27FC236}">
                <a16:creationId xmlns:a16="http://schemas.microsoft.com/office/drawing/2014/main" id="{48D9B77A-6F0E-4B8C-83AF-5BAF002EB7DE}"/>
              </a:ext>
            </a:extLst>
          </p:cNvPr>
          <p:cNvSpPr>
            <a:spLocks noGrp="1"/>
          </p:cNvSpPr>
          <p:nvPr>
            <p:ph type="body" sz="quarter" idx="22" hasCustomPrompt="1"/>
          </p:nvPr>
        </p:nvSpPr>
        <p:spPr bwMode="ltGray">
          <a:xfrm>
            <a:off x="840" y="0"/>
            <a:ext cx="12191160" cy="6858000"/>
          </a:xfrm>
          <a:custGeom>
            <a:avLst/>
            <a:gdLst>
              <a:gd name="connsiteX0" fmla="*/ 994686 w 12191160"/>
              <a:gd name="connsiteY0" fmla="*/ 1233009 h 6858000"/>
              <a:gd name="connsiteX1" fmla="*/ 1069964 w 12191160"/>
              <a:gd name="connsiteY1" fmla="*/ 1233009 h 6858000"/>
              <a:gd name="connsiteX2" fmla="*/ 1069964 w 12191160"/>
              <a:gd name="connsiteY2" fmla="*/ 1308287 h 6858000"/>
              <a:gd name="connsiteX3" fmla="*/ 994686 w 12191160"/>
              <a:gd name="connsiteY3" fmla="*/ 1308287 h 6858000"/>
              <a:gd name="connsiteX4" fmla="*/ 766759 w 12191160"/>
              <a:gd name="connsiteY4" fmla="*/ 1233008 h 6858000"/>
              <a:gd name="connsiteX5" fmla="*/ 842037 w 12191160"/>
              <a:gd name="connsiteY5" fmla="*/ 1233008 h 6858000"/>
              <a:gd name="connsiteX6" fmla="*/ 839946 w 12191160"/>
              <a:gd name="connsiteY6" fmla="*/ 1308287 h 6858000"/>
              <a:gd name="connsiteX7" fmla="*/ 766759 w 12191160"/>
              <a:gd name="connsiteY7" fmla="*/ 1308287 h 6858000"/>
              <a:gd name="connsiteX8" fmla="*/ 1028664 w 12191160"/>
              <a:gd name="connsiteY8" fmla="*/ 1056284 h 6858000"/>
              <a:gd name="connsiteX9" fmla="*/ 1019360 w 12191160"/>
              <a:gd name="connsiteY9" fmla="*/ 1061959 h 6858000"/>
              <a:gd name="connsiteX10" fmla="*/ 944500 w 12191160"/>
              <a:gd name="connsiteY10" fmla="*/ 1209170 h 6858000"/>
              <a:gd name="connsiteX11" fmla="*/ 944500 w 12191160"/>
              <a:gd name="connsiteY11" fmla="*/ 1313724 h 6858000"/>
              <a:gd name="connsiteX12" fmla="*/ 990503 w 12191160"/>
              <a:gd name="connsiteY12" fmla="*/ 1359727 h 6858000"/>
              <a:gd name="connsiteX13" fmla="*/ 1074146 w 12191160"/>
              <a:gd name="connsiteY13" fmla="*/ 1359727 h 6858000"/>
              <a:gd name="connsiteX14" fmla="*/ 1120150 w 12191160"/>
              <a:gd name="connsiteY14" fmla="*/ 1313724 h 6858000"/>
              <a:gd name="connsiteX15" fmla="*/ 1120150 w 12191160"/>
              <a:gd name="connsiteY15" fmla="*/ 1230081 h 6858000"/>
              <a:gd name="connsiteX16" fmla="*/ 1075418 w 12191160"/>
              <a:gd name="connsiteY16" fmla="*/ 1182840 h 6858000"/>
              <a:gd name="connsiteX17" fmla="*/ 1074146 w 12191160"/>
              <a:gd name="connsiteY17" fmla="*/ 1182822 h 6858000"/>
              <a:gd name="connsiteX18" fmla="*/ 995104 w 12191160"/>
              <a:gd name="connsiteY18" fmla="*/ 1182822 h 6858000"/>
              <a:gd name="connsiteX19" fmla="*/ 1044871 w 12191160"/>
              <a:gd name="connsiteY19" fmla="*/ 1103780 h 6858000"/>
              <a:gd name="connsiteX20" fmla="*/ 1060516 w 12191160"/>
              <a:gd name="connsiteY20" fmla="*/ 1071928 h 6858000"/>
              <a:gd name="connsiteX21" fmla="*/ 1028664 w 12191160"/>
              <a:gd name="connsiteY21" fmla="*/ 1056284 h 6858000"/>
              <a:gd name="connsiteX22" fmla="*/ 798646 w 12191160"/>
              <a:gd name="connsiteY22" fmla="*/ 1056284 h 6858000"/>
              <a:gd name="connsiteX23" fmla="*/ 789342 w 12191160"/>
              <a:gd name="connsiteY23" fmla="*/ 1061958 h 6858000"/>
              <a:gd name="connsiteX24" fmla="*/ 714482 w 12191160"/>
              <a:gd name="connsiteY24" fmla="*/ 1207915 h 6858000"/>
              <a:gd name="connsiteX25" fmla="*/ 714482 w 12191160"/>
              <a:gd name="connsiteY25" fmla="*/ 1312468 h 6858000"/>
              <a:gd name="connsiteX26" fmla="*/ 760485 w 12191160"/>
              <a:gd name="connsiteY26" fmla="*/ 1358472 h 6858000"/>
              <a:gd name="connsiteX27" fmla="*/ 844129 w 12191160"/>
              <a:gd name="connsiteY27" fmla="*/ 1358472 h 6858000"/>
              <a:gd name="connsiteX28" fmla="*/ 892176 w 12191160"/>
              <a:gd name="connsiteY28" fmla="*/ 1314607 h 6858000"/>
              <a:gd name="connsiteX29" fmla="*/ 892223 w 12191160"/>
              <a:gd name="connsiteY29" fmla="*/ 1312468 h 6858000"/>
              <a:gd name="connsiteX30" fmla="*/ 892223 w 12191160"/>
              <a:gd name="connsiteY30" fmla="*/ 1228826 h 6858000"/>
              <a:gd name="connsiteX31" fmla="*/ 846267 w 12191160"/>
              <a:gd name="connsiteY31" fmla="*/ 1182775 h 6858000"/>
              <a:gd name="connsiteX32" fmla="*/ 844129 w 12191160"/>
              <a:gd name="connsiteY32" fmla="*/ 1182823 h 6858000"/>
              <a:gd name="connsiteX33" fmla="*/ 844129 w 12191160"/>
              <a:gd name="connsiteY33" fmla="*/ 1182822 h 6858000"/>
              <a:gd name="connsiteX34" fmla="*/ 766759 w 12191160"/>
              <a:gd name="connsiteY34" fmla="*/ 1182822 h 6858000"/>
              <a:gd name="connsiteX35" fmla="*/ 814853 w 12191160"/>
              <a:gd name="connsiteY35" fmla="*/ 1103780 h 6858000"/>
              <a:gd name="connsiteX36" fmla="*/ 830498 w 12191160"/>
              <a:gd name="connsiteY36" fmla="*/ 1071928 h 6858000"/>
              <a:gd name="connsiteX37" fmla="*/ 798646 w 12191160"/>
              <a:gd name="connsiteY37" fmla="*/ 1056284 h 6858000"/>
              <a:gd name="connsiteX38" fmla="*/ 917317 w 12191160"/>
              <a:gd name="connsiteY38" fmla="*/ 856616 h 6858000"/>
              <a:gd name="connsiteX39" fmla="*/ 1268616 w 12191160"/>
              <a:gd name="connsiteY39" fmla="*/ 1207916 h 6858000"/>
              <a:gd name="connsiteX40" fmla="*/ 917317 w 12191160"/>
              <a:gd name="connsiteY40" fmla="*/ 1559215 h 6858000"/>
              <a:gd name="connsiteX41" fmla="*/ 566017 w 12191160"/>
              <a:gd name="connsiteY41" fmla="*/ 1207916 h 6858000"/>
              <a:gd name="connsiteX42" fmla="*/ 917317 w 12191160"/>
              <a:gd name="connsiteY42" fmla="*/ 856616 h 6858000"/>
              <a:gd name="connsiteX43" fmla="*/ 917317 w 12191160"/>
              <a:gd name="connsiteY43" fmla="*/ 806430 h 6858000"/>
              <a:gd name="connsiteX44" fmla="*/ 515831 w 12191160"/>
              <a:gd name="connsiteY44" fmla="*/ 1207916 h 6858000"/>
              <a:gd name="connsiteX45" fmla="*/ 917317 w 12191160"/>
              <a:gd name="connsiteY45" fmla="*/ 1609401 h 6858000"/>
              <a:gd name="connsiteX46" fmla="*/ 1318802 w 12191160"/>
              <a:gd name="connsiteY46" fmla="*/ 1207916 h 6858000"/>
              <a:gd name="connsiteX47" fmla="*/ 917317 w 12191160"/>
              <a:gd name="connsiteY47" fmla="*/ 806430 h 6858000"/>
              <a:gd name="connsiteX48" fmla="*/ 0 w 12191160"/>
              <a:gd name="connsiteY48" fmla="*/ 0 h 6858000"/>
              <a:gd name="connsiteX49" fmla="*/ 12191160 w 12191160"/>
              <a:gd name="connsiteY49" fmla="*/ 0 h 6858000"/>
              <a:gd name="connsiteX50" fmla="*/ 12191160 w 12191160"/>
              <a:gd name="connsiteY50" fmla="*/ 6858000 h 6858000"/>
              <a:gd name="connsiteX51" fmla="*/ 0 w 12191160"/>
              <a:gd name="connsiteY5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1160" h="6858000">
                <a:moveTo>
                  <a:pt x="994686" y="1233009"/>
                </a:moveTo>
                <a:lnTo>
                  <a:pt x="1069964" y="1233009"/>
                </a:lnTo>
                <a:lnTo>
                  <a:pt x="1069964" y="1308287"/>
                </a:lnTo>
                <a:lnTo>
                  <a:pt x="994686" y="1308287"/>
                </a:lnTo>
                <a:close/>
                <a:moveTo>
                  <a:pt x="766759" y="1233008"/>
                </a:moveTo>
                <a:lnTo>
                  <a:pt x="842037" y="1233008"/>
                </a:lnTo>
                <a:lnTo>
                  <a:pt x="839946" y="1308287"/>
                </a:lnTo>
                <a:lnTo>
                  <a:pt x="766759" y="1308287"/>
                </a:lnTo>
                <a:close/>
                <a:moveTo>
                  <a:pt x="1028664" y="1056284"/>
                </a:moveTo>
                <a:cubicBezTo>
                  <a:pt x="1025184" y="1057471"/>
                  <a:pt x="1022008" y="1059408"/>
                  <a:pt x="1019360" y="1061959"/>
                </a:cubicBezTo>
                <a:cubicBezTo>
                  <a:pt x="966247" y="1093743"/>
                  <a:pt x="944500" y="1115490"/>
                  <a:pt x="944500" y="1209170"/>
                </a:cubicBezTo>
                <a:lnTo>
                  <a:pt x="944500" y="1313724"/>
                </a:lnTo>
                <a:cubicBezTo>
                  <a:pt x="944500" y="1339131"/>
                  <a:pt x="965096" y="1359727"/>
                  <a:pt x="990503" y="1359727"/>
                </a:cubicBezTo>
                <a:lnTo>
                  <a:pt x="1074146" y="1359727"/>
                </a:lnTo>
                <a:cubicBezTo>
                  <a:pt x="1099553" y="1359727"/>
                  <a:pt x="1120150" y="1339131"/>
                  <a:pt x="1120150" y="1313724"/>
                </a:cubicBezTo>
                <a:lnTo>
                  <a:pt x="1120150" y="1230081"/>
                </a:lnTo>
                <a:cubicBezTo>
                  <a:pt x="1120843" y="1204683"/>
                  <a:pt x="1100815" y="1183532"/>
                  <a:pt x="1075418" y="1182840"/>
                </a:cubicBezTo>
                <a:cubicBezTo>
                  <a:pt x="1074994" y="1182828"/>
                  <a:pt x="1074570" y="1182822"/>
                  <a:pt x="1074146" y="1182822"/>
                </a:cubicBezTo>
                <a:lnTo>
                  <a:pt x="995104" y="1182822"/>
                </a:lnTo>
                <a:cubicBezTo>
                  <a:pt x="991365" y="1148124"/>
                  <a:pt x="1011966" y="1115406"/>
                  <a:pt x="1044871" y="1103780"/>
                </a:cubicBezTo>
                <a:cubicBezTo>
                  <a:pt x="1057987" y="1099305"/>
                  <a:pt x="1064991" y="1085043"/>
                  <a:pt x="1060516" y="1071928"/>
                </a:cubicBezTo>
                <a:cubicBezTo>
                  <a:pt x="1056040" y="1058812"/>
                  <a:pt x="1041779" y="1051808"/>
                  <a:pt x="1028664" y="1056284"/>
                </a:cubicBezTo>
                <a:close/>
                <a:moveTo>
                  <a:pt x="798646" y="1056284"/>
                </a:moveTo>
                <a:cubicBezTo>
                  <a:pt x="795166" y="1057471"/>
                  <a:pt x="791990" y="1059408"/>
                  <a:pt x="789342" y="1061958"/>
                </a:cubicBezTo>
                <a:cubicBezTo>
                  <a:pt x="736229" y="1092488"/>
                  <a:pt x="714482" y="1114235"/>
                  <a:pt x="714482" y="1207915"/>
                </a:cubicBezTo>
                <a:lnTo>
                  <a:pt x="714482" y="1312468"/>
                </a:lnTo>
                <a:cubicBezTo>
                  <a:pt x="714482" y="1337876"/>
                  <a:pt x="735079" y="1358472"/>
                  <a:pt x="760485" y="1358472"/>
                </a:cubicBezTo>
                <a:lnTo>
                  <a:pt x="844129" y="1358472"/>
                </a:lnTo>
                <a:cubicBezTo>
                  <a:pt x="869509" y="1359627"/>
                  <a:pt x="891020" y="1339988"/>
                  <a:pt x="892176" y="1314607"/>
                </a:cubicBezTo>
                <a:cubicBezTo>
                  <a:pt x="892208" y="1313895"/>
                  <a:pt x="892224" y="1313182"/>
                  <a:pt x="892223" y="1312468"/>
                </a:cubicBezTo>
                <a:lnTo>
                  <a:pt x="892223" y="1228826"/>
                </a:lnTo>
                <a:cubicBezTo>
                  <a:pt x="892249" y="1203419"/>
                  <a:pt x="871674" y="1182801"/>
                  <a:pt x="846267" y="1182775"/>
                </a:cubicBezTo>
                <a:cubicBezTo>
                  <a:pt x="845554" y="1182774"/>
                  <a:pt x="844841" y="1182790"/>
                  <a:pt x="844129" y="1182823"/>
                </a:cubicBezTo>
                <a:lnTo>
                  <a:pt x="844129" y="1182822"/>
                </a:lnTo>
                <a:lnTo>
                  <a:pt x="766759" y="1182822"/>
                </a:lnTo>
                <a:cubicBezTo>
                  <a:pt x="762795" y="1148569"/>
                  <a:pt x="782611" y="1116003"/>
                  <a:pt x="814853" y="1103780"/>
                </a:cubicBezTo>
                <a:cubicBezTo>
                  <a:pt x="827969" y="1099305"/>
                  <a:pt x="834974" y="1085043"/>
                  <a:pt x="830498" y="1071928"/>
                </a:cubicBezTo>
                <a:cubicBezTo>
                  <a:pt x="826022" y="1058812"/>
                  <a:pt x="811762" y="1051808"/>
                  <a:pt x="798646" y="1056284"/>
                </a:cubicBezTo>
                <a:close/>
                <a:moveTo>
                  <a:pt x="917317" y="856616"/>
                </a:moveTo>
                <a:cubicBezTo>
                  <a:pt x="1111334" y="856616"/>
                  <a:pt x="1268616" y="1013898"/>
                  <a:pt x="1268616" y="1207916"/>
                </a:cubicBezTo>
                <a:cubicBezTo>
                  <a:pt x="1268386" y="1401838"/>
                  <a:pt x="1111239" y="1558985"/>
                  <a:pt x="917317" y="1559215"/>
                </a:cubicBezTo>
                <a:cubicBezTo>
                  <a:pt x="723299" y="1559215"/>
                  <a:pt x="566017" y="1401933"/>
                  <a:pt x="566017" y="1207916"/>
                </a:cubicBezTo>
                <a:cubicBezTo>
                  <a:pt x="566017" y="1013898"/>
                  <a:pt x="723299" y="856616"/>
                  <a:pt x="917317" y="856616"/>
                </a:cubicBezTo>
                <a:close/>
                <a:moveTo>
                  <a:pt x="917317" y="806430"/>
                </a:moveTo>
                <a:cubicBezTo>
                  <a:pt x="695582" y="806430"/>
                  <a:pt x="515831" y="986181"/>
                  <a:pt x="515831" y="1207916"/>
                </a:cubicBezTo>
                <a:cubicBezTo>
                  <a:pt x="515831" y="1429650"/>
                  <a:pt x="695582" y="1609401"/>
                  <a:pt x="917317" y="1609401"/>
                </a:cubicBezTo>
                <a:cubicBezTo>
                  <a:pt x="1139051" y="1609401"/>
                  <a:pt x="1318802" y="1429650"/>
                  <a:pt x="1318802" y="1207916"/>
                </a:cubicBezTo>
                <a:cubicBezTo>
                  <a:pt x="1318572" y="986277"/>
                  <a:pt x="1138955" y="806661"/>
                  <a:pt x="917317" y="806430"/>
                </a:cubicBezTo>
                <a:close/>
                <a:moveTo>
                  <a:pt x="0" y="0"/>
                </a:moveTo>
                <a:lnTo>
                  <a:pt x="12191160" y="0"/>
                </a:lnTo>
                <a:lnTo>
                  <a:pt x="12191160" y="6858000"/>
                </a:lnTo>
                <a:lnTo>
                  <a:pt x="0" y="6858000"/>
                </a:lnTo>
                <a:close/>
              </a:path>
            </a:pathLst>
          </a:custGeom>
          <a:solidFill>
            <a:schemeClr val="accent1">
              <a:alpha val="85000"/>
            </a:schemeClr>
          </a:solidFill>
          <a:ln w="0">
            <a:noFill/>
          </a:ln>
        </p:spPr>
        <p:txBody>
          <a:bodyPr wrap="square">
            <a:noAutofit/>
          </a:bodyPr>
          <a:lstStyle>
            <a:lvl1pPr marL="0" indent="0">
              <a:buNone/>
              <a:defRPr sz="100">
                <a:noFill/>
              </a:defRPr>
            </a:lvl1pPr>
          </a:lstStyle>
          <a:p>
            <a:pPr lvl="0"/>
            <a:r>
              <a:rPr lang="en-GB" dirty="0"/>
              <a:t>.</a:t>
            </a:r>
          </a:p>
        </p:txBody>
      </p:sp>
      <p:sp>
        <p:nvSpPr>
          <p:cNvPr id="15" name="Picture Placeholder 14">
            <a:extLst>
              <a:ext uri="{FF2B5EF4-FFF2-40B4-BE49-F238E27FC236}">
                <a16:creationId xmlns:a16="http://schemas.microsoft.com/office/drawing/2014/main" id="{4722D0F7-C14A-47DF-8ECA-75D66820B738}"/>
              </a:ext>
            </a:extLst>
          </p:cNvPr>
          <p:cNvSpPr>
            <a:spLocks noGrp="1"/>
          </p:cNvSpPr>
          <p:nvPr>
            <p:ph type="pic" sz="quarter" idx="23" hasCustomPrompt="1"/>
          </p:nvPr>
        </p:nvSpPr>
        <p:spPr bwMode="white">
          <a:xfrm>
            <a:off x="0" y="-1"/>
            <a:ext cx="12193200" cy="6861600"/>
          </a:xfrm>
          <a:custGeom>
            <a:avLst/>
            <a:gdLst>
              <a:gd name="connsiteX0" fmla="*/ 995526 w 12193200"/>
              <a:gd name="connsiteY0" fmla="*/ 1233181 h 6861600"/>
              <a:gd name="connsiteX1" fmla="*/ 1070804 w 12193200"/>
              <a:gd name="connsiteY1" fmla="*/ 1233181 h 6861600"/>
              <a:gd name="connsiteX2" fmla="*/ 1070804 w 12193200"/>
              <a:gd name="connsiteY2" fmla="*/ 1308459 h 6861600"/>
              <a:gd name="connsiteX3" fmla="*/ 995526 w 12193200"/>
              <a:gd name="connsiteY3" fmla="*/ 1308459 h 6861600"/>
              <a:gd name="connsiteX4" fmla="*/ 767599 w 12193200"/>
              <a:gd name="connsiteY4" fmla="*/ 1233180 h 6861600"/>
              <a:gd name="connsiteX5" fmla="*/ 842877 w 12193200"/>
              <a:gd name="connsiteY5" fmla="*/ 1233180 h 6861600"/>
              <a:gd name="connsiteX6" fmla="*/ 840786 w 12193200"/>
              <a:gd name="connsiteY6" fmla="*/ 1308459 h 6861600"/>
              <a:gd name="connsiteX7" fmla="*/ 767599 w 12193200"/>
              <a:gd name="connsiteY7" fmla="*/ 1308459 h 6861600"/>
              <a:gd name="connsiteX8" fmla="*/ 1029504 w 12193200"/>
              <a:gd name="connsiteY8" fmla="*/ 1056456 h 6861600"/>
              <a:gd name="connsiteX9" fmla="*/ 1020200 w 12193200"/>
              <a:gd name="connsiteY9" fmla="*/ 1062131 h 6861600"/>
              <a:gd name="connsiteX10" fmla="*/ 945340 w 12193200"/>
              <a:gd name="connsiteY10" fmla="*/ 1209342 h 6861600"/>
              <a:gd name="connsiteX11" fmla="*/ 945340 w 12193200"/>
              <a:gd name="connsiteY11" fmla="*/ 1313896 h 6861600"/>
              <a:gd name="connsiteX12" fmla="*/ 991343 w 12193200"/>
              <a:gd name="connsiteY12" fmla="*/ 1359899 h 6861600"/>
              <a:gd name="connsiteX13" fmla="*/ 1074986 w 12193200"/>
              <a:gd name="connsiteY13" fmla="*/ 1359899 h 6861600"/>
              <a:gd name="connsiteX14" fmla="*/ 1120990 w 12193200"/>
              <a:gd name="connsiteY14" fmla="*/ 1313896 h 6861600"/>
              <a:gd name="connsiteX15" fmla="*/ 1120990 w 12193200"/>
              <a:gd name="connsiteY15" fmla="*/ 1230253 h 6861600"/>
              <a:gd name="connsiteX16" fmla="*/ 1076258 w 12193200"/>
              <a:gd name="connsiteY16" fmla="*/ 1183012 h 6861600"/>
              <a:gd name="connsiteX17" fmla="*/ 1074986 w 12193200"/>
              <a:gd name="connsiteY17" fmla="*/ 1182994 h 6861600"/>
              <a:gd name="connsiteX18" fmla="*/ 995944 w 12193200"/>
              <a:gd name="connsiteY18" fmla="*/ 1182994 h 6861600"/>
              <a:gd name="connsiteX19" fmla="*/ 1045711 w 12193200"/>
              <a:gd name="connsiteY19" fmla="*/ 1103952 h 6861600"/>
              <a:gd name="connsiteX20" fmla="*/ 1061356 w 12193200"/>
              <a:gd name="connsiteY20" fmla="*/ 1072100 h 6861600"/>
              <a:gd name="connsiteX21" fmla="*/ 1029504 w 12193200"/>
              <a:gd name="connsiteY21" fmla="*/ 1056456 h 6861600"/>
              <a:gd name="connsiteX22" fmla="*/ 799486 w 12193200"/>
              <a:gd name="connsiteY22" fmla="*/ 1056456 h 6861600"/>
              <a:gd name="connsiteX23" fmla="*/ 790182 w 12193200"/>
              <a:gd name="connsiteY23" fmla="*/ 1062130 h 6861600"/>
              <a:gd name="connsiteX24" fmla="*/ 715322 w 12193200"/>
              <a:gd name="connsiteY24" fmla="*/ 1208087 h 6861600"/>
              <a:gd name="connsiteX25" fmla="*/ 715322 w 12193200"/>
              <a:gd name="connsiteY25" fmla="*/ 1312640 h 6861600"/>
              <a:gd name="connsiteX26" fmla="*/ 761325 w 12193200"/>
              <a:gd name="connsiteY26" fmla="*/ 1358644 h 6861600"/>
              <a:gd name="connsiteX27" fmla="*/ 844969 w 12193200"/>
              <a:gd name="connsiteY27" fmla="*/ 1358644 h 6861600"/>
              <a:gd name="connsiteX28" fmla="*/ 893016 w 12193200"/>
              <a:gd name="connsiteY28" fmla="*/ 1314779 h 6861600"/>
              <a:gd name="connsiteX29" fmla="*/ 893063 w 12193200"/>
              <a:gd name="connsiteY29" fmla="*/ 1312640 h 6861600"/>
              <a:gd name="connsiteX30" fmla="*/ 893063 w 12193200"/>
              <a:gd name="connsiteY30" fmla="*/ 1228998 h 6861600"/>
              <a:gd name="connsiteX31" fmla="*/ 847107 w 12193200"/>
              <a:gd name="connsiteY31" fmla="*/ 1182947 h 6861600"/>
              <a:gd name="connsiteX32" fmla="*/ 844969 w 12193200"/>
              <a:gd name="connsiteY32" fmla="*/ 1182995 h 6861600"/>
              <a:gd name="connsiteX33" fmla="*/ 844969 w 12193200"/>
              <a:gd name="connsiteY33" fmla="*/ 1182994 h 6861600"/>
              <a:gd name="connsiteX34" fmla="*/ 767599 w 12193200"/>
              <a:gd name="connsiteY34" fmla="*/ 1182994 h 6861600"/>
              <a:gd name="connsiteX35" fmla="*/ 815693 w 12193200"/>
              <a:gd name="connsiteY35" fmla="*/ 1103952 h 6861600"/>
              <a:gd name="connsiteX36" fmla="*/ 831338 w 12193200"/>
              <a:gd name="connsiteY36" fmla="*/ 1072100 h 6861600"/>
              <a:gd name="connsiteX37" fmla="*/ 799486 w 12193200"/>
              <a:gd name="connsiteY37" fmla="*/ 1056456 h 6861600"/>
              <a:gd name="connsiteX38" fmla="*/ 918157 w 12193200"/>
              <a:gd name="connsiteY38" fmla="*/ 856788 h 6861600"/>
              <a:gd name="connsiteX39" fmla="*/ 1269456 w 12193200"/>
              <a:gd name="connsiteY39" fmla="*/ 1208088 h 6861600"/>
              <a:gd name="connsiteX40" fmla="*/ 918157 w 12193200"/>
              <a:gd name="connsiteY40" fmla="*/ 1559387 h 6861600"/>
              <a:gd name="connsiteX41" fmla="*/ 566857 w 12193200"/>
              <a:gd name="connsiteY41" fmla="*/ 1208088 h 6861600"/>
              <a:gd name="connsiteX42" fmla="*/ 918157 w 12193200"/>
              <a:gd name="connsiteY42" fmla="*/ 856788 h 6861600"/>
              <a:gd name="connsiteX43" fmla="*/ 918157 w 12193200"/>
              <a:gd name="connsiteY43" fmla="*/ 806602 h 6861600"/>
              <a:gd name="connsiteX44" fmla="*/ 516671 w 12193200"/>
              <a:gd name="connsiteY44" fmla="*/ 1208088 h 6861600"/>
              <a:gd name="connsiteX45" fmla="*/ 918157 w 12193200"/>
              <a:gd name="connsiteY45" fmla="*/ 1609573 h 6861600"/>
              <a:gd name="connsiteX46" fmla="*/ 1319642 w 12193200"/>
              <a:gd name="connsiteY46" fmla="*/ 1208088 h 6861600"/>
              <a:gd name="connsiteX47" fmla="*/ 918157 w 12193200"/>
              <a:gd name="connsiteY47" fmla="*/ 806602 h 6861600"/>
              <a:gd name="connsiteX48" fmla="*/ 0 w 12193200"/>
              <a:gd name="connsiteY48" fmla="*/ 0 h 6861600"/>
              <a:gd name="connsiteX49" fmla="*/ 12193200 w 12193200"/>
              <a:gd name="connsiteY49" fmla="*/ 0 h 6861600"/>
              <a:gd name="connsiteX50" fmla="*/ 12193200 w 12193200"/>
              <a:gd name="connsiteY50" fmla="*/ 6861600 h 6861600"/>
              <a:gd name="connsiteX51" fmla="*/ 0 w 12193200"/>
              <a:gd name="connsiteY51" fmla="*/ 6861600 h 686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3200" h="6861600">
                <a:moveTo>
                  <a:pt x="995526" y="1233181"/>
                </a:moveTo>
                <a:lnTo>
                  <a:pt x="1070804" y="1233181"/>
                </a:lnTo>
                <a:lnTo>
                  <a:pt x="1070804" y="1308459"/>
                </a:lnTo>
                <a:lnTo>
                  <a:pt x="995526" y="1308459"/>
                </a:lnTo>
                <a:close/>
                <a:moveTo>
                  <a:pt x="767599" y="1233180"/>
                </a:moveTo>
                <a:lnTo>
                  <a:pt x="842877" y="1233180"/>
                </a:lnTo>
                <a:lnTo>
                  <a:pt x="840786" y="1308459"/>
                </a:lnTo>
                <a:lnTo>
                  <a:pt x="767599" y="1308459"/>
                </a:lnTo>
                <a:close/>
                <a:moveTo>
                  <a:pt x="1029504" y="1056456"/>
                </a:moveTo>
                <a:cubicBezTo>
                  <a:pt x="1026024" y="1057643"/>
                  <a:pt x="1022848" y="1059580"/>
                  <a:pt x="1020200" y="1062131"/>
                </a:cubicBezTo>
                <a:cubicBezTo>
                  <a:pt x="967087" y="1093915"/>
                  <a:pt x="945340" y="1115662"/>
                  <a:pt x="945340" y="1209342"/>
                </a:cubicBezTo>
                <a:lnTo>
                  <a:pt x="945340" y="1313896"/>
                </a:lnTo>
                <a:cubicBezTo>
                  <a:pt x="945340" y="1339303"/>
                  <a:pt x="965936" y="1359899"/>
                  <a:pt x="991343" y="1359899"/>
                </a:cubicBezTo>
                <a:lnTo>
                  <a:pt x="1074986" y="1359899"/>
                </a:lnTo>
                <a:cubicBezTo>
                  <a:pt x="1100393" y="1359899"/>
                  <a:pt x="1120990" y="1339303"/>
                  <a:pt x="1120990" y="1313896"/>
                </a:cubicBezTo>
                <a:lnTo>
                  <a:pt x="1120990" y="1230253"/>
                </a:lnTo>
                <a:cubicBezTo>
                  <a:pt x="1121683" y="1204855"/>
                  <a:pt x="1101655" y="1183704"/>
                  <a:pt x="1076258" y="1183012"/>
                </a:cubicBezTo>
                <a:cubicBezTo>
                  <a:pt x="1075834" y="1183000"/>
                  <a:pt x="1075410" y="1182994"/>
                  <a:pt x="1074986" y="1182994"/>
                </a:cubicBezTo>
                <a:lnTo>
                  <a:pt x="995944" y="1182994"/>
                </a:lnTo>
                <a:cubicBezTo>
                  <a:pt x="992205" y="1148296"/>
                  <a:pt x="1012806" y="1115578"/>
                  <a:pt x="1045711" y="1103952"/>
                </a:cubicBezTo>
                <a:cubicBezTo>
                  <a:pt x="1058827" y="1099477"/>
                  <a:pt x="1065831" y="1085215"/>
                  <a:pt x="1061356" y="1072100"/>
                </a:cubicBezTo>
                <a:cubicBezTo>
                  <a:pt x="1056880" y="1058984"/>
                  <a:pt x="1042619" y="1051980"/>
                  <a:pt x="1029504" y="1056456"/>
                </a:cubicBezTo>
                <a:close/>
                <a:moveTo>
                  <a:pt x="799486" y="1056456"/>
                </a:moveTo>
                <a:cubicBezTo>
                  <a:pt x="796006" y="1057643"/>
                  <a:pt x="792830" y="1059580"/>
                  <a:pt x="790182" y="1062130"/>
                </a:cubicBezTo>
                <a:cubicBezTo>
                  <a:pt x="737069" y="1092660"/>
                  <a:pt x="715322" y="1114407"/>
                  <a:pt x="715322" y="1208087"/>
                </a:cubicBezTo>
                <a:lnTo>
                  <a:pt x="715322" y="1312640"/>
                </a:lnTo>
                <a:cubicBezTo>
                  <a:pt x="715322" y="1338048"/>
                  <a:pt x="735919" y="1358644"/>
                  <a:pt x="761325" y="1358644"/>
                </a:cubicBezTo>
                <a:lnTo>
                  <a:pt x="844969" y="1358644"/>
                </a:lnTo>
                <a:cubicBezTo>
                  <a:pt x="870349" y="1359799"/>
                  <a:pt x="891860" y="1340160"/>
                  <a:pt x="893016" y="1314779"/>
                </a:cubicBezTo>
                <a:cubicBezTo>
                  <a:pt x="893048" y="1314067"/>
                  <a:pt x="893064" y="1313354"/>
                  <a:pt x="893063" y="1312640"/>
                </a:cubicBezTo>
                <a:lnTo>
                  <a:pt x="893063" y="1228998"/>
                </a:lnTo>
                <a:cubicBezTo>
                  <a:pt x="893089" y="1203591"/>
                  <a:pt x="872514" y="1182973"/>
                  <a:pt x="847107" y="1182947"/>
                </a:cubicBezTo>
                <a:cubicBezTo>
                  <a:pt x="846394" y="1182946"/>
                  <a:pt x="845681" y="1182962"/>
                  <a:pt x="844969" y="1182995"/>
                </a:cubicBezTo>
                <a:lnTo>
                  <a:pt x="844969" y="1182994"/>
                </a:lnTo>
                <a:lnTo>
                  <a:pt x="767599" y="1182994"/>
                </a:lnTo>
                <a:cubicBezTo>
                  <a:pt x="763635" y="1148741"/>
                  <a:pt x="783451" y="1116175"/>
                  <a:pt x="815693" y="1103952"/>
                </a:cubicBezTo>
                <a:cubicBezTo>
                  <a:pt x="828809" y="1099477"/>
                  <a:pt x="835814" y="1085215"/>
                  <a:pt x="831338" y="1072100"/>
                </a:cubicBezTo>
                <a:cubicBezTo>
                  <a:pt x="826862" y="1058984"/>
                  <a:pt x="812602" y="1051980"/>
                  <a:pt x="799486" y="1056456"/>
                </a:cubicBezTo>
                <a:close/>
                <a:moveTo>
                  <a:pt x="918157" y="856788"/>
                </a:moveTo>
                <a:cubicBezTo>
                  <a:pt x="1112174" y="856788"/>
                  <a:pt x="1269456" y="1014070"/>
                  <a:pt x="1269456" y="1208088"/>
                </a:cubicBezTo>
                <a:cubicBezTo>
                  <a:pt x="1269226" y="1402010"/>
                  <a:pt x="1112079" y="1559157"/>
                  <a:pt x="918157" y="1559387"/>
                </a:cubicBezTo>
                <a:cubicBezTo>
                  <a:pt x="724139" y="1559387"/>
                  <a:pt x="566857" y="1402105"/>
                  <a:pt x="566857" y="1208088"/>
                </a:cubicBezTo>
                <a:cubicBezTo>
                  <a:pt x="566857" y="1014070"/>
                  <a:pt x="724139" y="856788"/>
                  <a:pt x="918157" y="856788"/>
                </a:cubicBezTo>
                <a:close/>
                <a:moveTo>
                  <a:pt x="918157" y="806602"/>
                </a:moveTo>
                <a:cubicBezTo>
                  <a:pt x="696422" y="806602"/>
                  <a:pt x="516671" y="986353"/>
                  <a:pt x="516671" y="1208088"/>
                </a:cubicBezTo>
                <a:cubicBezTo>
                  <a:pt x="516671" y="1429822"/>
                  <a:pt x="696422" y="1609573"/>
                  <a:pt x="918157" y="1609573"/>
                </a:cubicBezTo>
                <a:cubicBezTo>
                  <a:pt x="1139891" y="1609573"/>
                  <a:pt x="1319642" y="1429822"/>
                  <a:pt x="1319642" y="1208088"/>
                </a:cubicBezTo>
                <a:cubicBezTo>
                  <a:pt x="1319412" y="986449"/>
                  <a:pt x="1139795" y="806833"/>
                  <a:pt x="918157" y="806602"/>
                </a:cubicBezTo>
                <a:close/>
                <a:moveTo>
                  <a:pt x="0" y="0"/>
                </a:moveTo>
                <a:lnTo>
                  <a:pt x="12193200" y="0"/>
                </a:lnTo>
                <a:lnTo>
                  <a:pt x="12193200" y="6861600"/>
                </a:lnTo>
                <a:lnTo>
                  <a:pt x="0" y="6861600"/>
                </a:lnTo>
                <a:close/>
              </a:path>
            </a:pathLst>
          </a:custGeom>
          <a:noFill/>
        </p:spPr>
        <p:txBody>
          <a:bodyPr wrap="square" lIns="144000" tIns="36000" bIns="0" anchor="t" anchorCtr="0">
            <a:noAutofit/>
          </a:bodyPr>
          <a:lstStyle>
            <a:lvl1pPr marL="0" indent="0" algn="l">
              <a:spcAft>
                <a:spcPts val="0"/>
              </a:spcAft>
              <a:buNone/>
              <a:defRPr sz="1600">
                <a:solidFill>
                  <a:schemeClr val="bg1"/>
                </a:solidFill>
              </a:defRPr>
            </a:lvl1pPr>
          </a:lstStyle>
          <a:p>
            <a:r>
              <a:rPr lang="en-GB" dirty="0"/>
              <a:t>Click on frame and insert picture using the Insert tab - Pictures or from Templafy Images.</a:t>
            </a:r>
            <a:br>
              <a:rPr lang="en-GB" dirty="0"/>
            </a:br>
            <a:r>
              <a:rPr lang="en-GB" dirty="0"/>
              <a:t>Right click on picture and choose Send to Back to get overlay in front</a:t>
            </a:r>
          </a:p>
        </p:txBody>
      </p:sp>
      <p:sp>
        <p:nvSpPr>
          <p:cNvPr id="14" name="Picture Placeholder person">
            <a:extLst>
              <a:ext uri="{FF2B5EF4-FFF2-40B4-BE49-F238E27FC236}">
                <a16:creationId xmlns:a16="http://schemas.microsoft.com/office/drawing/2014/main" id="{5CC32904-155C-420E-A54F-A63499340F58}"/>
              </a:ext>
            </a:extLst>
          </p:cNvPr>
          <p:cNvSpPr>
            <a:spLocks noGrp="1" noChangeAspect="1"/>
          </p:cNvSpPr>
          <p:nvPr>
            <p:ph type="pic" sz="quarter" idx="21" hasCustomPrompt="1"/>
          </p:nvPr>
        </p:nvSpPr>
        <p:spPr>
          <a:xfrm>
            <a:off x="1523031" y="3697200"/>
            <a:ext cx="1281600" cy="1281600"/>
          </a:xfrm>
          <a:prstGeom prst="ellipse">
            <a:avLst/>
          </a:prstGeom>
          <a:noFill/>
        </p:spPr>
        <p:txBody>
          <a:bodyPr lIns="0" tIns="0"/>
          <a:lstStyle>
            <a:lvl1pPr marL="0" indent="0" algn="l">
              <a:buNone/>
              <a:defRPr sz="800">
                <a:solidFill>
                  <a:schemeClr val="bg1"/>
                </a:solidFill>
              </a:defRPr>
            </a:lvl1pPr>
          </a:lstStyle>
          <a:p>
            <a:r>
              <a:rPr lang="en-GB" dirty="0"/>
              <a:t>Click icon to add picture or click on frame and insert picture from Templafy Images</a:t>
            </a:r>
          </a:p>
        </p:txBody>
      </p:sp>
      <p:sp>
        <p:nvSpPr>
          <p:cNvPr id="23" name="Text Placeholder 8">
            <a:extLst>
              <a:ext uri="{FF2B5EF4-FFF2-40B4-BE49-F238E27FC236}">
                <a16:creationId xmlns:a16="http://schemas.microsoft.com/office/drawing/2014/main" id="{BEC7628F-4255-46B0-97E8-36FE19AE348C}"/>
              </a:ext>
            </a:extLst>
          </p:cNvPr>
          <p:cNvSpPr>
            <a:spLocks noGrp="1"/>
          </p:cNvSpPr>
          <p:nvPr>
            <p:ph type="body" sz="quarter" idx="13" hasCustomPrompt="1"/>
          </p:nvPr>
        </p:nvSpPr>
        <p:spPr>
          <a:xfrm>
            <a:off x="1523031" y="986400"/>
            <a:ext cx="5660407" cy="2559600"/>
          </a:xfrm>
        </p:spPr>
        <p:txBody>
          <a:bodyPr/>
          <a:lstStyle>
            <a:lvl1pPr marL="0" indent="0">
              <a:lnSpc>
                <a:spcPct val="90000"/>
              </a:lnSpc>
              <a:spcAft>
                <a:spcPts val="0"/>
              </a:spcAft>
              <a:buFont typeface="Arial" panose="020B0604020202020204" pitchFamily="34" charset="0"/>
              <a:buChar char="​"/>
              <a:defRPr sz="3000">
                <a:solidFill>
                  <a:schemeClr val="bg1"/>
                </a:solidFill>
              </a:defRPr>
            </a:lvl1pPr>
            <a:lvl2pPr marL="324000" indent="-324000">
              <a:spcBef>
                <a:spcPts val="1200"/>
              </a:spcBef>
              <a:spcAft>
                <a:spcPts val="0"/>
              </a:spcAft>
              <a:buFont typeface="Arial" panose="020B0604020202020204" pitchFamily="34" charset="0"/>
              <a:buChar char="—"/>
              <a:defRPr sz="1600">
                <a:solidFill>
                  <a:schemeClr val="bg1"/>
                </a:solidFill>
              </a:defRPr>
            </a:lvl2pPr>
            <a:lvl3pPr marL="0" indent="0">
              <a:buFont typeface="Arial" panose="020B0604020202020204" pitchFamily="34" charset="0"/>
              <a:buChar char="​"/>
              <a:defRPr sz="3000">
                <a:solidFill>
                  <a:schemeClr val="bg1"/>
                </a:solidFill>
              </a:defRPr>
            </a:lvl3pPr>
            <a:lvl4pPr>
              <a:defRPr sz="1400" b="0">
                <a:solidFill>
                  <a:schemeClr val="bg1"/>
                </a:solidFill>
              </a:defRPr>
            </a:lvl4pPr>
            <a:lvl5pPr>
              <a:defRPr sz="3000">
                <a:solidFill>
                  <a:schemeClr val="bg1"/>
                </a:solidFill>
              </a:defRPr>
            </a:lvl5pPr>
            <a:lvl6pPr marL="0" indent="0">
              <a:buFont typeface="Arial" panose="020B0604020202020204" pitchFamily="34" charset="0"/>
              <a:buChar char="​"/>
              <a:defRPr sz="1400">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GB" dirty="0"/>
              <a:t>Click to add quote                             Enter &amp; Tab for name text level</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 level</a:t>
            </a:r>
          </a:p>
          <a:p>
            <a:pPr lvl="6"/>
            <a:r>
              <a:rPr lang="en-GB" dirty="0"/>
              <a:t>7</a:t>
            </a:r>
          </a:p>
          <a:p>
            <a:pPr lvl="7"/>
            <a:r>
              <a:rPr lang="en-GB" dirty="0"/>
              <a:t>8</a:t>
            </a:r>
          </a:p>
          <a:p>
            <a:pPr lvl="8"/>
            <a:r>
              <a:rPr lang="en-GB" dirty="0"/>
              <a:t>9</a:t>
            </a:r>
          </a:p>
        </p:txBody>
      </p:sp>
      <p:sp>
        <p:nvSpPr>
          <p:cNvPr id="12" name="Text Placeholder 4">
            <a:extLst>
              <a:ext uri="{FF2B5EF4-FFF2-40B4-BE49-F238E27FC236}">
                <a16:creationId xmlns:a16="http://schemas.microsoft.com/office/drawing/2014/main" id="{E16D4D4A-5E5B-4C43-B30A-1278F6398AF6}"/>
              </a:ext>
            </a:extLst>
          </p:cNvPr>
          <p:cNvSpPr>
            <a:spLocks noGrp="1"/>
          </p:cNvSpPr>
          <p:nvPr>
            <p:ph type="body" sz="quarter" idx="19" hasCustomPrompt="1"/>
          </p:nvPr>
        </p:nvSpPr>
        <p:spPr>
          <a:xfrm>
            <a:off x="1523031" y="5128517"/>
            <a:ext cx="2540969" cy="252000"/>
          </a:xfrm>
        </p:spPr>
        <p:txBody>
          <a:bodyPr/>
          <a:lstStyle>
            <a:lvl1pPr marL="0" indent="0">
              <a:spcAft>
                <a:spcPts val="0"/>
              </a:spcAft>
              <a:buNone/>
              <a:defRPr sz="1400" b="1">
                <a:solidFill>
                  <a:schemeClr val="bg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3" name="Text Placeholder 4">
            <a:extLst>
              <a:ext uri="{FF2B5EF4-FFF2-40B4-BE49-F238E27FC236}">
                <a16:creationId xmlns:a16="http://schemas.microsoft.com/office/drawing/2014/main" id="{91C44013-1FF9-4908-A9B8-D73A8DF35656}"/>
              </a:ext>
            </a:extLst>
          </p:cNvPr>
          <p:cNvSpPr>
            <a:spLocks noGrp="1"/>
          </p:cNvSpPr>
          <p:nvPr>
            <p:ph type="body" sz="quarter" idx="20" hasCustomPrompt="1"/>
          </p:nvPr>
        </p:nvSpPr>
        <p:spPr>
          <a:xfrm>
            <a:off x="1523032" y="5384425"/>
            <a:ext cx="1887480" cy="588681"/>
          </a:xfrm>
        </p:spPr>
        <p:txBody>
          <a:bodyPr/>
          <a:lstStyle>
            <a:lvl1pPr marL="0" indent="0">
              <a:spcAft>
                <a:spcPts val="0"/>
              </a:spcAft>
              <a:buNone/>
              <a:defRPr sz="1400" b="0">
                <a:solidFill>
                  <a:schemeClr val="bg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Company</a:t>
            </a:r>
          </a:p>
        </p:txBody>
      </p:sp>
      <p:sp>
        <p:nvSpPr>
          <p:cNvPr id="4" name="Date Placeholder 3">
            <a:extLst>
              <a:ext uri="{FF2B5EF4-FFF2-40B4-BE49-F238E27FC236}">
                <a16:creationId xmlns:a16="http://schemas.microsoft.com/office/drawing/2014/main" id="{0B7C3FFD-033C-41EA-9F99-BA134DE4C2BD}"/>
              </a:ext>
            </a:extLst>
          </p:cNvPr>
          <p:cNvSpPr>
            <a:spLocks noGrp="1"/>
          </p:cNvSpPr>
          <p:nvPr>
            <p:ph type="dt" sz="half" idx="14"/>
          </p:nvPr>
        </p:nvSpPr>
        <p:spPr/>
        <p:txBody>
          <a:bodyPr/>
          <a:lstStyle>
            <a:lvl1pPr>
              <a:defRPr>
                <a:solidFill>
                  <a:schemeClr val="bg1"/>
                </a:solidFill>
              </a:defRPr>
            </a:lvl1pPr>
          </a:lstStyle>
          <a:p>
            <a:endParaRPr lang="en-GB" dirty="0"/>
          </a:p>
        </p:txBody>
      </p:sp>
      <p:sp>
        <p:nvSpPr>
          <p:cNvPr id="6" name="Footer Placeholder 5">
            <a:extLst>
              <a:ext uri="{FF2B5EF4-FFF2-40B4-BE49-F238E27FC236}">
                <a16:creationId xmlns:a16="http://schemas.microsoft.com/office/drawing/2014/main" id="{930D4A70-1CAF-42DC-92D9-74079589B936}"/>
              </a:ext>
            </a:extLst>
          </p:cNvPr>
          <p:cNvSpPr>
            <a:spLocks noGrp="1"/>
          </p:cNvSpPr>
          <p:nvPr>
            <p:ph type="ftr" sz="quarter" idx="15"/>
          </p:nvPr>
        </p:nvSpPr>
        <p:spPr/>
        <p:txBody>
          <a:bodyPr/>
          <a:lstStyle>
            <a:lvl1pPr>
              <a:defRPr>
                <a:solidFill>
                  <a:schemeClr val="bg1"/>
                </a:solidFill>
              </a:defRPr>
            </a:lvl1pPr>
          </a:lstStyle>
          <a:p>
            <a:endParaRPr lang="en-GB" dirty="0"/>
          </a:p>
        </p:txBody>
      </p:sp>
      <p:sp>
        <p:nvSpPr>
          <p:cNvPr id="8" name="Slide Number Placeholder 7">
            <a:extLst>
              <a:ext uri="{FF2B5EF4-FFF2-40B4-BE49-F238E27FC236}">
                <a16:creationId xmlns:a16="http://schemas.microsoft.com/office/drawing/2014/main" id="{27281F30-C26F-4464-8AA3-DD12C5EA439F}"/>
              </a:ext>
            </a:extLst>
          </p:cNvPr>
          <p:cNvSpPr>
            <a:spLocks noGrp="1"/>
          </p:cNvSpPr>
          <p:nvPr>
            <p:ph type="sldNum" sz="quarter" idx="16"/>
          </p:nvPr>
        </p:nvSpPr>
        <p:spPr/>
        <p:txBody>
          <a:bodyPr/>
          <a:lstStyle>
            <a:lvl1pPr>
              <a:defRPr>
                <a:solidFill>
                  <a:schemeClr val="bg1"/>
                </a:solidFill>
              </a:defRPr>
            </a:lvl1p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4226840374"/>
      </p:ext>
    </p:extLst>
  </p:cSld>
  <p:clrMapOvr>
    <a:overrideClrMapping bg1="lt1" tx1="dk1" bg2="lt2" tx2="dk2" accent1="accent1" accent2="accent2" accent3="accent3" accent4="accent4" accent5="accent5" accent6="accent6" hlink="hlink" folHlink="folHlink"/>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Questions">
    <p:bg>
      <p:bgPr>
        <a:solidFill>
          <a:schemeClr val="tx1"/>
        </a:solidFill>
        <a:effectLst/>
      </p:bgPr>
    </p:bg>
    <p:spTree>
      <p:nvGrpSpPr>
        <p:cNvPr id="1" name=""/>
        <p:cNvGrpSpPr/>
        <p:nvPr/>
      </p:nvGrpSpPr>
      <p:grpSpPr>
        <a:xfrm>
          <a:off x="0" y="0"/>
          <a:ext cx="0" cy="0"/>
          <a:chOff x="0" y="0"/>
          <a:chExt cx="0" cy="0"/>
        </a:xfrm>
      </p:grpSpPr>
      <p:sp>
        <p:nvSpPr>
          <p:cNvPr id="7" name="Background"/>
          <p:cNvSpPr/>
          <p:nvPr userDrawn="1"/>
        </p:nvSpPr>
        <p:spPr bwMode="white">
          <a:xfrm>
            <a:off x="0" y="0"/>
            <a:ext cx="12193200" cy="6861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sp>
        <p:nvSpPr>
          <p:cNvPr id="9" name="Title 8">
            <a:extLst>
              <a:ext uri="{FF2B5EF4-FFF2-40B4-BE49-F238E27FC236}">
                <a16:creationId xmlns:a16="http://schemas.microsoft.com/office/drawing/2014/main" id="{779DE34F-928D-407C-84A9-4B1141BDC16B}"/>
              </a:ext>
            </a:extLst>
          </p:cNvPr>
          <p:cNvSpPr>
            <a:spLocks noGrp="1"/>
          </p:cNvSpPr>
          <p:nvPr>
            <p:ph type="title" hasCustomPrompt="1"/>
          </p:nvPr>
        </p:nvSpPr>
        <p:spPr>
          <a:xfrm>
            <a:off x="576000" y="576000"/>
            <a:ext cx="11041200" cy="720000"/>
          </a:xfrm>
        </p:spPr>
        <p:txBody>
          <a:bodyPr/>
          <a:lstStyle>
            <a:lvl1pPr>
              <a:defRPr sz="5400">
                <a:solidFill>
                  <a:schemeClr val="tx1"/>
                </a:solidFill>
              </a:defRPr>
            </a:lvl1pPr>
          </a:lstStyle>
          <a:p>
            <a:r>
              <a:rPr lang="en-GB" noProof="0" dirty="0"/>
              <a:t>Click to add Questions?</a:t>
            </a:r>
            <a:br>
              <a:rPr lang="en-GB" noProof="0" dirty="0"/>
            </a:br>
            <a:endParaRPr lang="en-GB" dirty="0"/>
          </a:p>
        </p:txBody>
      </p:sp>
      <p:sp>
        <p:nvSpPr>
          <p:cNvPr id="4" name="Date Placeholder 3">
            <a:extLst>
              <a:ext uri="{FF2B5EF4-FFF2-40B4-BE49-F238E27FC236}">
                <a16:creationId xmlns:a16="http://schemas.microsoft.com/office/drawing/2014/main" id="{AC8586BC-4FE7-4AD4-8630-E230539813E0}"/>
              </a:ext>
            </a:extLst>
          </p:cNvPr>
          <p:cNvSpPr>
            <a:spLocks noGrp="1"/>
          </p:cNvSpPr>
          <p:nvPr>
            <p:ph type="dt" sz="half" idx="10"/>
          </p:nvPr>
        </p:nvSpPr>
        <p:spPr/>
        <p:txBody>
          <a:bodyPr/>
          <a:lstStyle>
            <a:lvl1pPr>
              <a:defRPr>
                <a:solidFill>
                  <a:schemeClr val="tx1"/>
                </a:solidFill>
              </a:defRPr>
            </a:lvl1pPr>
          </a:lstStyle>
          <a:p>
            <a:endParaRPr lang="en-GB" dirty="0"/>
          </a:p>
        </p:txBody>
      </p:sp>
      <p:sp>
        <p:nvSpPr>
          <p:cNvPr id="5" name="Footer Placeholder 4">
            <a:extLst>
              <a:ext uri="{FF2B5EF4-FFF2-40B4-BE49-F238E27FC236}">
                <a16:creationId xmlns:a16="http://schemas.microsoft.com/office/drawing/2014/main" id="{9F0E3183-3776-48DF-A360-D69E6761519B}"/>
              </a:ext>
            </a:extLst>
          </p:cNvPr>
          <p:cNvSpPr>
            <a:spLocks noGrp="1"/>
          </p:cNvSpPr>
          <p:nvPr>
            <p:ph type="ftr" sz="quarter" idx="11"/>
          </p:nvPr>
        </p:nvSpPr>
        <p:spPr/>
        <p:txBody>
          <a:bodyPr/>
          <a:lstStyle>
            <a:lvl1pPr>
              <a:defRPr>
                <a:solidFill>
                  <a:schemeClr val="tx1"/>
                </a:solidFill>
              </a:defRPr>
            </a:lvl1pPr>
          </a:lstStyle>
          <a:p>
            <a:endParaRPr lang="en-GB" dirty="0"/>
          </a:p>
        </p:txBody>
      </p:sp>
      <p:sp>
        <p:nvSpPr>
          <p:cNvPr id="8" name="Slide Number Placeholder 7">
            <a:extLst>
              <a:ext uri="{FF2B5EF4-FFF2-40B4-BE49-F238E27FC236}">
                <a16:creationId xmlns:a16="http://schemas.microsoft.com/office/drawing/2014/main" id="{FA0DE040-B8A6-4766-9FB3-DA28A9B0510D}"/>
              </a:ext>
            </a:extLst>
          </p:cNvPr>
          <p:cNvSpPr>
            <a:spLocks noGrp="1"/>
          </p:cNvSpPr>
          <p:nvPr>
            <p:ph type="sldNum" sz="quarter" idx="12"/>
          </p:nvPr>
        </p:nvSpPr>
        <p:spPr/>
        <p:txBody>
          <a:bodyPr/>
          <a:lstStyle>
            <a:lvl1pPr>
              <a:defRPr>
                <a:solidFill>
                  <a:schemeClr val="tx1"/>
                </a:solidFill>
              </a:defRPr>
            </a:lvl1p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2236847496"/>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title slide - graphics 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AF08ED5F-4782-4D77-8139-FFB1B45648B1}"/>
              </a:ext>
            </a:extLst>
          </p:cNvPr>
          <p:cNvSpPr txBox="1"/>
          <p:nvPr userDrawn="1"/>
        </p:nvSpPr>
        <p:spPr>
          <a:xfrm>
            <a:off x="9525" y="-270387"/>
            <a:ext cx="8882626" cy="215444"/>
          </a:xfrm>
          <a:prstGeom prst="rect">
            <a:avLst/>
          </a:prstGeom>
          <a:noFill/>
        </p:spPr>
        <p:txBody>
          <a:bodyPr wrap="square" lIns="0" tIns="0" rIns="0" bIns="0" rtlCol="0" anchor="b" anchorCtr="0">
            <a:spAutoFit/>
          </a:bodyPr>
          <a:lstStyle/>
          <a:p>
            <a:pPr marL="0" indent="0" algn="l">
              <a:spcAft>
                <a:spcPts val="600"/>
              </a:spcAft>
              <a:buFont typeface="Arial" panose="020B0604020202020204" pitchFamily="34" charset="0"/>
              <a:buNone/>
            </a:pPr>
            <a:r>
              <a:rPr lang="en-GB" sz="1400" dirty="0"/>
              <a:t>You have the option to change the color of the guidepost</a:t>
            </a:r>
            <a:endParaRPr lang="en-GB" sz="1600" dirty="0">
              <a:solidFill>
                <a:schemeClr val="tx2"/>
              </a:solidFill>
            </a:endParaRPr>
          </a:p>
        </p:txBody>
      </p:sp>
      <p:sp>
        <p:nvSpPr>
          <p:cNvPr id="9" name="Footer Placeholder 8" hidden="1">
            <a:extLst>
              <a:ext uri="{FF2B5EF4-FFF2-40B4-BE49-F238E27FC236}">
                <a16:creationId xmlns:a16="http://schemas.microsoft.com/office/drawing/2014/main" id="{3297A132-C2EE-4CE3-8B75-B1FDFF50D46E}"/>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2" name="Date Placeholder 6" hidden="1">
            <a:extLst>
              <a:ext uri="{FF2B5EF4-FFF2-40B4-BE49-F238E27FC236}">
                <a16:creationId xmlns:a16="http://schemas.microsoft.com/office/drawing/2014/main" id="{F13720B1-7DC5-4B65-984F-14EE96662287}"/>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11" name="Slide Number Placeholder 10" hidden="1">
            <a:extLst>
              <a:ext uri="{FF2B5EF4-FFF2-40B4-BE49-F238E27FC236}">
                <a16:creationId xmlns:a16="http://schemas.microsoft.com/office/drawing/2014/main" id="{E1304FA1-E0F5-4AD4-846A-37642FFE4879}"/>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8" name="Picture Placeholder 7"/>
          <p:cNvSpPr>
            <a:spLocks noGrp="1"/>
          </p:cNvSpPr>
          <p:nvPr>
            <p:ph type="pic" sz="quarter" idx="13" hasCustomPrompt="1"/>
          </p:nvPr>
        </p:nvSpPr>
        <p:spPr bwMode="white">
          <a:xfrm>
            <a:off x="0" y="-1"/>
            <a:ext cx="12193200" cy="6861600"/>
          </a:xfrm>
          <a:solidFill>
            <a:schemeClr val="bg2"/>
          </a:solidFill>
        </p:spPr>
        <p:txBody>
          <a:bodyPr lIns="144000" tIns="108000" bIns="0" anchor="t" anchorCtr="0"/>
          <a:lstStyle>
            <a:lvl1pPr marL="0" indent="0" algn="l">
              <a:buNone/>
              <a:defRPr sz="1600"/>
            </a:lvl1pPr>
          </a:lstStyle>
          <a:p>
            <a:r>
              <a:rPr lang="en-GB" dirty="0"/>
              <a:t>Click on frame and insert picture using the Insert tab - Pictures or from Templafy Images</a:t>
            </a:r>
          </a:p>
        </p:txBody>
      </p:sp>
      <p:sp>
        <p:nvSpPr>
          <p:cNvPr id="20" name="Text Placeholder 19">
            <a:extLst>
              <a:ext uri="{FF2B5EF4-FFF2-40B4-BE49-F238E27FC236}">
                <a16:creationId xmlns:a16="http://schemas.microsoft.com/office/drawing/2014/main" id="{4D759B9D-050C-45A1-82AE-7FD56650DD08}"/>
              </a:ext>
            </a:extLst>
          </p:cNvPr>
          <p:cNvSpPr>
            <a:spLocks noGrp="1"/>
          </p:cNvSpPr>
          <p:nvPr>
            <p:ph type="body" sz="quarter" idx="18" hasCustomPrompt="1"/>
          </p:nvPr>
        </p:nvSpPr>
        <p:spPr bwMode="ltGray">
          <a:xfrm>
            <a:off x="1342" y="779350"/>
            <a:ext cx="12192699" cy="6078221"/>
          </a:xfrm>
          <a:custGeom>
            <a:avLst/>
            <a:gdLst>
              <a:gd name="connsiteX0" fmla="*/ 0 w 12192699"/>
              <a:gd name="connsiteY0" fmla="*/ 0 h 6078221"/>
              <a:gd name="connsiteX1" fmla="*/ 9262533 w 12192699"/>
              <a:gd name="connsiteY1" fmla="*/ 0 h 6078221"/>
              <a:gd name="connsiteX2" fmla="*/ 11326876 w 12192699"/>
              <a:gd name="connsiteY2" fmla="*/ 770552 h 6078221"/>
              <a:gd name="connsiteX3" fmla="*/ 12192699 w 12192699"/>
              <a:gd name="connsiteY3" fmla="*/ 1642512 h 6078221"/>
              <a:gd name="connsiteX4" fmla="*/ 12192699 w 12192699"/>
              <a:gd name="connsiteY4" fmla="*/ 6078221 h 6078221"/>
              <a:gd name="connsiteX5" fmla="*/ 0 w 12192699"/>
              <a:gd name="connsiteY5" fmla="*/ 6078221 h 6078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699" h="6078221">
                <a:moveTo>
                  <a:pt x="0" y="0"/>
                </a:moveTo>
                <a:lnTo>
                  <a:pt x="9262533" y="0"/>
                </a:lnTo>
                <a:cubicBezTo>
                  <a:pt x="10174224" y="0"/>
                  <a:pt x="10757704" y="198078"/>
                  <a:pt x="11326876" y="770552"/>
                </a:cubicBezTo>
                <a:lnTo>
                  <a:pt x="12192699" y="1642512"/>
                </a:lnTo>
                <a:lnTo>
                  <a:pt x="12192699" y="6078221"/>
                </a:lnTo>
                <a:lnTo>
                  <a:pt x="0" y="6078221"/>
                </a:lnTo>
                <a:close/>
              </a:path>
            </a:pathLst>
          </a:custGeom>
          <a:solidFill>
            <a:schemeClr val="accent1">
              <a:alpha val="90000"/>
            </a:schemeClr>
          </a:solidFill>
          <a:ln w="0">
            <a:solidFill>
              <a:schemeClr val="accent1">
                <a:alpha val="0"/>
              </a:schemeClr>
            </a:solidFill>
          </a:ln>
        </p:spPr>
        <p:txBody>
          <a:bodyPr wrap="square">
            <a:noAutofit/>
          </a:bodyPr>
          <a:lstStyle>
            <a:lvl1pPr marL="0" indent="0">
              <a:buNone/>
              <a:defRPr sz="100">
                <a:noFill/>
              </a:defRPr>
            </a:lvl1pPr>
          </a:lstStyle>
          <a:p>
            <a:pPr lvl="0"/>
            <a:r>
              <a:rPr lang="en-GB" dirty="0"/>
              <a:t>.</a:t>
            </a:r>
          </a:p>
        </p:txBody>
      </p:sp>
      <p:sp>
        <p:nvSpPr>
          <p:cNvPr id="19" name="image">
            <a:extLst>
              <a:ext uri="{FF2B5EF4-FFF2-40B4-BE49-F238E27FC236}">
                <a16:creationId xmlns:a16="http://schemas.microsoft.com/office/drawing/2014/main" id="{729C2D0D-0E44-4FE5-BA9E-8BBD5A90CC16}"/>
              </a:ext>
            </a:extLst>
          </p:cNvPr>
          <p:cNvSpPr>
            <a:spLocks noGrp="1"/>
          </p:cNvSpPr>
          <p:nvPr>
            <p:ph type="body" sz="quarter" idx="20" hasCustomPrompt="1"/>
          </p:nvPr>
        </p:nvSpPr>
        <p:spPr bwMode="white">
          <a:xfrm>
            <a:off x="576000" y="1346400"/>
            <a:ext cx="1490472" cy="381600"/>
          </a:xfr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w="0">
            <a:solidFill>
              <a:schemeClr val="bg1">
                <a:alpha val="0"/>
              </a:schemeClr>
            </a:solidFill>
          </a:ln>
        </p:spPr>
        <p:txBody>
          <a:bodyPr/>
          <a:lstStyle>
            <a:lvl1pPr marL="0" indent="0">
              <a:buNone/>
              <a:defRPr sz="100">
                <a:noFill/>
              </a:defRPr>
            </a:lvl1pPr>
            <a:lvl2pPr>
              <a:defRPr sz="100"/>
            </a:lvl2pPr>
            <a:lvl3pPr>
              <a:defRPr sz="100"/>
            </a:lvl3pPr>
            <a:lvl4pPr>
              <a:defRPr sz="100"/>
            </a:lvl4pPr>
            <a:lvl5pPr>
              <a:defRPr sz="100"/>
            </a:lvl5pPr>
          </a:lstStyle>
          <a:p>
            <a:pPr lvl="0"/>
            <a:r>
              <a:rPr lang="en-GB" noProof="0" dirty="0"/>
              <a:t>.</a:t>
            </a:r>
          </a:p>
        </p:txBody>
      </p:sp>
      <p:sp>
        <p:nvSpPr>
          <p:cNvPr id="14" name="Title 1">
            <a:extLst>
              <a:ext uri="{FF2B5EF4-FFF2-40B4-BE49-F238E27FC236}">
                <a16:creationId xmlns:a16="http://schemas.microsoft.com/office/drawing/2014/main" id="{1D6BA84D-0266-4847-9EEF-BEE0CE01AED2}"/>
              </a:ext>
            </a:extLst>
          </p:cNvPr>
          <p:cNvSpPr>
            <a:spLocks noGrp="1"/>
          </p:cNvSpPr>
          <p:nvPr>
            <p:ph type="ctrTitle" hasCustomPrompt="1"/>
          </p:nvPr>
        </p:nvSpPr>
        <p:spPr bwMode="white">
          <a:xfrm>
            <a:off x="576000" y="2516400"/>
            <a:ext cx="6321600" cy="1497600"/>
          </a:xfrm>
        </p:spPr>
        <p:txBody>
          <a:bodyPr anchor="b"/>
          <a:lstStyle>
            <a:lvl1pPr algn="l">
              <a:defRPr sz="4500">
                <a:solidFill>
                  <a:schemeClr val="bg1"/>
                </a:solidFill>
              </a:defRPr>
            </a:lvl1pPr>
          </a:lstStyle>
          <a:p>
            <a:r>
              <a:rPr lang="en-GB" noProof="0" dirty="0"/>
              <a:t>Click to add title</a:t>
            </a:r>
            <a:endParaRPr lang="en-GB" dirty="0"/>
          </a:p>
        </p:txBody>
      </p:sp>
      <p:sp>
        <p:nvSpPr>
          <p:cNvPr id="15" name="Subtitle 2">
            <a:extLst>
              <a:ext uri="{FF2B5EF4-FFF2-40B4-BE49-F238E27FC236}">
                <a16:creationId xmlns:a16="http://schemas.microsoft.com/office/drawing/2014/main" id="{059921BB-4DD4-429C-8F66-279674C3CF79}"/>
              </a:ext>
            </a:extLst>
          </p:cNvPr>
          <p:cNvSpPr>
            <a:spLocks noGrp="1"/>
          </p:cNvSpPr>
          <p:nvPr>
            <p:ph type="subTitle" idx="1" hasCustomPrompt="1"/>
          </p:nvPr>
        </p:nvSpPr>
        <p:spPr bwMode="white">
          <a:xfrm>
            <a:off x="576000" y="3880800"/>
            <a:ext cx="6321600" cy="1375200"/>
          </a:xfrm>
        </p:spPr>
        <p:txBody>
          <a:bodyPr/>
          <a:lstStyle>
            <a:lvl1pPr marL="0" indent="0" algn="l">
              <a:spcBef>
                <a:spcPts val="0"/>
              </a:spcBef>
              <a:buFont typeface="Arial" panose="020B0604020202020204" pitchFamily="34" charset="0"/>
              <a:buChar char="​"/>
              <a:defRPr sz="4500">
                <a:solidFill>
                  <a:schemeClr val="bg1"/>
                </a:solidFill>
              </a:defRPr>
            </a:lvl1pPr>
            <a:lvl2pPr marL="0" indent="0" algn="l">
              <a:buFont typeface="Arial" panose="020B0604020202020204" pitchFamily="34" charset="0"/>
              <a:buNone/>
              <a:defRPr sz="2000">
                <a:solidFill>
                  <a:schemeClr val="tx1"/>
                </a:solidFill>
              </a:defRPr>
            </a:lvl2pPr>
            <a:lvl3pPr marL="0" indent="0" algn="l">
              <a:buFont typeface="Arial" panose="020B0604020202020204" pitchFamily="34" charset="0"/>
              <a:buChar char="​"/>
              <a:defRPr sz="2000">
                <a:solidFill>
                  <a:schemeClr val="tx1"/>
                </a:solidFill>
              </a:defRPr>
            </a:lvl3pPr>
            <a:lvl4pPr marL="0" indent="0" algn="l">
              <a:buFont typeface="Arial" panose="020B0604020202020204" pitchFamily="34" charset="0"/>
              <a:buChar char="​"/>
              <a:defRPr sz="2000">
                <a:solidFill>
                  <a:schemeClr val="tx1"/>
                </a:solidFill>
              </a:defRPr>
            </a:lvl4pPr>
            <a:lvl5pPr marL="0" indent="0" algn="l">
              <a:buFont typeface="Arial" panose="020B0604020202020204" pitchFamily="34" charset="0"/>
              <a:buChar char="​"/>
              <a:defRPr sz="2000">
                <a:solidFill>
                  <a:schemeClr val="tx1"/>
                </a:solidFill>
              </a:defRPr>
            </a:lvl5pPr>
            <a:lvl6pPr marL="0" indent="0" algn="l">
              <a:buFont typeface="Arial" panose="020B0604020202020204" pitchFamily="34" charset="0"/>
              <a:buChar char="​"/>
              <a:defRPr sz="2000">
                <a:solidFill>
                  <a:schemeClr val="tx1"/>
                </a:solidFill>
              </a:defRPr>
            </a:lvl6pPr>
            <a:lvl7pPr marL="0" indent="0" algn="l">
              <a:buFont typeface="Arial" panose="020B0604020202020204" pitchFamily="34" charset="0"/>
              <a:buChar char="​"/>
              <a:defRPr sz="2000">
                <a:solidFill>
                  <a:schemeClr val="tx1"/>
                </a:solidFill>
              </a:defRPr>
            </a:lvl7pPr>
            <a:lvl8pPr marL="0" indent="0" algn="l">
              <a:buFont typeface="Arial" panose="020B0604020202020204" pitchFamily="34" charset="0"/>
              <a:buChar char="​"/>
              <a:defRPr sz="2000">
                <a:solidFill>
                  <a:schemeClr val="tx1"/>
                </a:solidFill>
              </a:defRPr>
            </a:lvl8pPr>
            <a:lvl9pPr marL="0" indent="0" algn="l">
              <a:buFont typeface="Arial" panose="020B0604020202020204" pitchFamily="34" charset="0"/>
              <a:buChar char="​"/>
              <a:tabLst/>
              <a:defRPr sz="2000">
                <a:solidFill>
                  <a:schemeClr val="tx1"/>
                </a:solidFill>
              </a:defRPr>
            </a:lvl9pPr>
          </a:lstStyle>
          <a:p>
            <a:r>
              <a:rPr lang="en-GB" dirty="0"/>
              <a:t>Click to add subtitle</a:t>
            </a:r>
          </a:p>
        </p:txBody>
      </p:sp>
      <p:sp>
        <p:nvSpPr>
          <p:cNvPr id="21" name="Text Placeholder 4">
            <a:extLst>
              <a:ext uri="{FF2B5EF4-FFF2-40B4-BE49-F238E27FC236}">
                <a16:creationId xmlns:a16="http://schemas.microsoft.com/office/drawing/2014/main" id="{DD0BFC02-42BA-413C-8A46-C64ED3757C2D}"/>
              </a:ext>
            </a:extLst>
          </p:cNvPr>
          <p:cNvSpPr>
            <a:spLocks noGrp="1"/>
          </p:cNvSpPr>
          <p:nvPr>
            <p:ph type="body" sz="quarter" idx="21" hasCustomPrompt="1"/>
          </p:nvPr>
        </p:nvSpPr>
        <p:spPr bwMode="white">
          <a:xfrm>
            <a:off x="583200" y="5742000"/>
            <a:ext cx="6312900" cy="244800"/>
          </a:xfrm>
        </p:spPr>
        <p:txBody>
          <a:bodyPr/>
          <a:lstStyle>
            <a:lvl1pPr marL="0" indent="0">
              <a:buNone/>
              <a:defRPr>
                <a:solidFill>
                  <a:schemeClr val="bg1"/>
                </a:solidFill>
              </a:defRPr>
            </a:lvl1pPr>
            <a:lvl2pPr marL="180000" indent="0">
              <a:buNone/>
              <a:defRPr>
                <a:solidFill>
                  <a:schemeClr val="bg1"/>
                </a:solidFill>
              </a:defRPr>
            </a:lvl2pPr>
            <a:lvl3pPr marL="360000" indent="0">
              <a:buNone/>
              <a:defRPr>
                <a:solidFill>
                  <a:schemeClr val="bg1"/>
                </a:solidFill>
              </a:defRPr>
            </a:lvl3pPr>
            <a:lvl4pPr>
              <a:buNone/>
              <a:defRPr>
                <a:solidFill>
                  <a:schemeClr val="bg1"/>
                </a:solidFill>
              </a:defRPr>
            </a:lvl4pPr>
            <a:lvl5pPr>
              <a:buNone/>
              <a:defRPr>
                <a:solidFill>
                  <a:schemeClr val="bg1"/>
                </a:solidFill>
              </a:defRPr>
            </a:lvl5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dirty="0"/>
              <a:t>Click to add </a:t>
            </a:r>
            <a:r>
              <a:rPr lang="en-GB" dirty="0">
                <a:latin typeface="Arial" panose="020B0604020202020204" pitchFamily="34" charset="0"/>
                <a:cs typeface="Arial" panose="020B0604020202020204" pitchFamily="34" charset="0"/>
              </a:rPr>
              <a:t>Grow | Protect | Operate | Finance</a:t>
            </a:r>
          </a:p>
        </p:txBody>
      </p:sp>
    </p:spTree>
    <p:extLst>
      <p:ext uri="{BB962C8B-B14F-4D97-AF65-F5344CB8AC3E}">
        <p14:creationId xmlns:p14="http://schemas.microsoft.com/office/powerpoint/2010/main" val="127689936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hank you slide">
    <p:bg>
      <p:bgPr>
        <a:solidFill>
          <a:schemeClr val="tx1"/>
        </a:solidFill>
        <a:effectLst/>
      </p:bgPr>
    </p:bg>
    <p:spTree>
      <p:nvGrpSpPr>
        <p:cNvPr id="1" name=""/>
        <p:cNvGrpSpPr/>
        <p:nvPr/>
      </p:nvGrpSpPr>
      <p:grpSpPr>
        <a:xfrm>
          <a:off x="0" y="0"/>
          <a:ext cx="0" cy="0"/>
          <a:chOff x="0" y="0"/>
          <a:chExt cx="0" cy="0"/>
        </a:xfrm>
      </p:grpSpPr>
      <p:sp>
        <p:nvSpPr>
          <p:cNvPr id="12" name="Footer Placeholder 8" hidden="1">
            <a:extLst>
              <a:ext uri="{FF2B5EF4-FFF2-40B4-BE49-F238E27FC236}">
                <a16:creationId xmlns:a16="http://schemas.microsoft.com/office/drawing/2014/main" id="{7FFC0449-92BF-472B-90CF-9DF76E28F3A4}"/>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3" name="Slide Number Placeholder 10" hidden="1">
            <a:extLst>
              <a:ext uri="{FF2B5EF4-FFF2-40B4-BE49-F238E27FC236}">
                <a16:creationId xmlns:a16="http://schemas.microsoft.com/office/drawing/2014/main" id="{714F8B58-5B54-40CA-B779-ABC1C0CA9F71}"/>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14" name="Date Placeholder 3" hidden="1">
            <a:extLst>
              <a:ext uri="{FF2B5EF4-FFF2-40B4-BE49-F238E27FC236}">
                <a16:creationId xmlns:a16="http://schemas.microsoft.com/office/drawing/2014/main" id="{6F3992D2-E43B-4ECF-8812-54E72BE00A12}"/>
              </a:ext>
            </a:extLst>
          </p:cNvPr>
          <p:cNvSpPr>
            <a:spLocks noGrp="1"/>
          </p:cNvSpPr>
          <p:nvPr>
            <p:ph type="dt" sz="half" idx="2"/>
          </p:nvPr>
        </p:nvSpPr>
        <p:spPr>
          <a:xfrm>
            <a:off x="0" y="6858000"/>
            <a:ext cx="0" cy="0"/>
          </a:xfrm>
          <a:prstGeom prst="rect">
            <a:avLst/>
          </a:prstGeom>
        </p:spPr>
        <p:txBody>
          <a:bodyPr vert="horz" lIns="0" tIns="0" rIns="0" bIns="0" rtlCol="0" anchor="b" anchorCtr="0"/>
          <a:lstStyle>
            <a:lvl1pPr algn="l">
              <a:defRPr sz="100">
                <a:noFill/>
              </a:defRPr>
            </a:lvl1pPr>
          </a:lstStyle>
          <a:p>
            <a:endParaRPr lang="en-GB" dirty="0"/>
          </a:p>
        </p:txBody>
      </p:sp>
      <p:sp>
        <p:nvSpPr>
          <p:cNvPr id="7" name="Background"/>
          <p:cNvSpPr/>
          <p:nvPr userDrawn="1"/>
        </p:nvSpPr>
        <p:spPr bwMode="white">
          <a:xfrm>
            <a:off x="0" y="0"/>
            <a:ext cx="12193200" cy="6861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sp>
        <p:nvSpPr>
          <p:cNvPr id="11" name="TextBox 24">
            <a:extLst>
              <a:ext uri="{FF2B5EF4-FFF2-40B4-BE49-F238E27FC236}">
                <a16:creationId xmlns:a16="http://schemas.microsoft.com/office/drawing/2014/main" id="{7B01990F-4AEC-4CAB-B19A-6D4CEB98FEB1}"/>
              </a:ext>
            </a:extLst>
          </p:cNvPr>
          <p:cNvSpPr txBox="1"/>
          <p:nvPr userDrawn="1"/>
        </p:nvSpPr>
        <p:spPr>
          <a:xfrm>
            <a:off x="574674" y="6269423"/>
            <a:ext cx="11041200" cy="307777"/>
          </a:xfrm>
          <a:prstGeom prst="rect">
            <a:avLst/>
          </a:prstGeom>
          <a:noFill/>
        </p:spPr>
        <p:txBody>
          <a:bodyPr wrap="square" lIns="0" tIns="0" rIns="0" bIns="0" rtlCol="0" anchor="b" anchorCtr="0">
            <a:spAutoFit/>
          </a:bodyPr>
          <a:lstStyle/>
          <a:p>
            <a:pPr algn="l"/>
            <a:r>
              <a:rPr lang="en-GB" sz="1000" dirty="0">
                <a:solidFill>
                  <a:schemeClr val="accent2"/>
                </a:solidFill>
                <a:latin typeface="Arial" panose="020B0604020202020204" pitchFamily="34" charset="0"/>
                <a:cs typeface="Arial" panose="020B0604020202020204" pitchFamily="34" charset="0"/>
              </a:rPr>
              <a:t>© 2024 Dentons. Dentons is a global legal practice providing client services worldwide through its member firms and affiliates. This publication is not designed to provide legal advice and you should not take, or refrain from taking, action based on its content. Please see dentons.com for Legal Notices.</a:t>
            </a:r>
          </a:p>
        </p:txBody>
      </p:sp>
      <p:sp>
        <p:nvSpPr>
          <p:cNvPr id="2" name="Title 1"/>
          <p:cNvSpPr>
            <a:spLocks noGrp="1"/>
          </p:cNvSpPr>
          <p:nvPr>
            <p:ph type="ctrTitle" hasCustomPrompt="1"/>
          </p:nvPr>
        </p:nvSpPr>
        <p:spPr>
          <a:xfrm>
            <a:off x="576000" y="1627200"/>
            <a:ext cx="11041200" cy="1108800"/>
          </a:xfrm>
        </p:spPr>
        <p:txBody>
          <a:bodyPr anchor="t" anchorCtr="0"/>
          <a:lstStyle>
            <a:lvl1pPr algn="l">
              <a:defRPr sz="8000">
                <a:solidFill>
                  <a:schemeClr val="tx1"/>
                </a:solidFill>
              </a:defRPr>
            </a:lvl1pPr>
          </a:lstStyle>
          <a:p>
            <a:r>
              <a:rPr lang="en-GB" noProof="0" dirty="0"/>
              <a:t>Click to add Thank you</a:t>
            </a:r>
            <a:endParaRPr lang="en-GB" dirty="0"/>
          </a:p>
        </p:txBody>
      </p:sp>
      <p:sp>
        <p:nvSpPr>
          <p:cNvPr id="5" name="Text Placeholder 4">
            <a:extLst>
              <a:ext uri="{FF2B5EF4-FFF2-40B4-BE49-F238E27FC236}">
                <a16:creationId xmlns:a16="http://schemas.microsoft.com/office/drawing/2014/main" id="{930C7E96-8DD8-49E7-9823-6926CCAB0C5C}"/>
              </a:ext>
            </a:extLst>
          </p:cNvPr>
          <p:cNvSpPr>
            <a:spLocks noGrp="1"/>
          </p:cNvSpPr>
          <p:nvPr>
            <p:ph type="body" sz="quarter" idx="18" hasCustomPrompt="1"/>
          </p:nvPr>
        </p:nvSpPr>
        <p:spPr>
          <a:xfrm>
            <a:off x="574675" y="4758813"/>
            <a:ext cx="11041063" cy="1237819"/>
          </a:xfrm>
        </p:spPr>
        <p:txBody>
          <a:bodyPr anchor="b" anchorCtr="0"/>
          <a:lstStyle>
            <a:lvl1pPr marL="0" marR="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solidFill>
                  <a:schemeClr val="accent2"/>
                </a:solidFill>
              </a:defRPr>
            </a:lvl1p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dirty="0"/>
              <a:t>Across over 80 countries, Dentons helps you grow, protect, operate and finance your organization by providing uniquely global and deeply local legal solutions. Polycentric, purpose-driven and committed to inclusion, diversity, equity and sustainability, we focus on what matters most to you. </a:t>
            </a:r>
            <a:r>
              <a:rPr lang="en-GB" dirty="0" err="1"/>
              <a:t>www.dentons.com</a:t>
            </a:r>
            <a:r>
              <a:rPr lang="en-GB" dirty="0"/>
              <a:t>.</a:t>
            </a:r>
          </a:p>
        </p:txBody>
      </p:sp>
      <p:pic>
        <p:nvPicPr>
          <p:cNvPr id="3" name="Graphic 2">
            <a:extLst>
              <a:ext uri="{FF2B5EF4-FFF2-40B4-BE49-F238E27FC236}">
                <a16:creationId xmlns:a16="http://schemas.microsoft.com/office/drawing/2014/main" id="{624AA5B8-C65E-D6DE-76F9-F51C08D6693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76000" y="573552"/>
            <a:ext cx="1529080" cy="384048"/>
          </a:xfrm>
          <a:prstGeom prst="rect">
            <a:avLst/>
          </a:prstGeom>
        </p:spPr>
      </p:pic>
    </p:spTree>
    <p:extLst>
      <p:ext uri="{BB962C8B-B14F-4D97-AF65-F5344CB8AC3E}">
        <p14:creationId xmlns:p14="http://schemas.microsoft.com/office/powerpoint/2010/main" val="816554611"/>
      </p:ext>
    </p:extLst>
  </p:cSld>
  <p:clrMapOvr>
    <a:overrideClrMapping bg1="dk1" tx1="lt1" bg2="dk2" tx2="lt2" accent1="accent1" accent2="accent2" accent3="accent3" accent4="accent4" accent5="accent5" accent6="accent6" hlink="hlink" folHlink="folHlink"/>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hank you slide - contact">
    <p:bg>
      <p:bgPr>
        <a:solidFill>
          <a:schemeClr val="tx1"/>
        </a:solidFill>
        <a:effectLst/>
      </p:bgPr>
    </p:bg>
    <p:spTree>
      <p:nvGrpSpPr>
        <p:cNvPr id="1" name=""/>
        <p:cNvGrpSpPr/>
        <p:nvPr/>
      </p:nvGrpSpPr>
      <p:grpSpPr>
        <a:xfrm>
          <a:off x="0" y="0"/>
          <a:ext cx="0" cy="0"/>
          <a:chOff x="0" y="0"/>
          <a:chExt cx="0" cy="0"/>
        </a:xfrm>
      </p:grpSpPr>
      <p:sp>
        <p:nvSpPr>
          <p:cNvPr id="13" name="Slide Number Placeholder 10" hidden="1">
            <a:extLst>
              <a:ext uri="{FF2B5EF4-FFF2-40B4-BE49-F238E27FC236}">
                <a16:creationId xmlns:a16="http://schemas.microsoft.com/office/drawing/2014/main" id="{714F8B58-5B54-40CA-B779-ABC1C0CA9F71}"/>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14" name="Date Placeholder 3" hidden="1">
            <a:extLst>
              <a:ext uri="{FF2B5EF4-FFF2-40B4-BE49-F238E27FC236}">
                <a16:creationId xmlns:a16="http://schemas.microsoft.com/office/drawing/2014/main" id="{6F3992D2-E43B-4ECF-8812-54E72BE00A12}"/>
              </a:ext>
            </a:extLst>
          </p:cNvPr>
          <p:cNvSpPr>
            <a:spLocks noGrp="1"/>
          </p:cNvSpPr>
          <p:nvPr>
            <p:ph type="dt" sz="half" idx="2"/>
          </p:nvPr>
        </p:nvSpPr>
        <p:spPr>
          <a:xfrm>
            <a:off x="0" y="6858000"/>
            <a:ext cx="0" cy="0"/>
          </a:xfrm>
          <a:prstGeom prst="rect">
            <a:avLst/>
          </a:prstGeom>
        </p:spPr>
        <p:txBody>
          <a:bodyPr vert="horz" lIns="0" tIns="0" rIns="0" bIns="0" rtlCol="0" anchor="b" anchorCtr="0"/>
          <a:lstStyle>
            <a:lvl1pPr algn="l">
              <a:defRPr sz="100">
                <a:noFill/>
              </a:defRPr>
            </a:lvl1pPr>
          </a:lstStyle>
          <a:p>
            <a:endParaRPr lang="en-GB" dirty="0"/>
          </a:p>
        </p:txBody>
      </p:sp>
      <p:sp>
        <p:nvSpPr>
          <p:cNvPr id="12" name="Footer Placeholder 8" hidden="1">
            <a:extLst>
              <a:ext uri="{FF2B5EF4-FFF2-40B4-BE49-F238E27FC236}">
                <a16:creationId xmlns:a16="http://schemas.microsoft.com/office/drawing/2014/main" id="{7FFC0449-92BF-472B-90CF-9DF76E28F3A4}"/>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7" name="Background"/>
          <p:cNvSpPr/>
          <p:nvPr userDrawn="1"/>
        </p:nvSpPr>
        <p:spPr bwMode="white">
          <a:xfrm>
            <a:off x="0" y="0"/>
            <a:ext cx="12193200" cy="6861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sp>
        <p:nvSpPr>
          <p:cNvPr id="25" name="TextBox 24">
            <a:extLst>
              <a:ext uri="{FF2B5EF4-FFF2-40B4-BE49-F238E27FC236}">
                <a16:creationId xmlns:a16="http://schemas.microsoft.com/office/drawing/2014/main" id="{3ED47F72-3F0A-4F71-BD69-FC3C0F08BA61}"/>
              </a:ext>
            </a:extLst>
          </p:cNvPr>
          <p:cNvSpPr txBox="1"/>
          <p:nvPr userDrawn="1"/>
        </p:nvSpPr>
        <p:spPr>
          <a:xfrm>
            <a:off x="574674" y="6269423"/>
            <a:ext cx="11041200" cy="307777"/>
          </a:xfrm>
          <a:prstGeom prst="rect">
            <a:avLst/>
          </a:prstGeom>
          <a:noFill/>
        </p:spPr>
        <p:txBody>
          <a:bodyPr wrap="square" lIns="0" tIns="0" rIns="0" bIns="0" rtlCol="0" anchor="b" anchorCtr="0">
            <a:spAutoFit/>
          </a:bodyPr>
          <a:lstStyle/>
          <a:p>
            <a:pPr algn="l"/>
            <a:r>
              <a:rPr lang="en-GB" sz="1000" dirty="0">
                <a:solidFill>
                  <a:schemeClr val="accent2"/>
                </a:solidFill>
                <a:latin typeface="Arial" panose="020B0604020202020204" pitchFamily="34" charset="0"/>
                <a:cs typeface="Arial" panose="020B0604020202020204" pitchFamily="34" charset="0"/>
              </a:rPr>
              <a:t>© 2024 Dentons. Dentons is a global legal practice providing client services worldwide through its member firms and affiliates. This publication is not designed to provide legal advice and you should not take, or refrain from taking, action based on its content. Please see dentons.com for Legal Notices.</a:t>
            </a:r>
          </a:p>
        </p:txBody>
      </p:sp>
      <p:sp>
        <p:nvSpPr>
          <p:cNvPr id="2" name="Title 1"/>
          <p:cNvSpPr>
            <a:spLocks noGrp="1"/>
          </p:cNvSpPr>
          <p:nvPr>
            <p:ph type="ctrTitle" hasCustomPrompt="1"/>
          </p:nvPr>
        </p:nvSpPr>
        <p:spPr>
          <a:xfrm>
            <a:off x="576000" y="1627200"/>
            <a:ext cx="11041200" cy="1108800"/>
          </a:xfrm>
        </p:spPr>
        <p:txBody>
          <a:bodyPr anchor="t" anchorCtr="0"/>
          <a:lstStyle>
            <a:lvl1pPr algn="l">
              <a:defRPr sz="8000">
                <a:solidFill>
                  <a:schemeClr val="tx1"/>
                </a:solidFill>
              </a:defRPr>
            </a:lvl1pPr>
          </a:lstStyle>
          <a:p>
            <a:r>
              <a:rPr lang="en-GB" noProof="0" dirty="0"/>
              <a:t>Click to add Thank you</a:t>
            </a:r>
            <a:endParaRPr lang="en-GB" dirty="0"/>
          </a:p>
        </p:txBody>
      </p:sp>
      <p:sp>
        <p:nvSpPr>
          <p:cNvPr id="11" name="Text Placeholder 4">
            <a:extLst>
              <a:ext uri="{FF2B5EF4-FFF2-40B4-BE49-F238E27FC236}">
                <a16:creationId xmlns:a16="http://schemas.microsoft.com/office/drawing/2014/main" id="{C19AF7F1-0BF9-409B-918F-46F671AD15CD}"/>
              </a:ext>
            </a:extLst>
          </p:cNvPr>
          <p:cNvSpPr>
            <a:spLocks noGrp="1"/>
          </p:cNvSpPr>
          <p:nvPr>
            <p:ph type="body" sz="quarter" idx="20" hasCustomPrompt="1"/>
          </p:nvPr>
        </p:nvSpPr>
        <p:spPr>
          <a:xfrm>
            <a:off x="576000" y="4868111"/>
            <a:ext cx="1886213" cy="162000"/>
          </a:xfrm>
        </p:spPr>
        <p:txBody>
          <a:bodyPr/>
          <a:lstStyle>
            <a:lvl1pPr marL="0" indent="0">
              <a:spcAft>
                <a:spcPts val="0"/>
              </a:spcAft>
              <a:buNone/>
              <a:defRPr sz="1000" b="1">
                <a:solidFill>
                  <a:schemeClr val="tx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5" name="Text Placeholder 4">
            <a:extLst>
              <a:ext uri="{FF2B5EF4-FFF2-40B4-BE49-F238E27FC236}">
                <a16:creationId xmlns:a16="http://schemas.microsoft.com/office/drawing/2014/main" id="{897DB623-0C46-4E31-9B3D-A4E3B376B1CB}"/>
              </a:ext>
            </a:extLst>
          </p:cNvPr>
          <p:cNvSpPr>
            <a:spLocks noGrp="1"/>
          </p:cNvSpPr>
          <p:nvPr>
            <p:ph type="body" sz="quarter" idx="21" hasCustomPrompt="1"/>
          </p:nvPr>
        </p:nvSpPr>
        <p:spPr>
          <a:xfrm>
            <a:off x="576000" y="5020825"/>
            <a:ext cx="1886213" cy="162000"/>
          </a:xfrm>
        </p:spPr>
        <p:txBody>
          <a:bodyPr/>
          <a:lstStyle>
            <a:lvl1pPr marL="0" indent="0">
              <a:spcAft>
                <a:spcPts val="0"/>
              </a:spcAft>
              <a:buNone/>
              <a:defRPr sz="1000" b="0">
                <a:solidFill>
                  <a:schemeClr val="tx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6" name="Text Placeholder 4">
            <a:extLst>
              <a:ext uri="{FF2B5EF4-FFF2-40B4-BE49-F238E27FC236}">
                <a16:creationId xmlns:a16="http://schemas.microsoft.com/office/drawing/2014/main" id="{F2906DCD-2B0F-4728-A8A1-C0AD7EB45939}"/>
              </a:ext>
            </a:extLst>
          </p:cNvPr>
          <p:cNvSpPr>
            <a:spLocks noGrp="1"/>
          </p:cNvSpPr>
          <p:nvPr>
            <p:ph type="body" sz="quarter" idx="22" hasCustomPrompt="1"/>
          </p:nvPr>
        </p:nvSpPr>
        <p:spPr>
          <a:xfrm>
            <a:off x="576000" y="5173539"/>
            <a:ext cx="1886213" cy="162000"/>
          </a:xfrm>
        </p:spPr>
        <p:txBody>
          <a:bodyPr/>
          <a:lstStyle>
            <a:lvl1pPr marL="0" indent="0">
              <a:spcAft>
                <a:spcPts val="0"/>
              </a:spcAft>
              <a:buNone/>
              <a:defRPr sz="1000" b="0">
                <a:solidFill>
                  <a:schemeClr val="tx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7" name="Text Placeholder 4">
            <a:extLst>
              <a:ext uri="{FF2B5EF4-FFF2-40B4-BE49-F238E27FC236}">
                <a16:creationId xmlns:a16="http://schemas.microsoft.com/office/drawing/2014/main" id="{D9C40F45-C8FB-4593-B142-685ACA65F3C6}"/>
              </a:ext>
            </a:extLst>
          </p:cNvPr>
          <p:cNvSpPr>
            <a:spLocks noGrp="1"/>
          </p:cNvSpPr>
          <p:nvPr>
            <p:ph type="body" sz="quarter" idx="23" hasCustomPrompt="1"/>
          </p:nvPr>
        </p:nvSpPr>
        <p:spPr>
          <a:xfrm>
            <a:off x="576000" y="5326252"/>
            <a:ext cx="1886213" cy="162000"/>
          </a:xfrm>
        </p:spPr>
        <p:txBody>
          <a:bodyPr/>
          <a:lstStyle>
            <a:lvl1pPr marL="0" indent="0">
              <a:spcAft>
                <a:spcPts val="0"/>
              </a:spcAft>
              <a:buNone/>
              <a:defRPr sz="1000" b="0">
                <a:solidFill>
                  <a:schemeClr val="tx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8" name="Text Placeholder 4">
            <a:extLst>
              <a:ext uri="{FF2B5EF4-FFF2-40B4-BE49-F238E27FC236}">
                <a16:creationId xmlns:a16="http://schemas.microsoft.com/office/drawing/2014/main" id="{CAFED6DD-3B35-472F-B681-C1E6183595F0}"/>
              </a:ext>
            </a:extLst>
          </p:cNvPr>
          <p:cNvSpPr>
            <a:spLocks noGrp="1"/>
          </p:cNvSpPr>
          <p:nvPr>
            <p:ph type="body" sz="quarter" idx="24" hasCustomPrompt="1"/>
          </p:nvPr>
        </p:nvSpPr>
        <p:spPr>
          <a:xfrm>
            <a:off x="3415125" y="4868111"/>
            <a:ext cx="1886213" cy="162000"/>
          </a:xfrm>
        </p:spPr>
        <p:txBody>
          <a:bodyPr/>
          <a:lstStyle>
            <a:lvl1pPr marL="0" indent="0">
              <a:spcAft>
                <a:spcPts val="0"/>
              </a:spcAft>
              <a:buNone/>
              <a:defRPr sz="1000" b="1">
                <a:solidFill>
                  <a:schemeClr val="tx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9" name="Text Placeholder 4">
            <a:extLst>
              <a:ext uri="{FF2B5EF4-FFF2-40B4-BE49-F238E27FC236}">
                <a16:creationId xmlns:a16="http://schemas.microsoft.com/office/drawing/2014/main" id="{7E01C488-FA11-4159-B89D-F8372D464CFF}"/>
              </a:ext>
            </a:extLst>
          </p:cNvPr>
          <p:cNvSpPr>
            <a:spLocks noGrp="1"/>
          </p:cNvSpPr>
          <p:nvPr>
            <p:ph type="body" sz="quarter" idx="25" hasCustomPrompt="1"/>
          </p:nvPr>
        </p:nvSpPr>
        <p:spPr>
          <a:xfrm>
            <a:off x="3415125" y="5020825"/>
            <a:ext cx="1886213" cy="162000"/>
          </a:xfrm>
        </p:spPr>
        <p:txBody>
          <a:bodyPr/>
          <a:lstStyle>
            <a:lvl1pPr marL="0" indent="0">
              <a:spcAft>
                <a:spcPts val="0"/>
              </a:spcAft>
              <a:buNone/>
              <a:defRPr sz="1000" b="0">
                <a:solidFill>
                  <a:schemeClr val="tx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1" name="Text Placeholder 4">
            <a:extLst>
              <a:ext uri="{FF2B5EF4-FFF2-40B4-BE49-F238E27FC236}">
                <a16:creationId xmlns:a16="http://schemas.microsoft.com/office/drawing/2014/main" id="{367AAD53-9ADD-4EE3-A944-B576C3A985BE}"/>
              </a:ext>
            </a:extLst>
          </p:cNvPr>
          <p:cNvSpPr>
            <a:spLocks noGrp="1"/>
          </p:cNvSpPr>
          <p:nvPr>
            <p:ph type="body" sz="quarter" idx="26" hasCustomPrompt="1"/>
          </p:nvPr>
        </p:nvSpPr>
        <p:spPr>
          <a:xfrm>
            <a:off x="3415125" y="5173539"/>
            <a:ext cx="1886213" cy="162000"/>
          </a:xfrm>
        </p:spPr>
        <p:txBody>
          <a:bodyPr/>
          <a:lstStyle>
            <a:lvl1pPr marL="0" indent="0">
              <a:spcAft>
                <a:spcPts val="0"/>
              </a:spcAft>
              <a:buNone/>
              <a:defRPr sz="1000" b="0">
                <a:solidFill>
                  <a:schemeClr val="tx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2" name="Text Placeholder 4">
            <a:extLst>
              <a:ext uri="{FF2B5EF4-FFF2-40B4-BE49-F238E27FC236}">
                <a16:creationId xmlns:a16="http://schemas.microsoft.com/office/drawing/2014/main" id="{85ABF3C8-0DD8-4A25-9781-63B9667CEA65}"/>
              </a:ext>
            </a:extLst>
          </p:cNvPr>
          <p:cNvSpPr>
            <a:spLocks noGrp="1"/>
          </p:cNvSpPr>
          <p:nvPr>
            <p:ph type="body" sz="quarter" idx="27" hasCustomPrompt="1"/>
          </p:nvPr>
        </p:nvSpPr>
        <p:spPr>
          <a:xfrm>
            <a:off x="3415125" y="5326252"/>
            <a:ext cx="1886213" cy="162000"/>
          </a:xfrm>
        </p:spPr>
        <p:txBody>
          <a:bodyPr/>
          <a:lstStyle>
            <a:lvl1pPr marL="0" indent="0">
              <a:spcAft>
                <a:spcPts val="0"/>
              </a:spcAft>
              <a:buNone/>
              <a:defRPr sz="1000" b="0">
                <a:solidFill>
                  <a:schemeClr val="tx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23" name="Picture Placeholder 7">
            <a:extLst>
              <a:ext uri="{FF2B5EF4-FFF2-40B4-BE49-F238E27FC236}">
                <a16:creationId xmlns:a16="http://schemas.microsoft.com/office/drawing/2014/main" id="{5719FB03-DCB2-4268-A5D1-0FF88C31B7DD}"/>
              </a:ext>
            </a:extLst>
          </p:cNvPr>
          <p:cNvSpPr>
            <a:spLocks noGrp="1"/>
          </p:cNvSpPr>
          <p:nvPr>
            <p:ph type="pic" sz="quarter" idx="13" hasCustomPrompt="1"/>
          </p:nvPr>
        </p:nvSpPr>
        <p:spPr>
          <a:xfrm>
            <a:off x="576000" y="3499200"/>
            <a:ext cx="1260000" cy="1260000"/>
          </a:xfrm>
          <a:prstGeom prst="ellipse">
            <a:avLst/>
          </a:prstGeom>
          <a:noFill/>
        </p:spPr>
        <p:txBody>
          <a:bodyPr lIns="0" tIns="0" anchor="ctr" anchorCtr="0"/>
          <a:lstStyle>
            <a:lvl1pPr marL="0" indent="0" algn="l">
              <a:buNone/>
              <a:defRPr sz="1100">
                <a:solidFill>
                  <a:schemeClr val="tx1"/>
                </a:solidFill>
              </a:defRPr>
            </a:lvl1pPr>
          </a:lstStyle>
          <a:p>
            <a:r>
              <a:rPr lang="en-GB" dirty="0"/>
              <a:t>Click icon to add picture or click on frame and insert picture from Templafy Images</a:t>
            </a:r>
          </a:p>
        </p:txBody>
      </p:sp>
      <p:sp>
        <p:nvSpPr>
          <p:cNvPr id="24" name="Picture Placeholder 7">
            <a:extLst>
              <a:ext uri="{FF2B5EF4-FFF2-40B4-BE49-F238E27FC236}">
                <a16:creationId xmlns:a16="http://schemas.microsoft.com/office/drawing/2014/main" id="{944D4923-1893-4575-984F-40E83D718BA0}"/>
              </a:ext>
            </a:extLst>
          </p:cNvPr>
          <p:cNvSpPr>
            <a:spLocks noGrp="1"/>
          </p:cNvSpPr>
          <p:nvPr>
            <p:ph type="pic" sz="quarter" idx="18" hasCustomPrompt="1"/>
          </p:nvPr>
        </p:nvSpPr>
        <p:spPr>
          <a:xfrm>
            <a:off x="3415125" y="3499200"/>
            <a:ext cx="1260000" cy="1260000"/>
          </a:xfrm>
          <a:prstGeom prst="ellipse">
            <a:avLst/>
          </a:prstGeom>
          <a:noFill/>
        </p:spPr>
        <p:txBody>
          <a:bodyPr lIns="0" tIns="0" anchor="ctr" anchorCtr="0"/>
          <a:lstStyle>
            <a:lvl1pPr marL="0" indent="0" algn="l">
              <a:buNone/>
              <a:defRPr sz="1100">
                <a:solidFill>
                  <a:schemeClr val="tx1"/>
                </a:solidFill>
              </a:defRPr>
            </a:lvl1pPr>
          </a:lstStyle>
          <a:p>
            <a:r>
              <a:rPr lang="en-GB" dirty="0"/>
              <a:t>Click icon to add picture or click on frame and insert picture from Templafy Images</a:t>
            </a:r>
          </a:p>
        </p:txBody>
      </p:sp>
      <p:pic>
        <p:nvPicPr>
          <p:cNvPr id="3" name="Graphic 2">
            <a:extLst>
              <a:ext uri="{FF2B5EF4-FFF2-40B4-BE49-F238E27FC236}">
                <a16:creationId xmlns:a16="http://schemas.microsoft.com/office/drawing/2014/main" id="{888CBC42-C15F-6412-3793-3D30764C4ED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76000" y="573552"/>
            <a:ext cx="1529080" cy="384048"/>
          </a:xfrm>
          <a:prstGeom prst="rect">
            <a:avLst/>
          </a:prstGeom>
        </p:spPr>
      </p:pic>
    </p:spTree>
    <p:extLst>
      <p:ext uri="{BB962C8B-B14F-4D97-AF65-F5344CB8AC3E}">
        <p14:creationId xmlns:p14="http://schemas.microsoft.com/office/powerpoint/2010/main" val="138530114"/>
      </p:ext>
    </p:extLst>
  </p:cSld>
  <p:clrMapOvr>
    <a:overrideClrMapping bg1="dk1" tx1="lt1" bg2="dk2" tx2="lt2" accent1="accent1" accent2="accent2" accent3="accent3" accent4="accent4" accent5="accent5" accent6="accent6" hlink="hlink" folHlink="folHlink"/>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Biography 1 person">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ED6DD6EC-908F-48BF-823A-D55BB46DAF87}"/>
              </a:ext>
            </a:extLst>
          </p:cNvPr>
          <p:cNvSpPr>
            <a:spLocks noChangeAspect="1"/>
          </p:cNvSpPr>
          <p:nvPr userDrawn="1"/>
        </p:nvSpPr>
        <p:spPr bwMode="invGray">
          <a:xfrm>
            <a:off x="0" y="0"/>
            <a:ext cx="4351338" cy="6858000"/>
          </a:xfrm>
          <a:custGeom>
            <a:avLst/>
            <a:gdLst>
              <a:gd name="connsiteX0" fmla="*/ 0 w 4351338"/>
              <a:gd name="connsiteY0" fmla="*/ 0 h 6858000"/>
              <a:gd name="connsiteX1" fmla="*/ 3335268 w 4351338"/>
              <a:gd name="connsiteY1" fmla="*/ 0 h 6858000"/>
              <a:gd name="connsiteX2" fmla="*/ 3439266 w 4351338"/>
              <a:gd name="connsiteY2" fmla="*/ 162221 h 6858000"/>
              <a:gd name="connsiteX3" fmla="*/ 4351338 w 4351338"/>
              <a:gd name="connsiteY3" fmla="*/ 3429000 h 6858000"/>
              <a:gd name="connsiteX4" fmla="*/ 3439266 w 4351338"/>
              <a:gd name="connsiteY4" fmla="*/ 6695780 h 6858000"/>
              <a:gd name="connsiteX5" fmla="*/ 3335268 w 4351338"/>
              <a:gd name="connsiteY5" fmla="*/ 6858000 h 6858000"/>
              <a:gd name="connsiteX6" fmla="*/ 0 w 4351338"/>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51338" h="6858000">
                <a:moveTo>
                  <a:pt x="0" y="0"/>
                </a:moveTo>
                <a:lnTo>
                  <a:pt x="3335268" y="0"/>
                </a:lnTo>
                <a:lnTo>
                  <a:pt x="3439266" y="162221"/>
                </a:lnTo>
                <a:cubicBezTo>
                  <a:pt x="4018044" y="1114762"/>
                  <a:pt x="4351338" y="2232959"/>
                  <a:pt x="4351338" y="3429000"/>
                </a:cubicBezTo>
                <a:cubicBezTo>
                  <a:pt x="4351338" y="4625042"/>
                  <a:pt x="4018044" y="5743239"/>
                  <a:pt x="3439266" y="6695780"/>
                </a:cubicBezTo>
                <a:lnTo>
                  <a:pt x="3335268" y="6858000"/>
                </a:lnTo>
                <a:lnTo>
                  <a:pt x="0" y="6858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2" name="Title 1">
            <a:extLst>
              <a:ext uri="{FF2B5EF4-FFF2-40B4-BE49-F238E27FC236}">
                <a16:creationId xmlns:a16="http://schemas.microsoft.com/office/drawing/2014/main" id="{5174413F-D7BF-4DE6-99B6-2AF447CF4DFA}"/>
              </a:ext>
            </a:extLst>
          </p:cNvPr>
          <p:cNvSpPr>
            <a:spLocks noGrp="1"/>
          </p:cNvSpPr>
          <p:nvPr>
            <p:ph type="title" hasCustomPrompt="1"/>
          </p:nvPr>
        </p:nvSpPr>
        <p:spPr>
          <a:xfrm>
            <a:off x="575999" y="1727200"/>
            <a:ext cx="3488400" cy="1793600"/>
          </a:xfrm>
        </p:spPr>
        <p:txBody>
          <a:bodyPr/>
          <a:lstStyle>
            <a:lvl1pPr>
              <a:defRPr>
                <a:solidFill>
                  <a:schemeClr val="accent2"/>
                </a:solidFill>
              </a:defRPr>
            </a:lvl1pPr>
          </a:lstStyle>
          <a:p>
            <a:r>
              <a:rPr lang="en-GB" noProof="0" dirty="0"/>
              <a:t>Click to add title</a:t>
            </a:r>
            <a:endParaRPr lang="en-GB" dirty="0"/>
          </a:p>
        </p:txBody>
      </p:sp>
      <p:sp>
        <p:nvSpPr>
          <p:cNvPr id="7" name="Text Placeholder 4">
            <a:extLst>
              <a:ext uri="{FF2B5EF4-FFF2-40B4-BE49-F238E27FC236}">
                <a16:creationId xmlns:a16="http://schemas.microsoft.com/office/drawing/2014/main" id="{73DB26CC-0BDD-403A-AD54-0CA0E85E349C}"/>
              </a:ext>
            </a:extLst>
          </p:cNvPr>
          <p:cNvSpPr>
            <a:spLocks noGrp="1"/>
          </p:cNvSpPr>
          <p:nvPr>
            <p:ph type="body" sz="quarter" idx="20" hasCustomPrompt="1"/>
          </p:nvPr>
        </p:nvSpPr>
        <p:spPr>
          <a:xfrm>
            <a:off x="5011435" y="2799939"/>
            <a:ext cx="1728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8" name="Text Placeholder 4">
            <a:extLst>
              <a:ext uri="{FF2B5EF4-FFF2-40B4-BE49-F238E27FC236}">
                <a16:creationId xmlns:a16="http://schemas.microsoft.com/office/drawing/2014/main" id="{CF51E147-8718-449B-A955-22170E601328}"/>
              </a:ext>
            </a:extLst>
          </p:cNvPr>
          <p:cNvSpPr>
            <a:spLocks noGrp="1"/>
          </p:cNvSpPr>
          <p:nvPr>
            <p:ph type="body" sz="quarter" idx="21" hasCustomPrompt="1"/>
          </p:nvPr>
        </p:nvSpPr>
        <p:spPr>
          <a:xfrm>
            <a:off x="5011435" y="2936299"/>
            <a:ext cx="1728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9" name="Text Placeholder 4">
            <a:extLst>
              <a:ext uri="{FF2B5EF4-FFF2-40B4-BE49-F238E27FC236}">
                <a16:creationId xmlns:a16="http://schemas.microsoft.com/office/drawing/2014/main" id="{F3858A2C-89F5-43E3-BD41-B9456C04897D}"/>
              </a:ext>
            </a:extLst>
          </p:cNvPr>
          <p:cNvSpPr>
            <a:spLocks noGrp="1"/>
          </p:cNvSpPr>
          <p:nvPr>
            <p:ph type="body" sz="quarter" idx="22" hasCustomPrompt="1"/>
          </p:nvPr>
        </p:nvSpPr>
        <p:spPr>
          <a:xfrm>
            <a:off x="5011435" y="3072659"/>
            <a:ext cx="1728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0" name="Text Placeholder 4">
            <a:extLst>
              <a:ext uri="{FF2B5EF4-FFF2-40B4-BE49-F238E27FC236}">
                <a16:creationId xmlns:a16="http://schemas.microsoft.com/office/drawing/2014/main" id="{B10715AE-F79F-4E00-8BBE-5BC10CB43CBC}"/>
              </a:ext>
            </a:extLst>
          </p:cNvPr>
          <p:cNvSpPr>
            <a:spLocks noGrp="1"/>
          </p:cNvSpPr>
          <p:nvPr>
            <p:ph type="body" sz="quarter" idx="23" hasCustomPrompt="1"/>
          </p:nvPr>
        </p:nvSpPr>
        <p:spPr>
          <a:xfrm>
            <a:off x="5011435" y="3209020"/>
            <a:ext cx="1728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5" name="Text Placeholder 14">
            <a:extLst>
              <a:ext uri="{FF2B5EF4-FFF2-40B4-BE49-F238E27FC236}">
                <a16:creationId xmlns:a16="http://schemas.microsoft.com/office/drawing/2014/main" id="{F08E60EB-D02A-4344-B356-3A7D4172F235}"/>
              </a:ext>
            </a:extLst>
          </p:cNvPr>
          <p:cNvSpPr>
            <a:spLocks noGrp="1"/>
          </p:cNvSpPr>
          <p:nvPr>
            <p:ph type="body" sz="quarter" idx="24" hasCustomPrompt="1"/>
          </p:nvPr>
        </p:nvSpPr>
        <p:spPr>
          <a:xfrm>
            <a:off x="6896100" y="1727200"/>
            <a:ext cx="4064400" cy="180001"/>
          </a:xfrm>
        </p:spPr>
        <p:txBody>
          <a:bodyPr/>
          <a:lstStyle>
            <a:lvl1pPr marL="0" indent="0">
              <a:buNone/>
              <a:defRPr sz="1000" b="1" cap="all" baseline="0">
                <a:solidFill>
                  <a:schemeClr val="accent1"/>
                </a:solidFill>
              </a:defRPr>
            </a:lvl1pPr>
            <a:lvl2pPr marL="0" indent="0">
              <a:buNone/>
              <a:defRPr lang="en-US" sz="1000" b="1" kern="1200" cap="all" baseline="0" dirty="0" smtClean="0">
                <a:solidFill>
                  <a:schemeClr val="accent1"/>
                </a:solidFill>
                <a:latin typeface="+mn-lt"/>
                <a:ea typeface="+mn-ea"/>
                <a:cs typeface="+mn-cs"/>
              </a:defRPr>
            </a:lvl2pPr>
            <a:lvl3pPr marL="0" indent="0">
              <a:buNone/>
              <a:defRPr lang="en-US" sz="1000" b="1" kern="1200" cap="all" baseline="0" dirty="0" smtClean="0">
                <a:solidFill>
                  <a:schemeClr val="accent1"/>
                </a:solidFill>
                <a:latin typeface="+mn-lt"/>
                <a:ea typeface="+mn-ea"/>
                <a:cs typeface="+mn-cs"/>
              </a:defRPr>
            </a:lvl3pPr>
            <a:lvl4pPr>
              <a:buNone/>
              <a:defRPr lang="en-US" sz="1000" b="1" kern="1200" cap="all" baseline="0" dirty="0" smtClean="0">
                <a:solidFill>
                  <a:schemeClr val="accent1"/>
                </a:solidFill>
                <a:latin typeface="+mn-lt"/>
                <a:ea typeface="+mn-ea"/>
                <a:cs typeface="+mn-cs"/>
              </a:defRPr>
            </a:lvl4pPr>
            <a:lvl5pPr>
              <a:buNone/>
              <a:defRPr lang="en-US" sz="1000" b="1" kern="1200" cap="all" baseline="0" dirty="0">
                <a:solidFill>
                  <a:schemeClr val="accent1"/>
                </a:solidFill>
                <a:latin typeface="+mn-lt"/>
                <a:ea typeface="+mn-ea"/>
                <a:cs typeface="+mn-cs"/>
              </a:defRPr>
            </a:lvl5pPr>
            <a:lvl6pPr>
              <a:defRPr lang="en-US" sz="1000" b="1" kern="1200" cap="all" baseline="0" dirty="0" smtClean="0">
                <a:solidFill>
                  <a:schemeClr val="accent1"/>
                </a:solidFill>
                <a:latin typeface="+mn-lt"/>
                <a:ea typeface="+mn-ea"/>
                <a:cs typeface="+mn-cs"/>
              </a:defRPr>
            </a:lvl6pPr>
            <a:lvl7pPr>
              <a:defRPr lang="en-US" sz="1000" b="1" kern="1200" cap="all" baseline="0" dirty="0" smtClean="0">
                <a:solidFill>
                  <a:schemeClr val="accent1"/>
                </a:solidFill>
                <a:latin typeface="+mn-lt"/>
                <a:ea typeface="+mn-ea"/>
                <a:cs typeface="+mn-cs"/>
              </a:defRPr>
            </a:lvl7pPr>
            <a:lvl8pPr>
              <a:defRPr lang="en-US" sz="1000" b="1" kern="1200" cap="all" baseline="0" dirty="0" smtClean="0">
                <a:solidFill>
                  <a:schemeClr val="accent1"/>
                </a:solidFill>
                <a:latin typeface="+mn-lt"/>
                <a:ea typeface="+mn-ea"/>
                <a:cs typeface="+mn-cs"/>
              </a:defRPr>
            </a:lvl8pPr>
            <a:lvl9pPr>
              <a:lnSpc>
                <a:spcPct val="100000"/>
              </a:lnSpc>
              <a:spcAft>
                <a:spcPts val="600"/>
              </a:spcAft>
              <a:defRPr lang="en-US" sz="1000" b="1" kern="1200" cap="all" baseline="0" dirty="0">
                <a:solidFill>
                  <a:schemeClr val="accent1"/>
                </a:solidFill>
                <a:latin typeface="+mn-lt"/>
                <a:ea typeface="+mn-ea"/>
                <a:cs typeface="+mn-cs"/>
              </a:defRPr>
            </a:lvl9pPr>
          </a:lstStyle>
          <a:p>
            <a:pPr lvl="0"/>
            <a:r>
              <a:rPr lang="en-GB" dirty="0"/>
              <a:t>Click to add </a:t>
            </a:r>
            <a:r>
              <a:rPr lang="en-GB" sz="1000" b="1" dirty="0">
                <a:solidFill>
                  <a:schemeClr val="accent1"/>
                </a:solidFill>
                <a:latin typeface="Arial" panose="020B0604020202020204" pitchFamily="34" charset="0"/>
                <a:cs typeface="Arial" panose="020B0604020202020204" pitchFamily="34" charset="0"/>
              </a:rPr>
              <a:t>PRACTICE/SECTOR </a:t>
            </a:r>
            <a:endParaRPr lang="en-GB" dirty="0"/>
          </a:p>
          <a:p>
            <a:pPr lvl="1"/>
            <a:endParaRPr lang="en-GB" dirty="0"/>
          </a:p>
        </p:txBody>
      </p:sp>
      <p:sp>
        <p:nvSpPr>
          <p:cNvPr id="17" name="Text Placeholder 16">
            <a:extLst>
              <a:ext uri="{FF2B5EF4-FFF2-40B4-BE49-F238E27FC236}">
                <a16:creationId xmlns:a16="http://schemas.microsoft.com/office/drawing/2014/main" id="{C7125548-193F-47D9-8E06-0359FB40B865}"/>
              </a:ext>
            </a:extLst>
          </p:cNvPr>
          <p:cNvSpPr>
            <a:spLocks noGrp="1"/>
          </p:cNvSpPr>
          <p:nvPr>
            <p:ph type="body" sz="quarter" idx="25" hasCustomPrompt="1"/>
          </p:nvPr>
        </p:nvSpPr>
        <p:spPr>
          <a:xfrm>
            <a:off x="6896100" y="1951964"/>
            <a:ext cx="4064400" cy="4040849"/>
          </a:xfrm>
        </p:spPr>
        <p:txBody>
          <a:bodyPr/>
          <a:lstStyle>
            <a:lvl1pPr marL="108000" indent="-108000">
              <a:spcAft>
                <a:spcPts val="300"/>
              </a:spcAft>
              <a:defRPr sz="1000"/>
            </a:lvl1pPr>
            <a:lvl2pPr marL="216000" indent="-108000">
              <a:spcAft>
                <a:spcPts val="300"/>
              </a:spcAft>
              <a:defRPr sz="1000"/>
            </a:lvl2pPr>
            <a:lvl3pPr marL="324000" indent="-108000">
              <a:spcAft>
                <a:spcPts val="300"/>
              </a:spcAft>
              <a:defRPr sz="1000"/>
            </a:lvl3pPr>
            <a:lvl4pPr>
              <a:spcAft>
                <a:spcPts val="30"/>
              </a:spcAft>
              <a:defRPr sz="1000"/>
            </a:lvl4pPr>
            <a:lvl5pPr>
              <a:spcAft>
                <a:spcPts val="30"/>
              </a:spcAft>
              <a:defRPr sz="1000"/>
            </a:lvl5pPr>
            <a:lvl6pPr>
              <a:spcAft>
                <a:spcPts val="30"/>
              </a:spcAft>
              <a:defRPr sz="1000" b="0"/>
            </a:lvl6pPr>
            <a:lvl7pPr>
              <a:spcAft>
                <a:spcPts val="30"/>
              </a:spcAft>
              <a:defRPr sz="1000"/>
            </a:lvl7pPr>
            <a:lvl8pPr>
              <a:spcAft>
                <a:spcPts val="30"/>
              </a:spcAft>
              <a:defRPr sz="1000"/>
            </a:lvl8pPr>
            <a:lvl9pPr>
              <a:lnSpc>
                <a:spcPct val="100000"/>
              </a:lnSpc>
              <a:spcAft>
                <a:spcPts val="300"/>
              </a:spcAft>
              <a:defRPr sz="1000">
                <a:latin typeface="+mn-lt"/>
              </a:defRPr>
            </a:lvl9pPr>
          </a:lstStyle>
          <a:p>
            <a:pPr lvl="0"/>
            <a:r>
              <a:rPr lang="en-GB" noProof="0" dirty="0"/>
              <a:t>Click to add text                                                                                 Enter &amp;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11" name="Picture Placeholder 7">
            <a:extLst>
              <a:ext uri="{FF2B5EF4-FFF2-40B4-BE49-F238E27FC236}">
                <a16:creationId xmlns:a16="http://schemas.microsoft.com/office/drawing/2014/main" id="{949F7532-CE2D-4A2F-9C09-4696C5463181}"/>
              </a:ext>
            </a:extLst>
          </p:cNvPr>
          <p:cNvSpPr>
            <a:spLocks noGrp="1"/>
          </p:cNvSpPr>
          <p:nvPr>
            <p:ph type="pic" sz="quarter" idx="13" hasCustomPrompt="1"/>
          </p:nvPr>
        </p:nvSpPr>
        <p:spPr>
          <a:xfrm>
            <a:off x="5011435" y="1688400"/>
            <a:ext cx="1008000" cy="1008000"/>
          </a:xfrm>
          <a:prstGeom prst="ellipse">
            <a:avLst/>
          </a:prstGeom>
          <a:noFill/>
        </p:spPr>
        <p:txBody>
          <a:bodyPr lIns="0" tIns="0" anchor="ctr" anchorCtr="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12" name="Date Placeholder 11">
            <a:extLst>
              <a:ext uri="{FF2B5EF4-FFF2-40B4-BE49-F238E27FC236}">
                <a16:creationId xmlns:a16="http://schemas.microsoft.com/office/drawing/2014/main" id="{22FEA212-4746-4B6E-9B5D-4D873590C5DD}"/>
              </a:ext>
            </a:extLst>
          </p:cNvPr>
          <p:cNvSpPr>
            <a:spLocks noGrp="1"/>
          </p:cNvSpPr>
          <p:nvPr>
            <p:ph type="dt" sz="half" idx="26"/>
          </p:nvPr>
        </p:nvSpPr>
        <p:spPr/>
        <p:txBody>
          <a:bodyPr/>
          <a:lstStyle>
            <a:lvl1pPr>
              <a:defRPr>
                <a:solidFill>
                  <a:schemeClr val="bg1"/>
                </a:solidFill>
              </a:defRPr>
            </a:lvl1pPr>
          </a:lstStyle>
          <a:p>
            <a:endParaRPr lang="en-GB" dirty="0"/>
          </a:p>
        </p:txBody>
      </p:sp>
      <p:sp>
        <p:nvSpPr>
          <p:cNvPr id="13" name="Footer Placeholder 12">
            <a:extLst>
              <a:ext uri="{FF2B5EF4-FFF2-40B4-BE49-F238E27FC236}">
                <a16:creationId xmlns:a16="http://schemas.microsoft.com/office/drawing/2014/main" id="{97F6958A-FE05-46B0-8B90-06A15B9C705D}"/>
              </a:ext>
            </a:extLst>
          </p:cNvPr>
          <p:cNvSpPr>
            <a:spLocks noGrp="1"/>
          </p:cNvSpPr>
          <p:nvPr>
            <p:ph type="ftr" sz="quarter" idx="27"/>
          </p:nvPr>
        </p:nvSpPr>
        <p:spPr/>
        <p:txBody>
          <a:bodyPr/>
          <a:lstStyle/>
          <a:p>
            <a:endParaRPr lang="en-GB" dirty="0"/>
          </a:p>
        </p:txBody>
      </p:sp>
      <p:sp>
        <p:nvSpPr>
          <p:cNvPr id="14" name="Slide Number Placeholder 13">
            <a:extLst>
              <a:ext uri="{FF2B5EF4-FFF2-40B4-BE49-F238E27FC236}">
                <a16:creationId xmlns:a16="http://schemas.microsoft.com/office/drawing/2014/main" id="{8C7E7BC1-AAEE-4D73-B6E5-BB2902E96C8F}"/>
              </a:ext>
            </a:extLst>
          </p:cNvPr>
          <p:cNvSpPr>
            <a:spLocks noGrp="1"/>
          </p:cNvSpPr>
          <p:nvPr>
            <p:ph type="sldNum" sz="quarter" idx="28"/>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216186431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Biography 2 persons">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1D49CF65-C970-485A-9639-A7FEE7736688}"/>
              </a:ext>
            </a:extLst>
          </p:cNvPr>
          <p:cNvSpPr>
            <a:spLocks noGrp="1"/>
          </p:cNvSpPr>
          <p:nvPr>
            <p:ph type="title" hasCustomPrompt="1"/>
          </p:nvPr>
        </p:nvSpPr>
        <p:spPr>
          <a:xfrm>
            <a:off x="576000" y="576000"/>
            <a:ext cx="11041200" cy="460800"/>
          </a:xfrm>
        </p:spPr>
        <p:txBody>
          <a:bodyPr/>
          <a:lstStyle/>
          <a:p>
            <a:r>
              <a:rPr lang="en-GB" dirty="0"/>
              <a:t>Click to add title</a:t>
            </a:r>
          </a:p>
        </p:txBody>
      </p:sp>
      <p:sp>
        <p:nvSpPr>
          <p:cNvPr id="24" name="Subtitle">
            <a:extLst>
              <a:ext uri="{FF2B5EF4-FFF2-40B4-BE49-F238E27FC236}">
                <a16:creationId xmlns:a16="http://schemas.microsoft.com/office/drawing/2014/main" id="{275E5F19-1986-495B-963D-A89BB9541B0F}"/>
              </a:ext>
            </a:extLst>
          </p:cNvPr>
          <p:cNvSpPr>
            <a:spLocks noGrp="1"/>
          </p:cNvSpPr>
          <p:nvPr>
            <p:ph type="subTitle" idx="223" hasCustomPrompt="1"/>
          </p:nvPr>
        </p:nvSpPr>
        <p:spPr>
          <a:xfrm>
            <a:off x="576000" y="1036800"/>
            <a:ext cx="11041200"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accent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7" name="Text Placeholder 4">
            <a:extLst>
              <a:ext uri="{FF2B5EF4-FFF2-40B4-BE49-F238E27FC236}">
                <a16:creationId xmlns:a16="http://schemas.microsoft.com/office/drawing/2014/main" id="{73DB26CC-0BDD-403A-AD54-0CA0E85E349C}"/>
              </a:ext>
            </a:extLst>
          </p:cNvPr>
          <p:cNvSpPr>
            <a:spLocks noGrp="1"/>
          </p:cNvSpPr>
          <p:nvPr>
            <p:ph type="body" sz="quarter" idx="20" hasCustomPrompt="1"/>
          </p:nvPr>
        </p:nvSpPr>
        <p:spPr>
          <a:xfrm>
            <a:off x="576000" y="2782879"/>
            <a:ext cx="1728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8" name="Text Placeholder 4">
            <a:extLst>
              <a:ext uri="{FF2B5EF4-FFF2-40B4-BE49-F238E27FC236}">
                <a16:creationId xmlns:a16="http://schemas.microsoft.com/office/drawing/2014/main" id="{CF51E147-8718-449B-A955-22170E601328}"/>
              </a:ext>
            </a:extLst>
          </p:cNvPr>
          <p:cNvSpPr>
            <a:spLocks noGrp="1"/>
          </p:cNvSpPr>
          <p:nvPr>
            <p:ph type="body" sz="quarter" idx="21" hasCustomPrompt="1"/>
          </p:nvPr>
        </p:nvSpPr>
        <p:spPr>
          <a:xfrm>
            <a:off x="576000" y="2919239"/>
            <a:ext cx="1728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9" name="Text Placeholder 4">
            <a:extLst>
              <a:ext uri="{FF2B5EF4-FFF2-40B4-BE49-F238E27FC236}">
                <a16:creationId xmlns:a16="http://schemas.microsoft.com/office/drawing/2014/main" id="{F3858A2C-89F5-43E3-BD41-B9456C04897D}"/>
              </a:ext>
            </a:extLst>
          </p:cNvPr>
          <p:cNvSpPr>
            <a:spLocks noGrp="1"/>
          </p:cNvSpPr>
          <p:nvPr>
            <p:ph type="body" sz="quarter" idx="22" hasCustomPrompt="1"/>
          </p:nvPr>
        </p:nvSpPr>
        <p:spPr>
          <a:xfrm>
            <a:off x="576000" y="3055599"/>
            <a:ext cx="1728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0" name="Text Placeholder 4">
            <a:extLst>
              <a:ext uri="{FF2B5EF4-FFF2-40B4-BE49-F238E27FC236}">
                <a16:creationId xmlns:a16="http://schemas.microsoft.com/office/drawing/2014/main" id="{B10715AE-F79F-4E00-8BBE-5BC10CB43CBC}"/>
              </a:ext>
            </a:extLst>
          </p:cNvPr>
          <p:cNvSpPr>
            <a:spLocks noGrp="1"/>
          </p:cNvSpPr>
          <p:nvPr>
            <p:ph type="body" sz="quarter" idx="23" hasCustomPrompt="1"/>
          </p:nvPr>
        </p:nvSpPr>
        <p:spPr>
          <a:xfrm>
            <a:off x="576000" y="3191960"/>
            <a:ext cx="1728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5" name="Text Placeholder 14">
            <a:extLst>
              <a:ext uri="{FF2B5EF4-FFF2-40B4-BE49-F238E27FC236}">
                <a16:creationId xmlns:a16="http://schemas.microsoft.com/office/drawing/2014/main" id="{F08E60EB-D02A-4344-B356-3A7D4172F235}"/>
              </a:ext>
            </a:extLst>
          </p:cNvPr>
          <p:cNvSpPr>
            <a:spLocks noGrp="1"/>
          </p:cNvSpPr>
          <p:nvPr>
            <p:ph type="body" sz="quarter" idx="24" hasCustomPrompt="1"/>
          </p:nvPr>
        </p:nvSpPr>
        <p:spPr>
          <a:xfrm>
            <a:off x="2462213" y="1727200"/>
            <a:ext cx="3024000" cy="180001"/>
          </a:xfrm>
        </p:spPr>
        <p:txBody>
          <a:bodyPr/>
          <a:lstStyle>
            <a:lvl1pPr marL="0" indent="0">
              <a:buNone/>
              <a:defRPr sz="1000" b="1" cap="all" baseline="0">
                <a:solidFill>
                  <a:schemeClr val="accent1"/>
                </a:solidFill>
              </a:defRPr>
            </a:lvl1pPr>
            <a:lvl2pPr marL="0" indent="0">
              <a:buNone/>
              <a:defRPr lang="en-US" sz="1000" b="1" kern="1200" cap="all" baseline="0" dirty="0" smtClean="0">
                <a:solidFill>
                  <a:schemeClr val="accent1"/>
                </a:solidFill>
                <a:latin typeface="+mn-lt"/>
                <a:ea typeface="+mn-ea"/>
                <a:cs typeface="+mn-cs"/>
              </a:defRPr>
            </a:lvl2pPr>
            <a:lvl3pPr marL="0" indent="0">
              <a:buNone/>
              <a:defRPr lang="en-US" sz="1000" b="1" kern="1200" cap="all" baseline="0" dirty="0" smtClean="0">
                <a:solidFill>
                  <a:schemeClr val="accent1"/>
                </a:solidFill>
                <a:latin typeface="+mn-lt"/>
                <a:ea typeface="+mn-ea"/>
                <a:cs typeface="+mn-cs"/>
              </a:defRPr>
            </a:lvl3pPr>
            <a:lvl4pPr>
              <a:buNone/>
              <a:defRPr lang="en-US" sz="1000" b="1" kern="1200" cap="all" baseline="0" dirty="0" smtClean="0">
                <a:solidFill>
                  <a:schemeClr val="accent1"/>
                </a:solidFill>
                <a:latin typeface="+mn-lt"/>
                <a:ea typeface="+mn-ea"/>
                <a:cs typeface="+mn-cs"/>
              </a:defRPr>
            </a:lvl4pPr>
            <a:lvl5pPr>
              <a:buNone/>
              <a:defRPr lang="en-US" sz="1000" b="1" kern="1200" cap="all" baseline="0" dirty="0">
                <a:solidFill>
                  <a:schemeClr val="accent1"/>
                </a:solidFill>
                <a:latin typeface="+mn-lt"/>
                <a:ea typeface="+mn-ea"/>
                <a:cs typeface="+mn-cs"/>
              </a:defRPr>
            </a:lvl5pPr>
            <a:lvl6pPr>
              <a:defRPr lang="en-US" sz="1000" b="1" kern="1200" cap="all" baseline="0" dirty="0" smtClean="0">
                <a:solidFill>
                  <a:schemeClr val="accent1"/>
                </a:solidFill>
                <a:latin typeface="+mn-lt"/>
                <a:ea typeface="+mn-ea"/>
                <a:cs typeface="+mn-cs"/>
              </a:defRPr>
            </a:lvl6pPr>
            <a:lvl7pPr>
              <a:defRPr lang="en-US" sz="1000" b="1" kern="1200" cap="all" baseline="0" dirty="0" smtClean="0">
                <a:solidFill>
                  <a:schemeClr val="accent1"/>
                </a:solidFill>
                <a:latin typeface="+mn-lt"/>
                <a:ea typeface="+mn-ea"/>
                <a:cs typeface="+mn-cs"/>
              </a:defRPr>
            </a:lvl7pPr>
            <a:lvl8pPr>
              <a:defRPr lang="en-US" sz="1000" b="1" kern="1200" cap="all" baseline="0" dirty="0" smtClean="0">
                <a:solidFill>
                  <a:schemeClr val="accent1"/>
                </a:solidFill>
                <a:latin typeface="+mn-lt"/>
                <a:ea typeface="+mn-ea"/>
                <a:cs typeface="+mn-cs"/>
              </a:defRPr>
            </a:lvl8pPr>
            <a:lvl9pPr>
              <a:lnSpc>
                <a:spcPct val="100000"/>
              </a:lnSpc>
              <a:spcAft>
                <a:spcPts val="600"/>
              </a:spcAft>
              <a:defRPr lang="en-US" sz="1000" b="1" kern="1200" cap="all" baseline="0" dirty="0">
                <a:solidFill>
                  <a:schemeClr val="accent1"/>
                </a:solidFill>
                <a:latin typeface="+mn-lt"/>
                <a:ea typeface="+mn-ea"/>
                <a:cs typeface="+mn-cs"/>
              </a:defRPr>
            </a:lvl9pPr>
          </a:lstStyle>
          <a:p>
            <a:pPr lvl="0"/>
            <a:r>
              <a:rPr lang="en-GB" dirty="0"/>
              <a:t>Click to add </a:t>
            </a:r>
            <a:r>
              <a:rPr lang="en-GB" sz="1000" b="1" dirty="0">
                <a:solidFill>
                  <a:schemeClr val="accent1"/>
                </a:solidFill>
                <a:latin typeface="Arial" panose="020B0604020202020204" pitchFamily="34" charset="0"/>
                <a:cs typeface="Arial" panose="020B0604020202020204" pitchFamily="34" charset="0"/>
              </a:rPr>
              <a:t>PRACTICE/SECTOR </a:t>
            </a:r>
            <a:endParaRPr lang="en-GB" dirty="0"/>
          </a:p>
          <a:p>
            <a:pPr lvl="1"/>
            <a:endParaRPr lang="en-GB" dirty="0"/>
          </a:p>
        </p:txBody>
      </p:sp>
      <p:sp>
        <p:nvSpPr>
          <p:cNvPr id="17" name="Text Placeholder 16">
            <a:extLst>
              <a:ext uri="{FF2B5EF4-FFF2-40B4-BE49-F238E27FC236}">
                <a16:creationId xmlns:a16="http://schemas.microsoft.com/office/drawing/2014/main" id="{C7125548-193F-47D9-8E06-0359FB40B865}"/>
              </a:ext>
            </a:extLst>
          </p:cNvPr>
          <p:cNvSpPr>
            <a:spLocks noGrp="1"/>
          </p:cNvSpPr>
          <p:nvPr>
            <p:ph type="body" sz="quarter" idx="25" hasCustomPrompt="1"/>
          </p:nvPr>
        </p:nvSpPr>
        <p:spPr>
          <a:xfrm>
            <a:off x="2462213" y="1951200"/>
            <a:ext cx="3024000" cy="4040849"/>
          </a:xfrm>
        </p:spPr>
        <p:txBody>
          <a:bodyPr/>
          <a:lstStyle>
            <a:lvl1pPr marL="108000" indent="-108000">
              <a:spcAft>
                <a:spcPts val="300"/>
              </a:spcAft>
              <a:defRPr sz="1000"/>
            </a:lvl1pPr>
            <a:lvl2pPr marL="216000" indent="-108000">
              <a:spcAft>
                <a:spcPts val="300"/>
              </a:spcAft>
              <a:defRPr sz="1000"/>
            </a:lvl2pPr>
            <a:lvl3pPr marL="324000" indent="-108000">
              <a:spcAft>
                <a:spcPts val="300"/>
              </a:spcAft>
              <a:defRPr sz="1000"/>
            </a:lvl3pPr>
            <a:lvl4pPr>
              <a:spcAft>
                <a:spcPts val="30"/>
              </a:spcAft>
              <a:defRPr sz="1000"/>
            </a:lvl4pPr>
            <a:lvl5pPr>
              <a:spcAft>
                <a:spcPts val="30"/>
              </a:spcAft>
              <a:defRPr sz="1000"/>
            </a:lvl5pPr>
            <a:lvl6pPr>
              <a:spcAft>
                <a:spcPts val="30"/>
              </a:spcAft>
              <a:defRPr sz="1000" b="0"/>
            </a:lvl6pPr>
            <a:lvl7pPr>
              <a:spcAft>
                <a:spcPts val="30"/>
              </a:spcAft>
              <a:defRPr sz="1000"/>
            </a:lvl7pPr>
            <a:lvl8pPr>
              <a:spcAft>
                <a:spcPts val="30"/>
              </a:spcAft>
              <a:defRPr sz="1000"/>
            </a:lvl8pPr>
            <a:lvl9pPr>
              <a:lnSpc>
                <a:spcPct val="100000"/>
              </a:lnSpc>
              <a:spcAft>
                <a:spcPts val="300"/>
              </a:spcAft>
              <a:defRPr sz="1000">
                <a:latin typeface="+mn-lt"/>
              </a:defRPr>
            </a:lvl9pPr>
          </a:lstStyle>
          <a:p>
            <a:pPr lvl="0"/>
            <a:r>
              <a:rPr lang="en-GB" noProof="0" dirty="0"/>
              <a:t>Click to add text                                                       Enter &amp;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16" name="Text Placeholder 4">
            <a:extLst>
              <a:ext uri="{FF2B5EF4-FFF2-40B4-BE49-F238E27FC236}">
                <a16:creationId xmlns:a16="http://schemas.microsoft.com/office/drawing/2014/main" id="{E4650D57-E571-42EC-98B9-E61F8CA17CC4}"/>
              </a:ext>
            </a:extLst>
          </p:cNvPr>
          <p:cNvSpPr>
            <a:spLocks noGrp="1"/>
          </p:cNvSpPr>
          <p:nvPr>
            <p:ph type="body" sz="quarter" idx="26" hasCustomPrompt="1"/>
          </p:nvPr>
        </p:nvSpPr>
        <p:spPr>
          <a:xfrm>
            <a:off x="6244805" y="2782879"/>
            <a:ext cx="1728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8" name="Text Placeholder 4">
            <a:extLst>
              <a:ext uri="{FF2B5EF4-FFF2-40B4-BE49-F238E27FC236}">
                <a16:creationId xmlns:a16="http://schemas.microsoft.com/office/drawing/2014/main" id="{607BFD7A-4619-4695-9B5B-657D2202EE4A}"/>
              </a:ext>
            </a:extLst>
          </p:cNvPr>
          <p:cNvSpPr>
            <a:spLocks noGrp="1"/>
          </p:cNvSpPr>
          <p:nvPr>
            <p:ph type="body" sz="quarter" idx="27" hasCustomPrompt="1"/>
          </p:nvPr>
        </p:nvSpPr>
        <p:spPr>
          <a:xfrm>
            <a:off x="6244805" y="2919239"/>
            <a:ext cx="1728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9" name="Text Placeholder 4">
            <a:extLst>
              <a:ext uri="{FF2B5EF4-FFF2-40B4-BE49-F238E27FC236}">
                <a16:creationId xmlns:a16="http://schemas.microsoft.com/office/drawing/2014/main" id="{99638A0D-4686-4B14-8E7E-D867B1D701AA}"/>
              </a:ext>
            </a:extLst>
          </p:cNvPr>
          <p:cNvSpPr>
            <a:spLocks noGrp="1"/>
          </p:cNvSpPr>
          <p:nvPr>
            <p:ph type="body" sz="quarter" idx="28" hasCustomPrompt="1"/>
          </p:nvPr>
        </p:nvSpPr>
        <p:spPr>
          <a:xfrm>
            <a:off x="6244805" y="3055599"/>
            <a:ext cx="1728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0" name="Text Placeholder 4">
            <a:extLst>
              <a:ext uri="{FF2B5EF4-FFF2-40B4-BE49-F238E27FC236}">
                <a16:creationId xmlns:a16="http://schemas.microsoft.com/office/drawing/2014/main" id="{AF791D00-2DDC-47B1-87BF-C3F295F019B0}"/>
              </a:ext>
            </a:extLst>
          </p:cNvPr>
          <p:cNvSpPr>
            <a:spLocks noGrp="1"/>
          </p:cNvSpPr>
          <p:nvPr>
            <p:ph type="body" sz="quarter" idx="29" hasCustomPrompt="1"/>
          </p:nvPr>
        </p:nvSpPr>
        <p:spPr>
          <a:xfrm>
            <a:off x="6244805" y="3191960"/>
            <a:ext cx="1728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22" name="Text Placeholder 14">
            <a:extLst>
              <a:ext uri="{FF2B5EF4-FFF2-40B4-BE49-F238E27FC236}">
                <a16:creationId xmlns:a16="http://schemas.microsoft.com/office/drawing/2014/main" id="{27562B96-831A-4266-B1D6-4F28EB1F1A2F}"/>
              </a:ext>
            </a:extLst>
          </p:cNvPr>
          <p:cNvSpPr>
            <a:spLocks noGrp="1"/>
          </p:cNvSpPr>
          <p:nvPr>
            <p:ph type="body" sz="quarter" idx="31" hasCustomPrompt="1"/>
          </p:nvPr>
        </p:nvSpPr>
        <p:spPr>
          <a:xfrm>
            <a:off x="8131018" y="1728000"/>
            <a:ext cx="3024000" cy="180001"/>
          </a:xfrm>
        </p:spPr>
        <p:txBody>
          <a:bodyPr/>
          <a:lstStyle>
            <a:lvl1pPr marL="0" indent="0">
              <a:buNone/>
              <a:defRPr sz="1000" b="1" cap="all" baseline="0">
                <a:solidFill>
                  <a:schemeClr val="accent1"/>
                </a:solidFill>
              </a:defRPr>
            </a:lvl1pPr>
            <a:lvl2pPr marL="0" indent="0">
              <a:buNone/>
              <a:defRPr lang="en-US" sz="1000" b="1" kern="1200" cap="all" baseline="0" dirty="0" smtClean="0">
                <a:solidFill>
                  <a:schemeClr val="accent1"/>
                </a:solidFill>
                <a:latin typeface="+mn-lt"/>
                <a:ea typeface="+mn-ea"/>
                <a:cs typeface="+mn-cs"/>
              </a:defRPr>
            </a:lvl2pPr>
            <a:lvl3pPr marL="0" indent="0">
              <a:buNone/>
              <a:defRPr lang="en-US" sz="1000" b="1" kern="1200" cap="all" baseline="0" dirty="0" smtClean="0">
                <a:solidFill>
                  <a:schemeClr val="accent1"/>
                </a:solidFill>
                <a:latin typeface="+mn-lt"/>
                <a:ea typeface="+mn-ea"/>
                <a:cs typeface="+mn-cs"/>
              </a:defRPr>
            </a:lvl3pPr>
            <a:lvl4pPr>
              <a:buNone/>
              <a:defRPr lang="en-US" sz="1000" b="1" kern="1200" cap="all" baseline="0" dirty="0" smtClean="0">
                <a:solidFill>
                  <a:schemeClr val="accent1"/>
                </a:solidFill>
                <a:latin typeface="+mn-lt"/>
                <a:ea typeface="+mn-ea"/>
                <a:cs typeface="+mn-cs"/>
              </a:defRPr>
            </a:lvl4pPr>
            <a:lvl5pPr>
              <a:buNone/>
              <a:defRPr lang="en-US" sz="1000" b="1" kern="1200" cap="all" baseline="0" dirty="0">
                <a:solidFill>
                  <a:schemeClr val="accent1"/>
                </a:solidFill>
                <a:latin typeface="+mn-lt"/>
                <a:ea typeface="+mn-ea"/>
                <a:cs typeface="+mn-cs"/>
              </a:defRPr>
            </a:lvl5pPr>
            <a:lvl6pPr>
              <a:defRPr lang="en-US" sz="1000" b="1" kern="1200" cap="all" baseline="0" dirty="0" smtClean="0">
                <a:solidFill>
                  <a:schemeClr val="accent1"/>
                </a:solidFill>
                <a:latin typeface="+mn-lt"/>
                <a:ea typeface="+mn-ea"/>
                <a:cs typeface="+mn-cs"/>
              </a:defRPr>
            </a:lvl6pPr>
            <a:lvl7pPr>
              <a:defRPr lang="en-US" sz="1000" b="1" kern="1200" cap="all" baseline="0" dirty="0" smtClean="0">
                <a:solidFill>
                  <a:schemeClr val="accent1"/>
                </a:solidFill>
                <a:latin typeface="+mn-lt"/>
                <a:ea typeface="+mn-ea"/>
                <a:cs typeface="+mn-cs"/>
              </a:defRPr>
            </a:lvl7pPr>
            <a:lvl8pPr>
              <a:defRPr lang="en-US" sz="1000" b="1" kern="1200" cap="all" baseline="0" dirty="0" smtClean="0">
                <a:solidFill>
                  <a:schemeClr val="accent1"/>
                </a:solidFill>
                <a:latin typeface="+mn-lt"/>
                <a:ea typeface="+mn-ea"/>
                <a:cs typeface="+mn-cs"/>
              </a:defRPr>
            </a:lvl8pPr>
            <a:lvl9pPr>
              <a:lnSpc>
                <a:spcPct val="100000"/>
              </a:lnSpc>
              <a:spcAft>
                <a:spcPts val="600"/>
              </a:spcAft>
              <a:defRPr lang="en-US" sz="1000" b="1" kern="1200" cap="all" baseline="0" dirty="0">
                <a:solidFill>
                  <a:schemeClr val="accent1"/>
                </a:solidFill>
                <a:latin typeface="+mn-lt"/>
                <a:ea typeface="+mn-ea"/>
                <a:cs typeface="+mn-cs"/>
              </a:defRPr>
            </a:lvl9pPr>
          </a:lstStyle>
          <a:p>
            <a:pPr lvl="0"/>
            <a:r>
              <a:rPr lang="en-GB" dirty="0"/>
              <a:t>Click to add </a:t>
            </a:r>
            <a:r>
              <a:rPr lang="en-GB" sz="1000" b="1" dirty="0">
                <a:solidFill>
                  <a:schemeClr val="accent1"/>
                </a:solidFill>
                <a:latin typeface="Arial" panose="020B0604020202020204" pitchFamily="34" charset="0"/>
                <a:cs typeface="Arial" panose="020B0604020202020204" pitchFamily="34" charset="0"/>
              </a:rPr>
              <a:t>PRACTICE/SECTOR </a:t>
            </a:r>
            <a:endParaRPr lang="en-GB" dirty="0"/>
          </a:p>
          <a:p>
            <a:pPr lvl="1"/>
            <a:endParaRPr lang="en-GB" dirty="0"/>
          </a:p>
        </p:txBody>
      </p:sp>
      <p:sp>
        <p:nvSpPr>
          <p:cNvPr id="23" name="Text Placeholder 16">
            <a:extLst>
              <a:ext uri="{FF2B5EF4-FFF2-40B4-BE49-F238E27FC236}">
                <a16:creationId xmlns:a16="http://schemas.microsoft.com/office/drawing/2014/main" id="{2BB8B504-BF73-4669-9236-CEA6F164F035}"/>
              </a:ext>
            </a:extLst>
          </p:cNvPr>
          <p:cNvSpPr>
            <a:spLocks noGrp="1"/>
          </p:cNvSpPr>
          <p:nvPr>
            <p:ph type="body" sz="quarter" idx="32" hasCustomPrompt="1"/>
          </p:nvPr>
        </p:nvSpPr>
        <p:spPr>
          <a:xfrm>
            <a:off x="8131018" y="1951200"/>
            <a:ext cx="3024000" cy="4040849"/>
          </a:xfrm>
        </p:spPr>
        <p:txBody>
          <a:bodyPr/>
          <a:lstStyle>
            <a:lvl1pPr marL="108000" indent="-108000">
              <a:spcAft>
                <a:spcPts val="300"/>
              </a:spcAft>
              <a:defRPr sz="1000"/>
            </a:lvl1pPr>
            <a:lvl2pPr marL="216000" indent="-108000">
              <a:spcAft>
                <a:spcPts val="300"/>
              </a:spcAft>
              <a:defRPr sz="1000"/>
            </a:lvl2pPr>
            <a:lvl3pPr marL="324000" indent="-108000">
              <a:spcAft>
                <a:spcPts val="300"/>
              </a:spcAft>
              <a:defRPr sz="1000"/>
            </a:lvl3pPr>
            <a:lvl4pPr>
              <a:spcAft>
                <a:spcPts val="30"/>
              </a:spcAft>
              <a:defRPr sz="1000"/>
            </a:lvl4pPr>
            <a:lvl5pPr>
              <a:spcAft>
                <a:spcPts val="30"/>
              </a:spcAft>
              <a:defRPr sz="1000"/>
            </a:lvl5pPr>
            <a:lvl6pPr>
              <a:spcAft>
                <a:spcPts val="30"/>
              </a:spcAft>
              <a:defRPr sz="1000" b="0"/>
            </a:lvl6pPr>
            <a:lvl7pPr>
              <a:spcAft>
                <a:spcPts val="30"/>
              </a:spcAft>
              <a:defRPr sz="1000"/>
            </a:lvl7pPr>
            <a:lvl8pPr>
              <a:spcAft>
                <a:spcPts val="30"/>
              </a:spcAft>
              <a:defRPr sz="1000"/>
            </a:lvl8pPr>
            <a:lvl9pPr>
              <a:lnSpc>
                <a:spcPct val="100000"/>
              </a:lnSpc>
              <a:spcAft>
                <a:spcPts val="300"/>
              </a:spcAft>
              <a:defRPr sz="1000">
                <a:latin typeface="+mn-lt"/>
              </a:defRPr>
            </a:lvl9pPr>
          </a:lstStyle>
          <a:p>
            <a:pPr lvl="0"/>
            <a:r>
              <a:rPr lang="en-GB" noProof="0" dirty="0"/>
              <a:t>Click to add text                                                       Enter &amp;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11" name="Picture Placeholder 7">
            <a:extLst>
              <a:ext uri="{FF2B5EF4-FFF2-40B4-BE49-F238E27FC236}">
                <a16:creationId xmlns:a16="http://schemas.microsoft.com/office/drawing/2014/main" id="{949F7532-CE2D-4A2F-9C09-4696C5463181}"/>
              </a:ext>
            </a:extLst>
          </p:cNvPr>
          <p:cNvSpPr>
            <a:spLocks noGrp="1"/>
          </p:cNvSpPr>
          <p:nvPr>
            <p:ph type="pic" sz="quarter" idx="13" hasCustomPrompt="1"/>
          </p:nvPr>
        </p:nvSpPr>
        <p:spPr>
          <a:xfrm>
            <a:off x="576000" y="1728000"/>
            <a:ext cx="943200" cy="943200"/>
          </a:xfrm>
          <a:prstGeom prst="ellipse">
            <a:avLst/>
          </a:prstGeom>
          <a:noFill/>
        </p:spPr>
        <p:txBody>
          <a:bodyPr lIns="0" tIns="0" b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21" name="Picture Placeholder 7">
            <a:extLst>
              <a:ext uri="{FF2B5EF4-FFF2-40B4-BE49-F238E27FC236}">
                <a16:creationId xmlns:a16="http://schemas.microsoft.com/office/drawing/2014/main" id="{D9434157-C0CA-46C1-B739-37770036697E}"/>
              </a:ext>
            </a:extLst>
          </p:cNvPr>
          <p:cNvSpPr>
            <a:spLocks noGrp="1"/>
          </p:cNvSpPr>
          <p:nvPr>
            <p:ph type="pic" sz="quarter" idx="30" hasCustomPrompt="1"/>
          </p:nvPr>
        </p:nvSpPr>
        <p:spPr>
          <a:xfrm>
            <a:off x="6244805" y="1728000"/>
            <a:ext cx="943200" cy="943200"/>
          </a:xfrm>
          <a:prstGeom prst="ellipse">
            <a:avLst/>
          </a:prstGeom>
          <a:noFill/>
        </p:spPr>
        <p:txBody>
          <a:bodyPr lIns="0" tIns="0" b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2" name="Date Placeholder 1">
            <a:extLst>
              <a:ext uri="{FF2B5EF4-FFF2-40B4-BE49-F238E27FC236}">
                <a16:creationId xmlns:a16="http://schemas.microsoft.com/office/drawing/2014/main" id="{D8E2A6BF-B01A-4FCE-A81A-3B15F30F19FA}"/>
              </a:ext>
            </a:extLst>
          </p:cNvPr>
          <p:cNvSpPr>
            <a:spLocks noGrp="1"/>
          </p:cNvSpPr>
          <p:nvPr>
            <p:ph type="dt" sz="half" idx="220"/>
          </p:nvPr>
        </p:nvSpPr>
        <p:spPr/>
        <p:txBody>
          <a:bodyPr/>
          <a:lstStyle/>
          <a:p>
            <a:endParaRPr lang="en-GB" dirty="0"/>
          </a:p>
        </p:txBody>
      </p:sp>
      <p:sp>
        <p:nvSpPr>
          <p:cNvPr id="3" name="Footer Placeholder 2">
            <a:extLst>
              <a:ext uri="{FF2B5EF4-FFF2-40B4-BE49-F238E27FC236}">
                <a16:creationId xmlns:a16="http://schemas.microsoft.com/office/drawing/2014/main" id="{26C515EC-F25F-48E5-87E3-A9EBCC906E74}"/>
              </a:ext>
            </a:extLst>
          </p:cNvPr>
          <p:cNvSpPr>
            <a:spLocks noGrp="1"/>
          </p:cNvSpPr>
          <p:nvPr>
            <p:ph type="ftr" sz="quarter" idx="221"/>
          </p:nvPr>
        </p:nvSpPr>
        <p:spPr/>
        <p:txBody>
          <a:bodyPr/>
          <a:lstStyle/>
          <a:p>
            <a:endParaRPr lang="en-GB" dirty="0"/>
          </a:p>
        </p:txBody>
      </p:sp>
      <p:sp>
        <p:nvSpPr>
          <p:cNvPr id="4" name="Slide Number Placeholder 3">
            <a:extLst>
              <a:ext uri="{FF2B5EF4-FFF2-40B4-BE49-F238E27FC236}">
                <a16:creationId xmlns:a16="http://schemas.microsoft.com/office/drawing/2014/main" id="{2FEE7A63-8B77-4E27-9972-4EC7CF874BD0}"/>
              </a:ext>
            </a:extLst>
          </p:cNvPr>
          <p:cNvSpPr>
            <a:spLocks noGrp="1"/>
          </p:cNvSpPr>
          <p:nvPr>
            <p:ph type="sldNum" sz="quarter" idx="222"/>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328441865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eam 10 persons">
    <p:spTree>
      <p:nvGrpSpPr>
        <p:cNvPr id="1" name=""/>
        <p:cNvGrpSpPr/>
        <p:nvPr/>
      </p:nvGrpSpPr>
      <p:grpSpPr>
        <a:xfrm>
          <a:off x="0" y="0"/>
          <a:ext cx="0" cy="0"/>
          <a:chOff x="0" y="0"/>
          <a:chExt cx="0" cy="0"/>
        </a:xfrm>
      </p:grpSpPr>
      <p:sp>
        <p:nvSpPr>
          <p:cNvPr id="110" name="Rectangle: Rounded Corners 109">
            <a:extLst>
              <a:ext uri="{FF2B5EF4-FFF2-40B4-BE49-F238E27FC236}">
                <a16:creationId xmlns:a16="http://schemas.microsoft.com/office/drawing/2014/main" id="{F311E7C9-D99A-4738-B510-AFC86D7D3C25}"/>
              </a:ext>
            </a:extLst>
          </p:cNvPr>
          <p:cNvSpPr/>
          <p:nvPr userDrawn="1"/>
        </p:nvSpPr>
        <p:spPr>
          <a:xfrm>
            <a:off x="7371483" y="3865200"/>
            <a:ext cx="1976400" cy="1846799"/>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Rectangle: Rounded Corners 24">
            <a:extLst>
              <a:ext uri="{FF2B5EF4-FFF2-40B4-BE49-F238E27FC236}">
                <a16:creationId xmlns:a16="http://schemas.microsoft.com/office/drawing/2014/main" id="{0BCAAC33-1A06-4BCB-93B5-5EADAA334877}"/>
              </a:ext>
            </a:extLst>
          </p:cNvPr>
          <p:cNvSpPr/>
          <p:nvPr/>
        </p:nvSpPr>
        <p:spPr>
          <a:xfrm>
            <a:off x="575121" y="1736667"/>
            <a:ext cx="1976400" cy="1846799"/>
          </a:xfrm>
          <a:prstGeom prst="roundRect">
            <a:avLst>
              <a:gd name="adj" fmla="val 6755"/>
            </a:avLst>
          </a:prstGeom>
          <a:solidFill>
            <a:srgbClr val="F4F4F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9" name="Rectangle: Rounded Corners 28">
            <a:extLst>
              <a:ext uri="{FF2B5EF4-FFF2-40B4-BE49-F238E27FC236}">
                <a16:creationId xmlns:a16="http://schemas.microsoft.com/office/drawing/2014/main" id="{DD9DA348-77BA-4EF8-9D1A-DC5E35A347E3}"/>
              </a:ext>
            </a:extLst>
          </p:cNvPr>
          <p:cNvSpPr/>
          <p:nvPr/>
        </p:nvSpPr>
        <p:spPr>
          <a:xfrm>
            <a:off x="2840575" y="1736667"/>
            <a:ext cx="1976400" cy="1846799"/>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3" name="Rectangle: Rounded Corners 32">
            <a:extLst>
              <a:ext uri="{FF2B5EF4-FFF2-40B4-BE49-F238E27FC236}">
                <a16:creationId xmlns:a16="http://schemas.microsoft.com/office/drawing/2014/main" id="{3EFEA431-E8C3-4237-8477-F3B095765ECF}"/>
              </a:ext>
            </a:extLst>
          </p:cNvPr>
          <p:cNvSpPr/>
          <p:nvPr/>
        </p:nvSpPr>
        <p:spPr>
          <a:xfrm>
            <a:off x="5106029" y="1736667"/>
            <a:ext cx="1976400" cy="1846799"/>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7" name="Rectangle: Rounded Corners 36">
            <a:extLst>
              <a:ext uri="{FF2B5EF4-FFF2-40B4-BE49-F238E27FC236}">
                <a16:creationId xmlns:a16="http://schemas.microsoft.com/office/drawing/2014/main" id="{05069C5F-18D7-426F-ACDC-61FC529DDC68}"/>
              </a:ext>
            </a:extLst>
          </p:cNvPr>
          <p:cNvSpPr/>
          <p:nvPr/>
        </p:nvSpPr>
        <p:spPr>
          <a:xfrm>
            <a:off x="7371483" y="1736667"/>
            <a:ext cx="1976400" cy="1846799"/>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1" name="Rectangle: Rounded Corners 40">
            <a:extLst>
              <a:ext uri="{FF2B5EF4-FFF2-40B4-BE49-F238E27FC236}">
                <a16:creationId xmlns:a16="http://schemas.microsoft.com/office/drawing/2014/main" id="{4D4B066C-1DFD-4699-B8AD-62DA806ECEB1}"/>
              </a:ext>
            </a:extLst>
          </p:cNvPr>
          <p:cNvSpPr/>
          <p:nvPr/>
        </p:nvSpPr>
        <p:spPr>
          <a:xfrm>
            <a:off x="9636938" y="1736667"/>
            <a:ext cx="1976400" cy="1846799"/>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5" name="Rectangle: Rounded Corners 44">
            <a:extLst>
              <a:ext uri="{FF2B5EF4-FFF2-40B4-BE49-F238E27FC236}">
                <a16:creationId xmlns:a16="http://schemas.microsoft.com/office/drawing/2014/main" id="{B3F5684F-BBE6-4B37-A1ED-4EB67A2FEB8C}"/>
              </a:ext>
            </a:extLst>
          </p:cNvPr>
          <p:cNvSpPr/>
          <p:nvPr/>
        </p:nvSpPr>
        <p:spPr>
          <a:xfrm>
            <a:off x="575121" y="3865200"/>
            <a:ext cx="1976400" cy="1846799"/>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9" name="Rectangle: Rounded Corners 48">
            <a:extLst>
              <a:ext uri="{FF2B5EF4-FFF2-40B4-BE49-F238E27FC236}">
                <a16:creationId xmlns:a16="http://schemas.microsoft.com/office/drawing/2014/main" id="{CD79A3EF-B724-4DF0-845F-B2944152E71E}"/>
              </a:ext>
            </a:extLst>
          </p:cNvPr>
          <p:cNvSpPr/>
          <p:nvPr/>
        </p:nvSpPr>
        <p:spPr>
          <a:xfrm>
            <a:off x="2840575" y="3865200"/>
            <a:ext cx="1976400" cy="1846799"/>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3" name="Rectangle: Rounded Corners 52">
            <a:extLst>
              <a:ext uri="{FF2B5EF4-FFF2-40B4-BE49-F238E27FC236}">
                <a16:creationId xmlns:a16="http://schemas.microsoft.com/office/drawing/2014/main" id="{BF2EB7C2-ACAC-403A-8A8C-4FBCD91F4424}"/>
              </a:ext>
            </a:extLst>
          </p:cNvPr>
          <p:cNvSpPr/>
          <p:nvPr/>
        </p:nvSpPr>
        <p:spPr>
          <a:xfrm>
            <a:off x="5106029" y="3865200"/>
            <a:ext cx="1976400" cy="1846799"/>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7" name="Rectangle: Rounded Corners 56">
            <a:extLst>
              <a:ext uri="{FF2B5EF4-FFF2-40B4-BE49-F238E27FC236}">
                <a16:creationId xmlns:a16="http://schemas.microsoft.com/office/drawing/2014/main" id="{755BD8F9-658A-41E4-BE36-664DB6AC2D85}"/>
              </a:ext>
            </a:extLst>
          </p:cNvPr>
          <p:cNvSpPr/>
          <p:nvPr/>
        </p:nvSpPr>
        <p:spPr>
          <a:xfrm>
            <a:off x="9636938" y="3865200"/>
            <a:ext cx="1976400" cy="1846799"/>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Title 11">
            <a:extLst>
              <a:ext uri="{FF2B5EF4-FFF2-40B4-BE49-F238E27FC236}">
                <a16:creationId xmlns:a16="http://schemas.microsoft.com/office/drawing/2014/main" id="{1D49CF65-C970-485A-9639-A7FEE7736688}"/>
              </a:ext>
            </a:extLst>
          </p:cNvPr>
          <p:cNvSpPr>
            <a:spLocks noGrp="1"/>
          </p:cNvSpPr>
          <p:nvPr>
            <p:ph type="title" hasCustomPrompt="1"/>
          </p:nvPr>
        </p:nvSpPr>
        <p:spPr>
          <a:xfrm>
            <a:off x="576000" y="576000"/>
            <a:ext cx="11041200" cy="460800"/>
          </a:xfrm>
        </p:spPr>
        <p:txBody>
          <a:bodyPr/>
          <a:lstStyle/>
          <a:p>
            <a:r>
              <a:rPr lang="en-GB" dirty="0"/>
              <a:t>Click to add title</a:t>
            </a:r>
          </a:p>
        </p:txBody>
      </p:sp>
      <p:sp>
        <p:nvSpPr>
          <p:cNvPr id="112" name="Subtitle">
            <a:extLst>
              <a:ext uri="{FF2B5EF4-FFF2-40B4-BE49-F238E27FC236}">
                <a16:creationId xmlns:a16="http://schemas.microsoft.com/office/drawing/2014/main" id="{81183A62-4B29-41E1-B594-0CA3A38869D5}"/>
              </a:ext>
            </a:extLst>
          </p:cNvPr>
          <p:cNvSpPr>
            <a:spLocks noGrp="1"/>
          </p:cNvSpPr>
          <p:nvPr>
            <p:ph type="subTitle" idx="223" hasCustomPrompt="1"/>
          </p:nvPr>
        </p:nvSpPr>
        <p:spPr>
          <a:xfrm>
            <a:off x="576000" y="1036800"/>
            <a:ext cx="11041200"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accent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7" name="Text Placeholder 4">
            <a:extLst>
              <a:ext uri="{FF2B5EF4-FFF2-40B4-BE49-F238E27FC236}">
                <a16:creationId xmlns:a16="http://schemas.microsoft.com/office/drawing/2014/main" id="{73DB26CC-0BDD-403A-AD54-0CA0E85E349C}"/>
              </a:ext>
            </a:extLst>
          </p:cNvPr>
          <p:cNvSpPr>
            <a:spLocks noGrp="1"/>
          </p:cNvSpPr>
          <p:nvPr>
            <p:ph type="body" sz="quarter" idx="20" hasCustomPrompt="1"/>
          </p:nvPr>
        </p:nvSpPr>
        <p:spPr>
          <a:xfrm>
            <a:off x="732662" y="2781249"/>
            <a:ext cx="1656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8" name="Text Placeholder 4">
            <a:extLst>
              <a:ext uri="{FF2B5EF4-FFF2-40B4-BE49-F238E27FC236}">
                <a16:creationId xmlns:a16="http://schemas.microsoft.com/office/drawing/2014/main" id="{CF51E147-8718-449B-A955-22170E601328}"/>
              </a:ext>
            </a:extLst>
          </p:cNvPr>
          <p:cNvSpPr>
            <a:spLocks noGrp="1"/>
          </p:cNvSpPr>
          <p:nvPr>
            <p:ph type="body" sz="quarter" idx="21" hasCustomPrompt="1"/>
          </p:nvPr>
        </p:nvSpPr>
        <p:spPr>
          <a:xfrm>
            <a:off x="732662" y="2917609"/>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9" name="Text Placeholder 4">
            <a:extLst>
              <a:ext uri="{FF2B5EF4-FFF2-40B4-BE49-F238E27FC236}">
                <a16:creationId xmlns:a16="http://schemas.microsoft.com/office/drawing/2014/main" id="{F3858A2C-89F5-43E3-BD41-B9456C04897D}"/>
              </a:ext>
            </a:extLst>
          </p:cNvPr>
          <p:cNvSpPr>
            <a:spLocks noGrp="1"/>
          </p:cNvSpPr>
          <p:nvPr>
            <p:ph type="body" sz="quarter" idx="22" hasCustomPrompt="1"/>
          </p:nvPr>
        </p:nvSpPr>
        <p:spPr>
          <a:xfrm>
            <a:off x="732662" y="3053969"/>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0" name="Text Placeholder 4">
            <a:extLst>
              <a:ext uri="{FF2B5EF4-FFF2-40B4-BE49-F238E27FC236}">
                <a16:creationId xmlns:a16="http://schemas.microsoft.com/office/drawing/2014/main" id="{B10715AE-F79F-4E00-8BBE-5BC10CB43CBC}"/>
              </a:ext>
            </a:extLst>
          </p:cNvPr>
          <p:cNvSpPr>
            <a:spLocks noGrp="1"/>
          </p:cNvSpPr>
          <p:nvPr>
            <p:ph type="body" sz="quarter" idx="23" hasCustomPrompt="1"/>
          </p:nvPr>
        </p:nvSpPr>
        <p:spPr>
          <a:xfrm>
            <a:off x="732662" y="3190330"/>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65" name="Text Placeholder 4">
            <a:extLst>
              <a:ext uri="{FF2B5EF4-FFF2-40B4-BE49-F238E27FC236}">
                <a16:creationId xmlns:a16="http://schemas.microsoft.com/office/drawing/2014/main" id="{682B17F8-B314-4891-B0D6-6DF5F5F8E29B}"/>
              </a:ext>
            </a:extLst>
          </p:cNvPr>
          <p:cNvSpPr>
            <a:spLocks noGrp="1"/>
          </p:cNvSpPr>
          <p:nvPr>
            <p:ph type="body" sz="quarter" idx="24" hasCustomPrompt="1"/>
          </p:nvPr>
        </p:nvSpPr>
        <p:spPr>
          <a:xfrm>
            <a:off x="732662" y="4916502"/>
            <a:ext cx="1656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66" name="Text Placeholder 4">
            <a:extLst>
              <a:ext uri="{FF2B5EF4-FFF2-40B4-BE49-F238E27FC236}">
                <a16:creationId xmlns:a16="http://schemas.microsoft.com/office/drawing/2014/main" id="{3B7BF82C-809B-4CF6-8296-5E69B23343E1}"/>
              </a:ext>
            </a:extLst>
          </p:cNvPr>
          <p:cNvSpPr>
            <a:spLocks noGrp="1"/>
          </p:cNvSpPr>
          <p:nvPr>
            <p:ph type="body" sz="quarter" idx="25" hasCustomPrompt="1"/>
          </p:nvPr>
        </p:nvSpPr>
        <p:spPr>
          <a:xfrm>
            <a:off x="732662" y="5052862"/>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67" name="Text Placeholder 4">
            <a:extLst>
              <a:ext uri="{FF2B5EF4-FFF2-40B4-BE49-F238E27FC236}">
                <a16:creationId xmlns:a16="http://schemas.microsoft.com/office/drawing/2014/main" id="{883A341D-62B1-4516-8E09-CCF2D26FDC0E}"/>
              </a:ext>
            </a:extLst>
          </p:cNvPr>
          <p:cNvSpPr>
            <a:spLocks noGrp="1"/>
          </p:cNvSpPr>
          <p:nvPr>
            <p:ph type="body" sz="quarter" idx="26" hasCustomPrompt="1"/>
          </p:nvPr>
        </p:nvSpPr>
        <p:spPr>
          <a:xfrm>
            <a:off x="732662" y="5189222"/>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68" name="Text Placeholder 4">
            <a:extLst>
              <a:ext uri="{FF2B5EF4-FFF2-40B4-BE49-F238E27FC236}">
                <a16:creationId xmlns:a16="http://schemas.microsoft.com/office/drawing/2014/main" id="{269E90FE-6BC7-4A17-A3DD-BF2F7F4334CB}"/>
              </a:ext>
            </a:extLst>
          </p:cNvPr>
          <p:cNvSpPr>
            <a:spLocks noGrp="1"/>
          </p:cNvSpPr>
          <p:nvPr>
            <p:ph type="body" sz="quarter" idx="27" hasCustomPrompt="1"/>
          </p:nvPr>
        </p:nvSpPr>
        <p:spPr>
          <a:xfrm>
            <a:off x="732662" y="5325583"/>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70" name="Text Placeholder 4">
            <a:extLst>
              <a:ext uri="{FF2B5EF4-FFF2-40B4-BE49-F238E27FC236}">
                <a16:creationId xmlns:a16="http://schemas.microsoft.com/office/drawing/2014/main" id="{858C7F1B-1A17-4405-8AA0-43EC0184784F}"/>
              </a:ext>
            </a:extLst>
          </p:cNvPr>
          <p:cNvSpPr>
            <a:spLocks noGrp="1"/>
          </p:cNvSpPr>
          <p:nvPr>
            <p:ph type="body" sz="quarter" idx="29" hasCustomPrompt="1"/>
          </p:nvPr>
        </p:nvSpPr>
        <p:spPr>
          <a:xfrm>
            <a:off x="2999292" y="2781249"/>
            <a:ext cx="1656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71" name="Text Placeholder 4">
            <a:extLst>
              <a:ext uri="{FF2B5EF4-FFF2-40B4-BE49-F238E27FC236}">
                <a16:creationId xmlns:a16="http://schemas.microsoft.com/office/drawing/2014/main" id="{170E547E-1170-45E4-9BDB-8C5996E73C2D}"/>
              </a:ext>
            </a:extLst>
          </p:cNvPr>
          <p:cNvSpPr>
            <a:spLocks noGrp="1"/>
          </p:cNvSpPr>
          <p:nvPr>
            <p:ph type="body" sz="quarter" idx="30" hasCustomPrompt="1"/>
          </p:nvPr>
        </p:nvSpPr>
        <p:spPr>
          <a:xfrm>
            <a:off x="2999292" y="2917609"/>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72" name="Text Placeholder 4">
            <a:extLst>
              <a:ext uri="{FF2B5EF4-FFF2-40B4-BE49-F238E27FC236}">
                <a16:creationId xmlns:a16="http://schemas.microsoft.com/office/drawing/2014/main" id="{55D7BBAD-A7D7-4A1D-9AE1-617F75568DD9}"/>
              </a:ext>
            </a:extLst>
          </p:cNvPr>
          <p:cNvSpPr>
            <a:spLocks noGrp="1"/>
          </p:cNvSpPr>
          <p:nvPr>
            <p:ph type="body" sz="quarter" idx="31" hasCustomPrompt="1"/>
          </p:nvPr>
        </p:nvSpPr>
        <p:spPr>
          <a:xfrm>
            <a:off x="2999292" y="3053969"/>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73" name="Text Placeholder 4">
            <a:extLst>
              <a:ext uri="{FF2B5EF4-FFF2-40B4-BE49-F238E27FC236}">
                <a16:creationId xmlns:a16="http://schemas.microsoft.com/office/drawing/2014/main" id="{BEF943DD-1832-438D-8FE7-E62E1DA340C8}"/>
              </a:ext>
            </a:extLst>
          </p:cNvPr>
          <p:cNvSpPr>
            <a:spLocks noGrp="1"/>
          </p:cNvSpPr>
          <p:nvPr>
            <p:ph type="body" sz="quarter" idx="32" hasCustomPrompt="1"/>
          </p:nvPr>
        </p:nvSpPr>
        <p:spPr>
          <a:xfrm>
            <a:off x="2999292" y="3190330"/>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75" name="Text Placeholder 4">
            <a:extLst>
              <a:ext uri="{FF2B5EF4-FFF2-40B4-BE49-F238E27FC236}">
                <a16:creationId xmlns:a16="http://schemas.microsoft.com/office/drawing/2014/main" id="{57D839D1-4B89-4D27-B5DF-A38F89D48ABC}"/>
              </a:ext>
            </a:extLst>
          </p:cNvPr>
          <p:cNvSpPr>
            <a:spLocks noGrp="1"/>
          </p:cNvSpPr>
          <p:nvPr>
            <p:ph type="body" sz="quarter" idx="34" hasCustomPrompt="1"/>
          </p:nvPr>
        </p:nvSpPr>
        <p:spPr>
          <a:xfrm>
            <a:off x="2999292" y="4916502"/>
            <a:ext cx="1656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76" name="Text Placeholder 4">
            <a:extLst>
              <a:ext uri="{FF2B5EF4-FFF2-40B4-BE49-F238E27FC236}">
                <a16:creationId xmlns:a16="http://schemas.microsoft.com/office/drawing/2014/main" id="{332424E2-3182-4DFD-807F-6CE100811C1C}"/>
              </a:ext>
            </a:extLst>
          </p:cNvPr>
          <p:cNvSpPr>
            <a:spLocks noGrp="1"/>
          </p:cNvSpPr>
          <p:nvPr>
            <p:ph type="body" sz="quarter" idx="35" hasCustomPrompt="1"/>
          </p:nvPr>
        </p:nvSpPr>
        <p:spPr>
          <a:xfrm>
            <a:off x="2999292" y="5052862"/>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77" name="Text Placeholder 4">
            <a:extLst>
              <a:ext uri="{FF2B5EF4-FFF2-40B4-BE49-F238E27FC236}">
                <a16:creationId xmlns:a16="http://schemas.microsoft.com/office/drawing/2014/main" id="{A48BB944-2D68-4BD4-96AA-611C578EA296}"/>
              </a:ext>
            </a:extLst>
          </p:cNvPr>
          <p:cNvSpPr>
            <a:spLocks noGrp="1"/>
          </p:cNvSpPr>
          <p:nvPr>
            <p:ph type="body" sz="quarter" idx="36" hasCustomPrompt="1"/>
          </p:nvPr>
        </p:nvSpPr>
        <p:spPr>
          <a:xfrm>
            <a:off x="2999292" y="5189222"/>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78" name="Text Placeholder 4">
            <a:extLst>
              <a:ext uri="{FF2B5EF4-FFF2-40B4-BE49-F238E27FC236}">
                <a16:creationId xmlns:a16="http://schemas.microsoft.com/office/drawing/2014/main" id="{45410801-CCF5-4693-A565-C4F63C6090E2}"/>
              </a:ext>
            </a:extLst>
          </p:cNvPr>
          <p:cNvSpPr>
            <a:spLocks noGrp="1"/>
          </p:cNvSpPr>
          <p:nvPr>
            <p:ph type="body" sz="quarter" idx="37" hasCustomPrompt="1"/>
          </p:nvPr>
        </p:nvSpPr>
        <p:spPr>
          <a:xfrm>
            <a:off x="2999292" y="5325583"/>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80" name="Text Placeholder 4">
            <a:extLst>
              <a:ext uri="{FF2B5EF4-FFF2-40B4-BE49-F238E27FC236}">
                <a16:creationId xmlns:a16="http://schemas.microsoft.com/office/drawing/2014/main" id="{641AADDF-6E93-4A35-8D16-564B4A518698}"/>
              </a:ext>
            </a:extLst>
          </p:cNvPr>
          <p:cNvSpPr>
            <a:spLocks noGrp="1"/>
          </p:cNvSpPr>
          <p:nvPr>
            <p:ph type="body" sz="quarter" idx="39" hasCustomPrompt="1"/>
          </p:nvPr>
        </p:nvSpPr>
        <p:spPr>
          <a:xfrm>
            <a:off x="5264130" y="2781249"/>
            <a:ext cx="1656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81" name="Text Placeholder 4">
            <a:extLst>
              <a:ext uri="{FF2B5EF4-FFF2-40B4-BE49-F238E27FC236}">
                <a16:creationId xmlns:a16="http://schemas.microsoft.com/office/drawing/2014/main" id="{1758E3B3-AE4E-434D-9D4F-E44B2D986044}"/>
              </a:ext>
            </a:extLst>
          </p:cNvPr>
          <p:cNvSpPr>
            <a:spLocks noGrp="1"/>
          </p:cNvSpPr>
          <p:nvPr>
            <p:ph type="body" sz="quarter" idx="40" hasCustomPrompt="1"/>
          </p:nvPr>
        </p:nvSpPr>
        <p:spPr>
          <a:xfrm>
            <a:off x="5264130" y="2917609"/>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82" name="Text Placeholder 4">
            <a:extLst>
              <a:ext uri="{FF2B5EF4-FFF2-40B4-BE49-F238E27FC236}">
                <a16:creationId xmlns:a16="http://schemas.microsoft.com/office/drawing/2014/main" id="{F53773D8-6309-48EE-A9CA-299551771F75}"/>
              </a:ext>
            </a:extLst>
          </p:cNvPr>
          <p:cNvSpPr>
            <a:spLocks noGrp="1"/>
          </p:cNvSpPr>
          <p:nvPr>
            <p:ph type="body" sz="quarter" idx="41" hasCustomPrompt="1"/>
          </p:nvPr>
        </p:nvSpPr>
        <p:spPr>
          <a:xfrm>
            <a:off x="5264130" y="3053969"/>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83" name="Text Placeholder 4">
            <a:extLst>
              <a:ext uri="{FF2B5EF4-FFF2-40B4-BE49-F238E27FC236}">
                <a16:creationId xmlns:a16="http://schemas.microsoft.com/office/drawing/2014/main" id="{6C0A8E5F-1D8D-4B5F-BA3F-C4B91CEDDBEA}"/>
              </a:ext>
            </a:extLst>
          </p:cNvPr>
          <p:cNvSpPr>
            <a:spLocks noGrp="1"/>
          </p:cNvSpPr>
          <p:nvPr>
            <p:ph type="body" sz="quarter" idx="42" hasCustomPrompt="1"/>
          </p:nvPr>
        </p:nvSpPr>
        <p:spPr>
          <a:xfrm>
            <a:off x="5264130" y="3190330"/>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85" name="Text Placeholder 4">
            <a:extLst>
              <a:ext uri="{FF2B5EF4-FFF2-40B4-BE49-F238E27FC236}">
                <a16:creationId xmlns:a16="http://schemas.microsoft.com/office/drawing/2014/main" id="{34AD6EE5-DC62-428A-BBB2-ED096A3D8BD5}"/>
              </a:ext>
            </a:extLst>
          </p:cNvPr>
          <p:cNvSpPr>
            <a:spLocks noGrp="1"/>
          </p:cNvSpPr>
          <p:nvPr>
            <p:ph type="body" sz="quarter" idx="44" hasCustomPrompt="1"/>
          </p:nvPr>
        </p:nvSpPr>
        <p:spPr>
          <a:xfrm>
            <a:off x="5264130" y="4916502"/>
            <a:ext cx="1656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86" name="Text Placeholder 4">
            <a:extLst>
              <a:ext uri="{FF2B5EF4-FFF2-40B4-BE49-F238E27FC236}">
                <a16:creationId xmlns:a16="http://schemas.microsoft.com/office/drawing/2014/main" id="{F2B98A8D-5F0D-4814-A444-83F91CBFD79D}"/>
              </a:ext>
            </a:extLst>
          </p:cNvPr>
          <p:cNvSpPr>
            <a:spLocks noGrp="1"/>
          </p:cNvSpPr>
          <p:nvPr>
            <p:ph type="body" sz="quarter" idx="45" hasCustomPrompt="1"/>
          </p:nvPr>
        </p:nvSpPr>
        <p:spPr>
          <a:xfrm>
            <a:off x="5264130" y="5052862"/>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87" name="Text Placeholder 4">
            <a:extLst>
              <a:ext uri="{FF2B5EF4-FFF2-40B4-BE49-F238E27FC236}">
                <a16:creationId xmlns:a16="http://schemas.microsoft.com/office/drawing/2014/main" id="{8227CEF7-33FD-4CD3-A4EB-955E37245B9D}"/>
              </a:ext>
            </a:extLst>
          </p:cNvPr>
          <p:cNvSpPr>
            <a:spLocks noGrp="1"/>
          </p:cNvSpPr>
          <p:nvPr>
            <p:ph type="body" sz="quarter" idx="46" hasCustomPrompt="1"/>
          </p:nvPr>
        </p:nvSpPr>
        <p:spPr>
          <a:xfrm>
            <a:off x="5264130" y="5189222"/>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88" name="Text Placeholder 4">
            <a:extLst>
              <a:ext uri="{FF2B5EF4-FFF2-40B4-BE49-F238E27FC236}">
                <a16:creationId xmlns:a16="http://schemas.microsoft.com/office/drawing/2014/main" id="{7B2D6AFA-C0DD-4618-9EAB-57C49567D947}"/>
              </a:ext>
            </a:extLst>
          </p:cNvPr>
          <p:cNvSpPr>
            <a:spLocks noGrp="1"/>
          </p:cNvSpPr>
          <p:nvPr>
            <p:ph type="body" sz="quarter" idx="47" hasCustomPrompt="1"/>
          </p:nvPr>
        </p:nvSpPr>
        <p:spPr>
          <a:xfrm>
            <a:off x="5264130" y="5325583"/>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90" name="Text Placeholder 4">
            <a:extLst>
              <a:ext uri="{FF2B5EF4-FFF2-40B4-BE49-F238E27FC236}">
                <a16:creationId xmlns:a16="http://schemas.microsoft.com/office/drawing/2014/main" id="{BDFBDEB8-8FC2-425E-82A6-6888AEB82DD1}"/>
              </a:ext>
            </a:extLst>
          </p:cNvPr>
          <p:cNvSpPr>
            <a:spLocks noGrp="1"/>
          </p:cNvSpPr>
          <p:nvPr>
            <p:ph type="body" sz="quarter" idx="49" hasCustomPrompt="1"/>
          </p:nvPr>
        </p:nvSpPr>
        <p:spPr>
          <a:xfrm>
            <a:off x="7529864" y="2781249"/>
            <a:ext cx="1656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91" name="Text Placeholder 4">
            <a:extLst>
              <a:ext uri="{FF2B5EF4-FFF2-40B4-BE49-F238E27FC236}">
                <a16:creationId xmlns:a16="http://schemas.microsoft.com/office/drawing/2014/main" id="{2BB73286-9C41-4EF3-8945-F7274E651F4F}"/>
              </a:ext>
            </a:extLst>
          </p:cNvPr>
          <p:cNvSpPr>
            <a:spLocks noGrp="1"/>
          </p:cNvSpPr>
          <p:nvPr>
            <p:ph type="body" sz="quarter" idx="50" hasCustomPrompt="1"/>
          </p:nvPr>
        </p:nvSpPr>
        <p:spPr>
          <a:xfrm>
            <a:off x="7529864" y="2917609"/>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92" name="Text Placeholder 4">
            <a:extLst>
              <a:ext uri="{FF2B5EF4-FFF2-40B4-BE49-F238E27FC236}">
                <a16:creationId xmlns:a16="http://schemas.microsoft.com/office/drawing/2014/main" id="{102D7DDF-C428-4D62-B249-64EF9900BDCD}"/>
              </a:ext>
            </a:extLst>
          </p:cNvPr>
          <p:cNvSpPr>
            <a:spLocks noGrp="1"/>
          </p:cNvSpPr>
          <p:nvPr>
            <p:ph type="body" sz="quarter" idx="51" hasCustomPrompt="1"/>
          </p:nvPr>
        </p:nvSpPr>
        <p:spPr>
          <a:xfrm>
            <a:off x="7529864" y="3053969"/>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93" name="Text Placeholder 4">
            <a:extLst>
              <a:ext uri="{FF2B5EF4-FFF2-40B4-BE49-F238E27FC236}">
                <a16:creationId xmlns:a16="http://schemas.microsoft.com/office/drawing/2014/main" id="{DB5DBE5B-BDCF-447C-9A10-6BB31475F11A}"/>
              </a:ext>
            </a:extLst>
          </p:cNvPr>
          <p:cNvSpPr>
            <a:spLocks noGrp="1"/>
          </p:cNvSpPr>
          <p:nvPr>
            <p:ph type="body" sz="quarter" idx="52" hasCustomPrompt="1"/>
          </p:nvPr>
        </p:nvSpPr>
        <p:spPr>
          <a:xfrm>
            <a:off x="7529864" y="3190330"/>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95" name="Text Placeholder 4">
            <a:extLst>
              <a:ext uri="{FF2B5EF4-FFF2-40B4-BE49-F238E27FC236}">
                <a16:creationId xmlns:a16="http://schemas.microsoft.com/office/drawing/2014/main" id="{88F73D50-2D36-4657-9A50-3CF955C7A2F4}"/>
              </a:ext>
            </a:extLst>
          </p:cNvPr>
          <p:cNvSpPr>
            <a:spLocks noGrp="1"/>
          </p:cNvSpPr>
          <p:nvPr>
            <p:ph type="body" sz="quarter" idx="54" hasCustomPrompt="1"/>
          </p:nvPr>
        </p:nvSpPr>
        <p:spPr>
          <a:xfrm>
            <a:off x="7529864" y="4916502"/>
            <a:ext cx="1656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96" name="Text Placeholder 4">
            <a:extLst>
              <a:ext uri="{FF2B5EF4-FFF2-40B4-BE49-F238E27FC236}">
                <a16:creationId xmlns:a16="http://schemas.microsoft.com/office/drawing/2014/main" id="{1A05975C-3B47-409F-A529-FD6F14396A1A}"/>
              </a:ext>
            </a:extLst>
          </p:cNvPr>
          <p:cNvSpPr>
            <a:spLocks noGrp="1"/>
          </p:cNvSpPr>
          <p:nvPr>
            <p:ph type="body" sz="quarter" idx="55" hasCustomPrompt="1"/>
          </p:nvPr>
        </p:nvSpPr>
        <p:spPr>
          <a:xfrm>
            <a:off x="7529864" y="5052862"/>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97" name="Text Placeholder 4">
            <a:extLst>
              <a:ext uri="{FF2B5EF4-FFF2-40B4-BE49-F238E27FC236}">
                <a16:creationId xmlns:a16="http://schemas.microsoft.com/office/drawing/2014/main" id="{03AE4B41-A109-4248-8043-33344EB22707}"/>
              </a:ext>
            </a:extLst>
          </p:cNvPr>
          <p:cNvSpPr>
            <a:spLocks noGrp="1"/>
          </p:cNvSpPr>
          <p:nvPr>
            <p:ph type="body" sz="quarter" idx="56" hasCustomPrompt="1"/>
          </p:nvPr>
        </p:nvSpPr>
        <p:spPr>
          <a:xfrm>
            <a:off x="7529864" y="5189222"/>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98" name="Text Placeholder 4">
            <a:extLst>
              <a:ext uri="{FF2B5EF4-FFF2-40B4-BE49-F238E27FC236}">
                <a16:creationId xmlns:a16="http://schemas.microsoft.com/office/drawing/2014/main" id="{E3982D9F-AE48-4E9A-81A5-B8B03575A838}"/>
              </a:ext>
            </a:extLst>
          </p:cNvPr>
          <p:cNvSpPr>
            <a:spLocks noGrp="1"/>
          </p:cNvSpPr>
          <p:nvPr>
            <p:ph type="body" sz="quarter" idx="57" hasCustomPrompt="1"/>
          </p:nvPr>
        </p:nvSpPr>
        <p:spPr>
          <a:xfrm>
            <a:off x="7529864" y="5325583"/>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00" name="Text Placeholder 4">
            <a:extLst>
              <a:ext uri="{FF2B5EF4-FFF2-40B4-BE49-F238E27FC236}">
                <a16:creationId xmlns:a16="http://schemas.microsoft.com/office/drawing/2014/main" id="{9A6AE5F2-E454-48D2-AC87-12FF6E2F990C}"/>
              </a:ext>
            </a:extLst>
          </p:cNvPr>
          <p:cNvSpPr>
            <a:spLocks noGrp="1"/>
          </p:cNvSpPr>
          <p:nvPr>
            <p:ph type="body" sz="quarter" idx="59" hasCustomPrompt="1"/>
          </p:nvPr>
        </p:nvSpPr>
        <p:spPr>
          <a:xfrm>
            <a:off x="9795600" y="2781249"/>
            <a:ext cx="1656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01" name="Text Placeholder 4">
            <a:extLst>
              <a:ext uri="{FF2B5EF4-FFF2-40B4-BE49-F238E27FC236}">
                <a16:creationId xmlns:a16="http://schemas.microsoft.com/office/drawing/2014/main" id="{35E31D78-B262-492E-B9AD-4337DD8D50BF}"/>
              </a:ext>
            </a:extLst>
          </p:cNvPr>
          <p:cNvSpPr>
            <a:spLocks noGrp="1"/>
          </p:cNvSpPr>
          <p:nvPr>
            <p:ph type="body" sz="quarter" idx="60" hasCustomPrompt="1"/>
          </p:nvPr>
        </p:nvSpPr>
        <p:spPr>
          <a:xfrm>
            <a:off x="9795600" y="2917609"/>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02" name="Text Placeholder 4">
            <a:extLst>
              <a:ext uri="{FF2B5EF4-FFF2-40B4-BE49-F238E27FC236}">
                <a16:creationId xmlns:a16="http://schemas.microsoft.com/office/drawing/2014/main" id="{A1DDE222-76BC-428B-AF5C-47DE9296E7AE}"/>
              </a:ext>
            </a:extLst>
          </p:cNvPr>
          <p:cNvSpPr>
            <a:spLocks noGrp="1"/>
          </p:cNvSpPr>
          <p:nvPr>
            <p:ph type="body" sz="quarter" idx="61" hasCustomPrompt="1"/>
          </p:nvPr>
        </p:nvSpPr>
        <p:spPr>
          <a:xfrm>
            <a:off x="9795600" y="3053969"/>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03" name="Text Placeholder 4">
            <a:extLst>
              <a:ext uri="{FF2B5EF4-FFF2-40B4-BE49-F238E27FC236}">
                <a16:creationId xmlns:a16="http://schemas.microsoft.com/office/drawing/2014/main" id="{94F13F0C-B3B9-4860-8E86-C7A1B01B9E15}"/>
              </a:ext>
            </a:extLst>
          </p:cNvPr>
          <p:cNvSpPr>
            <a:spLocks noGrp="1"/>
          </p:cNvSpPr>
          <p:nvPr>
            <p:ph type="body" sz="quarter" idx="62" hasCustomPrompt="1"/>
          </p:nvPr>
        </p:nvSpPr>
        <p:spPr>
          <a:xfrm>
            <a:off x="9795600" y="3190330"/>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05" name="Text Placeholder 4">
            <a:extLst>
              <a:ext uri="{FF2B5EF4-FFF2-40B4-BE49-F238E27FC236}">
                <a16:creationId xmlns:a16="http://schemas.microsoft.com/office/drawing/2014/main" id="{B7039321-8CFA-45ED-A018-9D30375399FE}"/>
              </a:ext>
            </a:extLst>
          </p:cNvPr>
          <p:cNvSpPr>
            <a:spLocks noGrp="1"/>
          </p:cNvSpPr>
          <p:nvPr>
            <p:ph type="body" sz="quarter" idx="64" hasCustomPrompt="1"/>
          </p:nvPr>
        </p:nvSpPr>
        <p:spPr>
          <a:xfrm>
            <a:off x="9795600" y="4916502"/>
            <a:ext cx="1656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06" name="Text Placeholder 4">
            <a:extLst>
              <a:ext uri="{FF2B5EF4-FFF2-40B4-BE49-F238E27FC236}">
                <a16:creationId xmlns:a16="http://schemas.microsoft.com/office/drawing/2014/main" id="{30EF88F9-002E-4592-AA92-E259056C6097}"/>
              </a:ext>
            </a:extLst>
          </p:cNvPr>
          <p:cNvSpPr>
            <a:spLocks noGrp="1"/>
          </p:cNvSpPr>
          <p:nvPr>
            <p:ph type="body" sz="quarter" idx="65" hasCustomPrompt="1"/>
          </p:nvPr>
        </p:nvSpPr>
        <p:spPr>
          <a:xfrm>
            <a:off x="9795600" y="5052862"/>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07" name="Text Placeholder 4">
            <a:extLst>
              <a:ext uri="{FF2B5EF4-FFF2-40B4-BE49-F238E27FC236}">
                <a16:creationId xmlns:a16="http://schemas.microsoft.com/office/drawing/2014/main" id="{3647B859-75EE-4AD5-8109-19B05EF58F16}"/>
              </a:ext>
            </a:extLst>
          </p:cNvPr>
          <p:cNvSpPr>
            <a:spLocks noGrp="1"/>
          </p:cNvSpPr>
          <p:nvPr>
            <p:ph type="body" sz="quarter" idx="66" hasCustomPrompt="1"/>
          </p:nvPr>
        </p:nvSpPr>
        <p:spPr>
          <a:xfrm>
            <a:off x="9795600" y="5189222"/>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08" name="Text Placeholder 4">
            <a:extLst>
              <a:ext uri="{FF2B5EF4-FFF2-40B4-BE49-F238E27FC236}">
                <a16:creationId xmlns:a16="http://schemas.microsoft.com/office/drawing/2014/main" id="{C3EC5D1A-BBB3-46BE-BBAD-0218E4BC4376}"/>
              </a:ext>
            </a:extLst>
          </p:cNvPr>
          <p:cNvSpPr>
            <a:spLocks noGrp="1"/>
          </p:cNvSpPr>
          <p:nvPr>
            <p:ph type="body" sz="quarter" idx="67" hasCustomPrompt="1"/>
          </p:nvPr>
        </p:nvSpPr>
        <p:spPr>
          <a:xfrm>
            <a:off x="9795600" y="5325583"/>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1" name="Picture Placeholder 7">
            <a:extLst>
              <a:ext uri="{FF2B5EF4-FFF2-40B4-BE49-F238E27FC236}">
                <a16:creationId xmlns:a16="http://schemas.microsoft.com/office/drawing/2014/main" id="{949F7532-CE2D-4A2F-9C09-4696C5463181}"/>
              </a:ext>
            </a:extLst>
          </p:cNvPr>
          <p:cNvSpPr>
            <a:spLocks noGrp="1"/>
          </p:cNvSpPr>
          <p:nvPr>
            <p:ph type="pic" sz="quarter" idx="13" hasCustomPrompt="1"/>
          </p:nvPr>
        </p:nvSpPr>
        <p:spPr>
          <a:xfrm>
            <a:off x="732662" y="1870346"/>
            <a:ext cx="828000" cy="8280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69" name="Picture Placeholder 7">
            <a:extLst>
              <a:ext uri="{FF2B5EF4-FFF2-40B4-BE49-F238E27FC236}">
                <a16:creationId xmlns:a16="http://schemas.microsoft.com/office/drawing/2014/main" id="{8E9B6044-B4C4-4F6F-8F19-16A35E45CD5A}"/>
              </a:ext>
            </a:extLst>
          </p:cNvPr>
          <p:cNvSpPr>
            <a:spLocks noGrp="1"/>
          </p:cNvSpPr>
          <p:nvPr>
            <p:ph type="pic" sz="quarter" idx="28" hasCustomPrompt="1"/>
          </p:nvPr>
        </p:nvSpPr>
        <p:spPr>
          <a:xfrm>
            <a:off x="732662" y="4005599"/>
            <a:ext cx="828000" cy="8280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74" name="Picture Placeholder 7">
            <a:extLst>
              <a:ext uri="{FF2B5EF4-FFF2-40B4-BE49-F238E27FC236}">
                <a16:creationId xmlns:a16="http://schemas.microsoft.com/office/drawing/2014/main" id="{A408BE1F-5224-4228-985F-B61DF5DDCC9B}"/>
              </a:ext>
            </a:extLst>
          </p:cNvPr>
          <p:cNvSpPr>
            <a:spLocks noGrp="1"/>
          </p:cNvSpPr>
          <p:nvPr>
            <p:ph type="pic" sz="quarter" idx="33" hasCustomPrompt="1"/>
          </p:nvPr>
        </p:nvSpPr>
        <p:spPr>
          <a:xfrm>
            <a:off x="2998396" y="1870346"/>
            <a:ext cx="828000" cy="8280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79" name="Picture Placeholder 7">
            <a:extLst>
              <a:ext uri="{FF2B5EF4-FFF2-40B4-BE49-F238E27FC236}">
                <a16:creationId xmlns:a16="http://schemas.microsoft.com/office/drawing/2014/main" id="{C78697CB-4473-40A4-A973-D405D65EBAAC}"/>
              </a:ext>
            </a:extLst>
          </p:cNvPr>
          <p:cNvSpPr>
            <a:spLocks noGrp="1"/>
          </p:cNvSpPr>
          <p:nvPr>
            <p:ph type="pic" sz="quarter" idx="38" hasCustomPrompt="1"/>
          </p:nvPr>
        </p:nvSpPr>
        <p:spPr>
          <a:xfrm>
            <a:off x="2998396" y="4005599"/>
            <a:ext cx="828000" cy="8280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84" name="Picture Placeholder 7">
            <a:extLst>
              <a:ext uri="{FF2B5EF4-FFF2-40B4-BE49-F238E27FC236}">
                <a16:creationId xmlns:a16="http://schemas.microsoft.com/office/drawing/2014/main" id="{6E613508-9A9E-4E06-B67E-C669FA64B807}"/>
              </a:ext>
            </a:extLst>
          </p:cNvPr>
          <p:cNvSpPr>
            <a:spLocks noGrp="1"/>
          </p:cNvSpPr>
          <p:nvPr>
            <p:ph type="pic" sz="quarter" idx="43" hasCustomPrompt="1"/>
          </p:nvPr>
        </p:nvSpPr>
        <p:spPr>
          <a:xfrm>
            <a:off x="5264130" y="1870346"/>
            <a:ext cx="828000" cy="8280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89" name="Picture Placeholder 7">
            <a:extLst>
              <a:ext uri="{FF2B5EF4-FFF2-40B4-BE49-F238E27FC236}">
                <a16:creationId xmlns:a16="http://schemas.microsoft.com/office/drawing/2014/main" id="{C8EAB2D0-37C5-4194-9309-1D0D192694C8}"/>
              </a:ext>
            </a:extLst>
          </p:cNvPr>
          <p:cNvSpPr>
            <a:spLocks noGrp="1"/>
          </p:cNvSpPr>
          <p:nvPr>
            <p:ph type="pic" sz="quarter" idx="48" hasCustomPrompt="1"/>
          </p:nvPr>
        </p:nvSpPr>
        <p:spPr>
          <a:xfrm>
            <a:off x="5264130" y="4005599"/>
            <a:ext cx="828000" cy="8280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94" name="Picture Placeholder 7">
            <a:extLst>
              <a:ext uri="{FF2B5EF4-FFF2-40B4-BE49-F238E27FC236}">
                <a16:creationId xmlns:a16="http://schemas.microsoft.com/office/drawing/2014/main" id="{EA651F30-C618-46FF-BE3F-505670137BE7}"/>
              </a:ext>
            </a:extLst>
          </p:cNvPr>
          <p:cNvSpPr>
            <a:spLocks noGrp="1"/>
          </p:cNvSpPr>
          <p:nvPr>
            <p:ph type="pic" sz="quarter" idx="53" hasCustomPrompt="1"/>
          </p:nvPr>
        </p:nvSpPr>
        <p:spPr>
          <a:xfrm>
            <a:off x="7529864" y="1870346"/>
            <a:ext cx="828000" cy="8280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99" name="Picture Placeholder 7">
            <a:extLst>
              <a:ext uri="{FF2B5EF4-FFF2-40B4-BE49-F238E27FC236}">
                <a16:creationId xmlns:a16="http://schemas.microsoft.com/office/drawing/2014/main" id="{F6721E5E-7753-4D9B-B051-8E1F9FCD3E5D}"/>
              </a:ext>
            </a:extLst>
          </p:cNvPr>
          <p:cNvSpPr>
            <a:spLocks noGrp="1"/>
          </p:cNvSpPr>
          <p:nvPr>
            <p:ph type="pic" sz="quarter" idx="58" hasCustomPrompt="1"/>
          </p:nvPr>
        </p:nvSpPr>
        <p:spPr>
          <a:xfrm>
            <a:off x="7529864" y="4005599"/>
            <a:ext cx="828000" cy="8280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104" name="Picture Placeholder 7">
            <a:extLst>
              <a:ext uri="{FF2B5EF4-FFF2-40B4-BE49-F238E27FC236}">
                <a16:creationId xmlns:a16="http://schemas.microsoft.com/office/drawing/2014/main" id="{C9F53B58-1349-49CD-8887-14A63E0AB457}"/>
              </a:ext>
            </a:extLst>
          </p:cNvPr>
          <p:cNvSpPr>
            <a:spLocks noGrp="1"/>
          </p:cNvSpPr>
          <p:nvPr>
            <p:ph type="pic" sz="quarter" idx="63" hasCustomPrompt="1"/>
          </p:nvPr>
        </p:nvSpPr>
        <p:spPr>
          <a:xfrm>
            <a:off x="9795600" y="1870346"/>
            <a:ext cx="828000" cy="8280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109" name="Picture Placeholder 7">
            <a:extLst>
              <a:ext uri="{FF2B5EF4-FFF2-40B4-BE49-F238E27FC236}">
                <a16:creationId xmlns:a16="http://schemas.microsoft.com/office/drawing/2014/main" id="{F4C40FF3-6686-4A8F-B47D-3D423D6A5449}"/>
              </a:ext>
            </a:extLst>
          </p:cNvPr>
          <p:cNvSpPr>
            <a:spLocks noGrp="1"/>
          </p:cNvSpPr>
          <p:nvPr>
            <p:ph type="pic" sz="quarter" idx="68" hasCustomPrompt="1"/>
          </p:nvPr>
        </p:nvSpPr>
        <p:spPr>
          <a:xfrm>
            <a:off x="9795600" y="4005599"/>
            <a:ext cx="828000" cy="8280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3" name="Date Placeholder 2">
            <a:extLst>
              <a:ext uri="{FF2B5EF4-FFF2-40B4-BE49-F238E27FC236}">
                <a16:creationId xmlns:a16="http://schemas.microsoft.com/office/drawing/2014/main" id="{09E10FAD-1D75-4A62-B9B3-786B2933CD20}"/>
              </a:ext>
            </a:extLst>
          </p:cNvPr>
          <p:cNvSpPr>
            <a:spLocks noGrp="1"/>
          </p:cNvSpPr>
          <p:nvPr>
            <p:ph type="dt" sz="half" idx="220"/>
          </p:nvPr>
        </p:nvSpPr>
        <p:spPr/>
        <p:txBody>
          <a:bodyPr/>
          <a:lstStyle/>
          <a:p>
            <a:endParaRPr lang="en-GB" dirty="0"/>
          </a:p>
        </p:txBody>
      </p:sp>
      <p:sp>
        <p:nvSpPr>
          <p:cNvPr id="4" name="Footer Placeholder 3">
            <a:extLst>
              <a:ext uri="{FF2B5EF4-FFF2-40B4-BE49-F238E27FC236}">
                <a16:creationId xmlns:a16="http://schemas.microsoft.com/office/drawing/2014/main" id="{D9ED44FE-72D7-4C8D-964F-5A861FE04184}"/>
              </a:ext>
            </a:extLst>
          </p:cNvPr>
          <p:cNvSpPr>
            <a:spLocks noGrp="1"/>
          </p:cNvSpPr>
          <p:nvPr>
            <p:ph type="ftr" sz="quarter" idx="221"/>
          </p:nvPr>
        </p:nvSpPr>
        <p:spPr/>
        <p:txBody>
          <a:bodyPr/>
          <a:lstStyle/>
          <a:p>
            <a:endParaRPr lang="en-GB" dirty="0"/>
          </a:p>
        </p:txBody>
      </p:sp>
      <p:sp>
        <p:nvSpPr>
          <p:cNvPr id="5" name="Slide Number Placeholder 4">
            <a:extLst>
              <a:ext uri="{FF2B5EF4-FFF2-40B4-BE49-F238E27FC236}">
                <a16:creationId xmlns:a16="http://schemas.microsoft.com/office/drawing/2014/main" id="{035E1127-538C-482A-9B71-B25A3AC8C65A}"/>
              </a:ext>
            </a:extLst>
          </p:cNvPr>
          <p:cNvSpPr>
            <a:spLocks noGrp="1"/>
          </p:cNvSpPr>
          <p:nvPr>
            <p:ph type="sldNum" sz="quarter" idx="222"/>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168114951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eam 8 persons">
    <p:spTree>
      <p:nvGrpSpPr>
        <p:cNvPr id="1" name=""/>
        <p:cNvGrpSpPr/>
        <p:nvPr/>
      </p:nvGrpSpPr>
      <p:grpSpPr>
        <a:xfrm>
          <a:off x="0" y="0"/>
          <a:ext cx="0" cy="0"/>
          <a:chOff x="0" y="0"/>
          <a:chExt cx="0" cy="0"/>
        </a:xfrm>
      </p:grpSpPr>
      <p:sp>
        <p:nvSpPr>
          <p:cNvPr id="110" name="Rectangle: Rounded Corners 109">
            <a:extLst>
              <a:ext uri="{FF2B5EF4-FFF2-40B4-BE49-F238E27FC236}">
                <a16:creationId xmlns:a16="http://schemas.microsoft.com/office/drawing/2014/main" id="{F311E7C9-D99A-4738-B510-AFC86D7D3C25}"/>
              </a:ext>
            </a:extLst>
          </p:cNvPr>
          <p:cNvSpPr/>
          <p:nvPr userDrawn="1"/>
        </p:nvSpPr>
        <p:spPr>
          <a:xfrm>
            <a:off x="7371483" y="3865200"/>
            <a:ext cx="1976400" cy="1846799"/>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9" name="Rectangle: Rounded Corners 28">
            <a:extLst>
              <a:ext uri="{FF2B5EF4-FFF2-40B4-BE49-F238E27FC236}">
                <a16:creationId xmlns:a16="http://schemas.microsoft.com/office/drawing/2014/main" id="{DD9DA348-77BA-4EF8-9D1A-DC5E35A347E3}"/>
              </a:ext>
            </a:extLst>
          </p:cNvPr>
          <p:cNvSpPr/>
          <p:nvPr/>
        </p:nvSpPr>
        <p:spPr>
          <a:xfrm>
            <a:off x="2840575" y="1736667"/>
            <a:ext cx="1976400" cy="1846799"/>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3" name="Rectangle: Rounded Corners 32">
            <a:extLst>
              <a:ext uri="{FF2B5EF4-FFF2-40B4-BE49-F238E27FC236}">
                <a16:creationId xmlns:a16="http://schemas.microsoft.com/office/drawing/2014/main" id="{3EFEA431-E8C3-4237-8477-F3B095765ECF}"/>
              </a:ext>
            </a:extLst>
          </p:cNvPr>
          <p:cNvSpPr/>
          <p:nvPr/>
        </p:nvSpPr>
        <p:spPr>
          <a:xfrm>
            <a:off x="5106029" y="1736667"/>
            <a:ext cx="1976400" cy="1846799"/>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7" name="Rectangle: Rounded Corners 36">
            <a:extLst>
              <a:ext uri="{FF2B5EF4-FFF2-40B4-BE49-F238E27FC236}">
                <a16:creationId xmlns:a16="http://schemas.microsoft.com/office/drawing/2014/main" id="{05069C5F-18D7-426F-ACDC-61FC529DDC68}"/>
              </a:ext>
            </a:extLst>
          </p:cNvPr>
          <p:cNvSpPr/>
          <p:nvPr/>
        </p:nvSpPr>
        <p:spPr>
          <a:xfrm>
            <a:off x="7371483" y="1736667"/>
            <a:ext cx="1976400" cy="1846799"/>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1" name="Rectangle: Rounded Corners 40">
            <a:extLst>
              <a:ext uri="{FF2B5EF4-FFF2-40B4-BE49-F238E27FC236}">
                <a16:creationId xmlns:a16="http://schemas.microsoft.com/office/drawing/2014/main" id="{4D4B066C-1DFD-4699-B8AD-62DA806ECEB1}"/>
              </a:ext>
            </a:extLst>
          </p:cNvPr>
          <p:cNvSpPr/>
          <p:nvPr/>
        </p:nvSpPr>
        <p:spPr>
          <a:xfrm>
            <a:off x="9636938" y="1736667"/>
            <a:ext cx="1976400" cy="1846799"/>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9" name="Rectangle: Rounded Corners 48">
            <a:extLst>
              <a:ext uri="{FF2B5EF4-FFF2-40B4-BE49-F238E27FC236}">
                <a16:creationId xmlns:a16="http://schemas.microsoft.com/office/drawing/2014/main" id="{CD79A3EF-B724-4DF0-845F-B2944152E71E}"/>
              </a:ext>
            </a:extLst>
          </p:cNvPr>
          <p:cNvSpPr/>
          <p:nvPr/>
        </p:nvSpPr>
        <p:spPr>
          <a:xfrm>
            <a:off x="2840575" y="3865200"/>
            <a:ext cx="1976400" cy="1846799"/>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3" name="Rectangle: Rounded Corners 52">
            <a:extLst>
              <a:ext uri="{FF2B5EF4-FFF2-40B4-BE49-F238E27FC236}">
                <a16:creationId xmlns:a16="http://schemas.microsoft.com/office/drawing/2014/main" id="{BF2EB7C2-ACAC-403A-8A8C-4FBCD91F4424}"/>
              </a:ext>
            </a:extLst>
          </p:cNvPr>
          <p:cNvSpPr/>
          <p:nvPr/>
        </p:nvSpPr>
        <p:spPr>
          <a:xfrm>
            <a:off x="5106029" y="3865200"/>
            <a:ext cx="1976400" cy="1846799"/>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7" name="Rectangle: Rounded Corners 56">
            <a:extLst>
              <a:ext uri="{FF2B5EF4-FFF2-40B4-BE49-F238E27FC236}">
                <a16:creationId xmlns:a16="http://schemas.microsoft.com/office/drawing/2014/main" id="{755BD8F9-658A-41E4-BE36-664DB6AC2D85}"/>
              </a:ext>
            </a:extLst>
          </p:cNvPr>
          <p:cNvSpPr/>
          <p:nvPr/>
        </p:nvSpPr>
        <p:spPr>
          <a:xfrm>
            <a:off x="9636938" y="3865200"/>
            <a:ext cx="1976400" cy="1846799"/>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Title 11">
            <a:extLst>
              <a:ext uri="{FF2B5EF4-FFF2-40B4-BE49-F238E27FC236}">
                <a16:creationId xmlns:a16="http://schemas.microsoft.com/office/drawing/2014/main" id="{1D49CF65-C970-485A-9639-A7FEE7736688}"/>
              </a:ext>
            </a:extLst>
          </p:cNvPr>
          <p:cNvSpPr>
            <a:spLocks noGrp="1"/>
          </p:cNvSpPr>
          <p:nvPr>
            <p:ph type="title" hasCustomPrompt="1"/>
          </p:nvPr>
        </p:nvSpPr>
        <p:spPr>
          <a:xfrm>
            <a:off x="576000" y="576000"/>
            <a:ext cx="11041200" cy="460800"/>
          </a:xfrm>
        </p:spPr>
        <p:txBody>
          <a:bodyPr/>
          <a:lstStyle/>
          <a:p>
            <a:r>
              <a:rPr lang="en-GB" dirty="0"/>
              <a:t>Click to add title</a:t>
            </a:r>
          </a:p>
        </p:txBody>
      </p:sp>
      <p:sp>
        <p:nvSpPr>
          <p:cNvPr id="58" name="Subtitle">
            <a:extLst>
              <a:ext uri="{FF2B5EF4-FFF2-40B4-BE49-F238E27FC236}">
                <a16:creationId xmlns:a16="http://schemas.microsoft.com/office/drawing/2014/main" id="{2045BB76-9301-4EF1-923A-BD44892C2356}"/>
              </a:ext>
            </a:extLst>
          </p:cNvPr>
          <p:cNvSpPr>
            <a:spLocks noGrp="1"/>
          </p:cNvSpPr>
          <p:nvPr>
            <p:ph type="subTitle" idx="223" hasCustomPrompt="1"/>
          </p:nvPr>
        </p:nvSpPr>
        <p:spPr>
          <a:xfrm>
            <a:off x="576000" y="1036800"/>
            <a:ext cx="11041200"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accent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4" name="Text Placeholder 3">
            <a:extLst>
              <a:ext uri="{FF2B5EF4-FFF2-40B4-BE49-F238E27FC236}">
                <a16:creationId xmlns:a16="http://schemas.microsoft.com/office/drawing/2014/main" id="{1CFBB936-3584-46FE-B145-F2B99BD4104E}"/>
              </a:ext>
            </a:extLst>
          </p:cNvPr>
          <p:cNvSpPr>
            <a:spLocks noGrp="1"/>
          </p:cNvSpPr>
          <p:nvPr>
            <p:ph type="body" sz="quarter" idx="72" hasCustomPrompt="1"/>
          </p:nvPr>
        </p:nvSpPr>
        <p:spPr>
          <a:xfrm>
            <a:off x="576263" y="1728000"/>
            <a:ext cx="1598612" cy="895929"/>
          </a:xfrm>
        </p:spPr>
        <p:txBody>
          <a:bodyPr/>
          <a:lstStyle>
            <a:lvl1pPr marL="0" indent="0">
              <a:lnSpc>
                <a:spcPct val="100000"/>
              </a:lnSpc>
              <a:spcAft>
                <a:spcPts val="0"/>
              </a:spcAft>
              <a:buNone/>
              <a:defRPr sz="1500" b="1">
                <a:solidFill>
                  <a:schemeClr val="accent1"/>
                </a:solidFill>
                <a:latin typeface="+mn-lt"/>
              </a:defRPr>
            </a:lvl1pPr>
            <a:lvl2pPr marL="0" indent="0">
              <a:lnSpc>
                <a:spcPct val="100000"/>
              </a:lnSpc>
              <a:spcAft>
                <a:spcPts val="0"/>
              </a:spcAft>
              <a:buNone/>
              <a:defRPr sz="1500" b="1">
                <a:solidFill>
                  <a:schemeClr val="accent1"/>
                </a:solidFill>
                <a:latin typeface="+mn-lt"/>
              </a:defRPr>
            </a:lvl2pPr>
            <a:lvl3pPr marL="0" indent="0">
              <a:lnSpc>
                <a:spcPct val="100000"/>
              </a:lnSpc>
              <a:spcAft>
                <a:spcPts val="0"/>
              </a:spcAft>
              <a:buNone/>
              <a:defRPr sz="1500" b="1">
                <a:solidFill>
                  <a:schemeClr val="accent1"/>
                </a:solidFill>
                <a:latin typeface="+mn-lt"/>
              </a:defRPr>
            </a:lvl3pPr>
            <a:lvl4pPr>
              <a:lnSpc>
                <a:spcPct val="100000"/>
              </a:lnSpc>
              <a:spcAft>
                <a:spcPts val="0"/>
              </a:spcAft>
              <a:buNone/>
              <a:defRPr sz="1500" b="1">
                <a:solidFill>
                  <a:schemeClr val="accent1"/>
                </a:solidFill>
                <a:latin typeface="+mn-lt"/>
              </a:defRPr>
            </a:lvl4pPr>
            <a:lvl5pPr>
              <a:lnSpc>
                <a:spcPct val="100000"/>
              </a:lnSpc>
              <a:spcAft>
                <a:spcPts val="0"/>
              </a:spcAft>
              <a:buNone/>
              <a:defRPr sz="1500" b="1">
                <a:solidFill>
                  <a:schemeClr val="accent1"/>
                </a:solidFill>
                <a:latin typeface="+mn-lt"/>
              </a:defRPr>
            </a:lvl5pPr>
            <a:lvl6pPr>
              <a:lnSpc>
                <a:spcPct val="100000"/>
              </a:lnSpc>
              <a:buNone/>
              <a:defRPr sz="1500" b="1">
                <a:solidFill>
                  <a:schemeClr val="accent1"/>
                </a:solidFill>
                <a:latin typeface="+mn-lt"/>
              </a:defRPr>
            </a:lvl6pPr>
            <a:lvl7pPr>
              <a:lnSpc>
                <a:spcPct val="100000"/>
              </a:lnSpc>
              <a:spcAft>
                <a:spcPts val="0"/>
              </a:spcAft>
              <a:buNone/>
              <a:defRPr sz="1500" b="1">
                <a:solidFill>
                  <a:schemeClr val="accent1"/>
                </a:solidFill>
                <a:latin typeface="+mn-lt"/>
              </a:defRPr>
            </a:lvl7pPr>
            <a:lvl8pPr>
              <a:lnSpc>
                <a:spcPct val="100000"/>
              </a:lnSpc>
              <a:spcAft>
                <a:spcPts val="0"/>
              </a:spcAft>
              <a:buNone/>
              <a:defRPr sz="1500" b="1">
                <a:solidFill>
                  <a:schemeClr val="accent1"/>
                </a:solidFill>
                <a:latin typeface="+mn-lt"/>
              </a:defRPr>
            </a:lvl8pPr>
            <a:lvl9pPr>
              <a:lnSpc>
                <a:spcPct val="100000"/>
              </a:lnSpc>
              <a:buNone/>
              <a:defRPr sz="1500" b="1">
                <a:solidFill>
                  <a:schemeClr val="accent1"/>
                </a:solidFill>
                <a:latin typeface="+mn-lt"/>
              </a:defRPr>
            </a:lvl9pPr>
          </a:lstStyle>
          <a:p>
            <a:pPr lvl="0"/>
            <a:r>
              <a:rPr lang="en-GB" dirty="0"/>
              <a:t>Click to add text</a:t>
            </a:r>
          </a:p>
          <a:p>
            <a:pPr lvl="1"/>
            <a:endParaRPr lang="en-GB" dirty="0"/>
          </a:p>
        </p:txBody>
      </p:sp>
      <p:sp>
        <p:nvSpPr>
          <p:cNvPr id="111" name="Text Placeholder 3">
            <a:extLst>
              <a:ext uri="{FF2B5EF4-FFF2-40B4-BE49-F238E27FC236}">
                <a16:creationId xmlns:a16="http://schemas.microsoft.com/office/drawing/2014/main" id="{5ED6FC56-210A-422C-A994-00D3535D0E5F}"/>
              </a:ext>
            </a:extLst>
          </p:cNvPr>
          <p:cNvSpPr>
            <a:spLocks noGrp="1"/>
          </p:cNvSpPr>
          <p:nvPr>
            <p:ph type="body" sz="quarter" idx="73" hasCustomPrompt="1"/>
          </p:nvPr>
        </p:nvSpPr>
        <p:spPr>
          <a:xfrm>
            <a:off x="576263" y="4015538"/>
            <a:ext cx="1598612" cy="895929"/>
          </a:xfrm>
        </p:spPr>
        <p:txBody>
          <a:bodyPr/>
          <a:lstStyle>
            <a:lvl1pPr marL="0" indent="0">
              <a:lnSpc>
                <a:spcPct val="100000"/>
              </a:lnSpc>
              <a:spcAft>
                <a:spcPts val="0"/>
              </a:spcAft>
              <a:buNone/>
              <a:defRPr sz="1500" b="1">
                <a:solidFill>
                  <a:schemeClr val="tx2"/>
                </a:solidFill>
                <a:latin typeface="+mn-lt"/>
              </a:defRPr>
            </a:lvl1pPr>
            <a:lvl2pPr marL="0" indent="0">
              <a:lnSpc>
                <a:spcPct val="100000"/>
              </a:lnSpc>
              <a:spcAft>
                <a:spcPts val="0"/>
              </a:spcAft>
              <a:buNone/>
              <a:defRPr sz="1500" b="1">
                <a:solidFill>
                  <a:schemeClr val="accent1"/>
                </a:solidFill>
                <a:latin typeface="+mn-lt"/>
              </a:defRPr>
            </a:lvl2pPr>
            <a:lvl3pPr marL="0" indent="0">
              <a:lnSpc>
                <a:spcPct val="100000"/>
              </a:lnSpc>
              <a:spcAft>
                <a:spcPts val="0"/>
              </a:spcAft>
              <a:buNone/>
              <a:defRPr sz="1500" b="1">
                <a:solidFill>
                  <a:schemeClr val="accent1"/>
                </a:solidFill>
                <a:latin typeface="+mn-lt"/>
              </a:defRPr>
            </a:lvl3pPr>
            <a:lvl4pPr>
              <a:lnSpc>
                <a:spcPct val="100000"/>
              </a:lnSpc>
              <a:spcAft>
                <a:spcPts val="0"/>
              </a:spcAft>
              <a:buNone/>
              <a:defRPr sz="1500" b="1">
                <a:solidFill>
                  <a:schemeClr val="accent1"/>
                </a:solidFill>
                <a:latin typeface="+mn-lt"/>
              </a:defRPr>
            </a:lvl4pPr>
            <a:lvl5pPr>
              <a:lnSpc>
                <a:spcPct val="100000"/>
              </a:lnSpc>
              <a:spcAft>
                <a:spcPts val="0"/>
              </a:spcAft>
              <a:buNone/>
              <a:defRPr sz="1500" b="1">
                <a:solidFill>
                  <a:schemeClr val="accent1"/>
                </a:solidFill>
                <a:latin typeface="+mn-lt"/>
              </a:defRPr>
            </a:lvl5pPr>
            <a:lvl6pPr>
              <a:lnSpc>
                <a:spcPct val="100000"/>
              </a:lnSpc>
              <a:buNone/>
              <a:defRPr sz="1500" b="1">
                <a:solidFill>
                  <a:schemeClr val="accent1"/>
                </a:solidFill>
                <a:latin typeface="+mn-lt"/>
              </a:defRPr>
            </a:lvl6pPr>
            <a:lvl7pPr>
              <a:lnSpc>
                <a:spcPct val="100000"/>
              </a:lnSpc>
              <a:spcAft>
                <a:spcPts val="0"/>
              </a:spcAft>
              <a:buNone/>
              <a:defRPr sz="1500" b="1">
                <a:solidFill>
                  <a:schemeClr val="accent1"/>
                </a:solidFill>
                <a:latin typeface="+mn-lt"/>
              </a:defRPr>
            </a:lvl7pPr>
            <a:lvl8pPr>
              <a:lnSpc>
                <a:spcPct val="100000"/>
              </a:lnSpc>
              <a:spcAft>
                <a:spcPts val="0"/>
              </a:spcAft>
              <a:buNone/>
              <a:defRPr sz="1500" b="1">
                <a:solidFill>
                  <a:schemeClr val="accent1"/>
                </a:solidFill>
                <a:latin typeface="+mn-lt"/>
              </a:defRPr>
            </a:lvl8pPr>
            <a:lvl9pPr>
              <a:lnSpc>
                <a:spcPct val="100000"/>
              </a:lnSpc>
              <a:buNone/>
              <a:defRPr sz="1500" b="1">
                <a:solidFill>
                  <a:schemeClr val="accent1"/>
                </a:solidFill>
                <a:latin typeface="+mn-lt"/>
              </a:defRPr>
            </a:lvl9pPr>
          </a:lstStyle>
          <a:p>
            <a:pPr lvl="0"/>
            <a:r>
              <a:rPr lang="en-GB" dirty="0"/>
              <a:t>Click to add text</a:t>
            </a:r>
          </a:p>
          <a:p>
            <a:pPr lvl="1"/>
            <a:endParaRPr lang="en-GB" dirty="0"/>
          </a:p>
        </p:txBody>
      </p:sp>
      <p:sp>
        <p:nvSpPr>
          <p:cNvPr id="7" name="Text Placeholder 4 flyt 1-2">
            <a:extLst>
              <a:ext uri="{FF2B5EF4-FFF2-40B4-BE49-F238E27FC236}">
                <a16:creationId xmlns:a16="http://schemas.microsoft.com/office/drawing/2014/main" id="{73DB26CC-0BDD-403A-AD54-0CA0E85E349C}"/>
              </a:ext>
            </a:extLst>
          </p:cNvPr>
          <p:cNvSpPr>
            <a:spLocks noGrp="1"/>
          </p:cNvSpPr>
          <p:nvPr>
            <p:ph type="body" sz="quarter" idx="20" hasCustomPrompt="1"/>
          </p:nvPr>
        </p:nvSpPr>
        <p:spPr>
          <a:xfrm>
            <a:off x="2998396" y="2781249"/>
            <a:ext cx="1656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8" name="Text Placeholder 4">
            <a:extLst>
              <a:ext uri="{FF2B5EF4-FFF2-40B4-BE49-F238E27FC236}">
                <a16:creationId xmlns:a16="http://schemas.microsoft.com/office/drawing/2014/main" id="{CF51E147-8718-449B-A955-22170E601328}"/>
              </a:ext>
            </a:extLst>
          </p:cNvPr>
          <p:cNvSpPr>
            <a:spLocks noGrp="1"/>
          </p:cNvSpPr>
          <p:nvPr>
            <p:ph type="body" sz="quarter" idx="21" hasCustomPrompt="1"/>
          </p:nvPr>
        </p:nvSpPr>
        <p:spPr>
          <a:xfrm>
            <a:off x="2998396" y="2917609"/>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9" name="Text Placeholder 4">
            <a:extLst>
              <a:ext uri="{FF2B5EF4-FFF2-40B4-BE49-F238E27FC236}">
                <a16:creationId xmlns:a16="http://schemas.microsoft.com/office/drawing/2014/main" id="{F3858A2C-89F5-43E3-BD41-B9456C04897D}"/>
              </a:ext>
            </a:extLst>
          </p:cNvPr>
          <p:cNvSpPr>
            <a:spLocks noGrp="1"/>
          </p:cNvSpPr>
          <p:nvPr>
            <p:ph type="body" sz="quarter" idx="22" hasCustomPrompt="1"/>
          </p:nvPr>
        </p:nvSpPr>
        <p:spPr>
          <a:xfrm>
            <a:off x="2998396" y="3053969"/>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0" name="Text Placeholder 4">
            <a:extLst>
              <a:ext uri="{FF2B5EF4-FFF2-40B4-BE49-F238E27FC236}">
                <a16:creationId xmlns:a16="http://schemas.microsoft.com/office/drawing/2014/main" id="{B10715AE-F79F-4E00-8BBE-5BC10CB43CBC}"/>
              </a:ext>
            </a:extLst>
          </p:cNvPr>
          <p:cNvSpPr>
            <a:spLocks noGrp="1"/>
          </p:cNvSpPr>
          <p:nvPr>
            <p:ph type="body" sz="quarter" idx="23" hasCustomPrompt="1"/>
          </p:nvPr>
        </p:nvSpPr>
        <p:spPr>
          <a:xfrm>
            <a:off x="2998396" y="3190330"/>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65" name="Text Placeholder 4">
            <a:extLst>
              <a:ext uri="{FF2B5EF4-FFF2-40B4-BE49-F238E27FC236}">
                <a16:creationId xmlns:a16="http://schemas.microsoft.com/office/drawing/2014/main" id="{682B17F8-B314-4891-B0D6-6DF5F5F8E29B}"/>
              </a:ext>
            </a:extLst>
          </p:cNvPr>
          <p:cNvSpPr>
            <a:spLocks noGrp="1"/>
          </p:cNvSpPr>
          <p:nvPr>
            <p:ph type="body" sz="quarter" idx="24" hasCustomPrompt="1"/>
          </p:nvPr>
        </p:nvSpPr>
        <p:spPr>
          <a:xfrm>
            <a:off x="2998396" y="4916502"/>
            <a:ext cx="1656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66" name="Text Placeholder 4">
            <a:extLst>
              <a:ext uri="{FF2B5EF4-FFF2-40B4-BE49-F238E27FC236}">
                <a16:creationId xmlns:a16="http://schemas.microsoft.com/office/drawing/2014/main" id="{3B7BF82C-809B-4CF6-8296-5E69B23343E1}"/>
              </a:ext>
            </a:extLst>
          </p:cNvPr>
          <p:cNvSpPr>
            <a:spLocks noGrp="1"/>
          </p:cNvSpPr>
          <p:nvPr>
            <p:ph type="body" sz="quarter" idx="25" hasCustomPrompt="1"/>
          </p:nvPr>
        </p:nvSpPr>
        <p:spPr>
          <a:xfrm>
            <a:off x="2998396" y="5052862"/>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67" name="Text Placeholder 4">
            <a:extLst>
              <a:ext uri="{FF2B5EF4-FFF2-40B4-BE49-F238E27FC236}">
                <a16:creationId xmlns:a16="http://schemas.microsoft.com/office/drawing/2014/main" id="{883A341D-62B1-4516-8E09-CCF2D26FDC0E}"/>
              </a:ext>
            </a:extLst>
          </p:cNvPr>
          <p:cNvSpPr>
            <a:spLocks noGrp="1"/>
          </p:cNvSpPr>
          <p:nvPr>
            <p:ph type="body" sz="quarter" idx="26" hasCustomPrompt="1"/>
          </p:nvPr>
        </p:nvSpPr>
        <p:spPr>
          <a:xfrm>
            <a:off x="2998396" y="5189222"/>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68" name="Text Placeholder 4">
            <a:extLst>
              <a:ext uri="{FF2B5EF4-FFF2-40B4-BE49-F238E27FC236}">
                <a16:creationId xmlns:a16="http://schemas.microsoft.com/office/drawing/2014/main" id="{269E90FE-6BC7-4A17-A3DD-BF2F7F4334CB}"/>
              </a:ext>
            </a:extLst>
          </p:cNvPr>
          <p:cNvSpPr>
            <a:spLocks noGrp="1"/>
          </p:cNvSpPr>
          <p:nvPr>
            <p:ph type="body" sz="quarter" idx="27" hasCustomPrompt="1"/>
          </p:nvPr>
        </p:nvSpPr>
        <p:spPr>
          <a:xfrm>
            <a:off x="2998396" y="5325583"/>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70" name="Text Placeholder 4 flut 2-3">
            <a:extLst>
              <a:ext uri="{FF2B5EF4-FFF2-40B4-BE49-F238E27FC236}">
                <a16:creationId xmlns:a16="http://schemas.microsoft.com/office/drawing/2014/main" id="{858C7F1B-1A17-4405-8AA0-43EC0184784F}"/>
              </a:ext>
            </a:extLst>
          </p:cNvPr>
          <p:cNvSpPr>
            <a:spLocks noGrp="1"/>
          </p:cNvSpPr>
          <p:nvPr>
            <p:ph type="body" sz="quarter" idx="29" hasCustomPrompt="1"/>
          </p:nvPr>
        </p:nvSpPr>
        <p:spPr>
          <a:xfrm>
            <a:off x="5264130" y="2781249"/>
            <a:ext cx="1656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71" name="Text Placeholder 4">
            <a:extLst>
              <a:ext uri="{FF2B5EF4-FFF2-40B4-BE49-F238E27FC236}">
                <a16:creationId xmlns:a16="http://schemas.microsoft.com/office/drawing/2014/main" id="{170E547E-1170-45E4-9BDB-8C5996E73C2D}"/>
              </a:ext>
            </a:extLst>
          </p:cNvPr>
          <p:cNvSpPr>
            <a:spLocks noGrp="1"/>
          </p:cNvSpPr>
          <p:nvPr>
            <p:ph type="body" sz="quarter" idx="30" hasCustomPrompt="1"/>
          </p:nvPr>
        </p:nvSpPr>
        <p:spPr>
          <a:xfrm>
            <a:off x="5264130" y="2917609"/>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72" name="Text Placeholder 4">
            <a:extLst>
              <a:ext uri="{FF2B5EF4-FFF2-40B4-BE49-F238E27FC236}">
                <a16:creationId xmlns:a16="http://schemas.microsoft.com/office/drawing/2014/main" id="{55D7BBAD-A7D7-4A1D-9AE1-617F75568DD9}"/>
              </a:ext>
            </a:extLst>
          </p:cNvPr>
          <p:cNvSpPr>
            <a:spLocks noGrp="1"/>
          </p:cNvSpPr>
          <p:nvPr>
            <p:ph type="body" sz="quarter" idx="31" hasCustomPrompt="1"/>
          </p:nvPr>
        </p:nvSpPr>
        <p:spPr>
          <a:xfrm>
            <a:off x="5264130" y="3053969"/>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73" name="Text Placeholder 4">
            <a:extLst>
              <a:ext uri="{FF2B5EF4-FFF2-40B4-BE49-F238E27FC236}">
                <a16:creationId xmlns:a16="http://schemas.microsoft.com/office/drawing/2014/main" id="{BEF943DD-1832-438D-8FE7-E62E1DA340C8}"/>
              </a:ext>
            </a:extLst>
          </p:cNvPr>
          <p:cNvSpPr>
            <a:spLocks noGrp="1"/>
          </p:cNvSpPr>
          <p:nvPr>
            <p:ph type="body" sz="quarter" idx="32" hasCustomPrompt="1"/>
          </p:nvPr>
        </p:nvSpPr>
        <p:spPr>
          <a:xfrm>
            <a:off x="5264130" y="3190330"/>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75" name="Text Placeholder 4">
            <a:extLst>
              <a:ext uri="{FF2B5EF4-FFF2-40B4-BE49-F238E27FC236}">
                <a16:creationId xmlns:a16="http://schemas.microsoft.com/office/drawing/2014/main" id="{57D839D1-4B89-4D27-B5DF-A38F89D48ABC}"/>
              </a:ext>
            </a:extLst>
          </p:cNvPr>
          <p:cNvSpPr>
            <a:spLocks noGrp="1"/>
          </p:cNvSpPr>
          <p:nvPr>
            <p:ph type="body" sz="quarter" idx="34" hasCustomPrompt="1"/>
          </p:nvPr>
        </p:nvSpPr>
        <p:spPr>
          <a:xfrm>
            <a:off x="5264130" y="4916502"/>
            <a:ext cx="1656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76" name="Text Placeholder 4">
            <a:extLst>
              <a:ext uri="{FF2B5EF4-FFF2-40B4-BE49-F238E27FC236}">
                <a16:creationId xmlns:a16="http://schemas.microsoft.com/office/drawing/2014/main" id="{332424E2-3182-4DFD-807F-6CE100811C1C}"/>
              </a:ext>
            </a:extLst>
          </p:cNvPr>
          <p:cNvSpPr>
            <a:spLocks noGrp="1"/>
          </p:cNvSpPr>
          <p:nvPr>
            <p:ph type="body" sz="quarter" idx="35" hasCustomPrompt="1"/>
          </p:nvPr>
        </p:nvSpPr>
        <p:spPr>
          <a:xfrm>
            <a:off x="5264130" y="5052862"/>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77" name="Text Placeholder 4">
            <a:extLst>
              <a:ext uri="{FF2B5EF4-FFF2-40B4-BE49-F238E27FC236}">
                <a16:creationId xmlns:a16="http://schemas.microsoft.com/office/drawing/2014/main" id="{A48BB944-2D68-4BD4-96AA-611C578EA296}"/>
              </a:ext>
            </a:extLst>
          </p:cNvPr>
          <p:cNvSpPr>
            <a:spLocks noGrp="1"/>
          </p:cNvSpPr>
          <p:nvPr>
            <p:ph type="body" sz="quarter" idx="36" hasCustomPrompt="1"/>
          </p:nvPr>
        </p:nvSpPr>
        <p:spPr>
          <a:xfrm>
            <a:off x="5264130" y="5189222"/>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78" name="Text Placeholder 4">
            <a:extLst>
              <a:ext uri="{FF2B5EF4-FFF2-40B4-BE49-F238E27FC236}">
                <a16:creationId xmlns:a16="http://schemas.microsoft.com/office/drawing/2014/main" id="{45410801-CCF5-4693-A565-C4F63C6090E2}"/>
              </a:ext>
            </a:extLst>
          </p:cNvPr>
          <p:cNvSpPr>
            <a:spLocks noGrp="1"/>
          </p:cNvSpPr>
          <p:nvPr>
            <p:ph type="body" sz="quarter" idx="37" hasCustomPrompt="1"/>
          </p:nvPr>
        </p:nvSpPr>
        <p:spPr>
          <a:xfrm>
            <a:off x="5264130" y="5325583"/>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80" name="Text Placeholder 4 flyt 3-4">
            <a:extLst>
              <a:ext uri="{FF2B5EF4-FFF2-40B4-BE49-F238E27FC236}">
                <a16:creationId xmlns:a16="http://schemas.microsoft.com/office/drawing/2014/main" id="{641AADDF-6E93-4A35-8D16-564B4A518698}"/>
              </a:ext>
            </a:extLst>
          </p:cNvPr>
          <p:cNvSpPr>
            <a:spLocks noGrp="1"/>
          </p:cNvSpPr>
          <p:nvPr>
            <p:ph type="body" sz="quarter" idx="39" hasCustomPrompt="1"/>
          </p:nvPr>
        </p:nvSpPr>
        <p:spPr>
          <a:xfrm>
            <a:off x="7529864" y="2781249"/>
            <a:ext cx="1656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81" name="Text Placeholder 4">
            <a:extLst>
              <a:ext uri="{FF2B5EF4-FFF2-40B4-BE49-F238E27FC236}">
                <a16:creationId xmlns:a16="http://schemas.microsoft.com/office/drawing/2014/main" id="{1758E3B3-AE4E-434D-9D4F-E44B2D986044}"/>
              </a:ext>
            </a:extLst>
          </p:cNvPr>
          <p:cNvSpPr>
            <a:spLocks noGrp="1"/>
          </p:cNvSpPr>
          <p:nvPr>
            <p:ph type="body" sz="quarter" idx="40" hasCustomPrompt="1"/>
          </p:nvPr>
        </p:nvSpPr>
        <p:spPr>
          <a:xfrm>
            <a:off x="7529864" y="2917609"/>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82" name="Text Placeholder 4">
            <a:extLst>
              <a:ext uri="{FF2B5EF4-FFF2-40B4-BE49-F238E27FC236}">
                <a16:creationId xmlns:a16="http://schemas.microsoft.com/office/drawing/2014/main" id="{F53773D8-6309-48EE-A9CA-299551771F75}"/>
              </a:ext>
            </a:extLst>
          </p:cNvPr>
          <p:cNvSpPr>
            <a:spLocks noGrp="1"/>
          </p:cNvSpPr>
          <p:nvPr>
            <p:ph type="body" sz="quarter" idx="41" hasCustomPrompt="1"/>
          </p:nvPr>
        </p:nvSpPr>
        <p:spPr>
          <a:xfrm>
            <a:off x="7529864" y="3053969"/>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83" name="Text Placeholder 4">
            <a:extLst>
              <a:ext uri="{FF2B5EF4-FFF2-40B4-BE49-F238E27FC236}">
                <a16:creationId xmlns:a16="http://schemas.microsoft.com/office/drawing/2014/main" id="{6C0A8E5F-1D8D-4B5F-BA3F-C4B91CEDDBEA}"/>
              </a:ext>
            </a:extLst>
          </p:cNvPr>
          <p:cNvSpPr>
            <a:spLocks noGrp="1"/>
          </p:cNvSpPr>
          <p:nvPr>
            <p:ph type="body" sz="quarter" idx="42" hasCustomPrompt="1"/>
          </p:nvPr>
        </p:nvSpPr>
        <p:spPr>
          <a:xfrm>
            <a:off x="7529864" y="3190330"/>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85" name="Text Placeholder 4">
            <a:extLst>
              <a:ext uri="{FF2B5EF4-FFF2-40B4-BE49-F238E27FC236}">
                <a16:creationId xmlns:a16="http://schemas.microsoft.com/office/drawing/2014/main" id="{34AD6EE5-DC62-428A-BBB2-ED096A3D8BD5}"/>
              </a:ext>
            </a:extLst>
          </p:cNvPr>
          <p:cNvSpPr>
            <a:spLocks noGrp="1"/>
          </p:cNvSpPr>
          <p:nvPr>
            <p:ph type="body" sz="quarter" idx="44" hasCustomPrompt="1"/>
          </p:nvPr>
        </p:nvSpPr>
        <p:spPr>
          <a:xfrm>
            <a:off x="7529864" y="4916502"/>
            <a:ext cx="1656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86" name="Text Placeholder 4">
            <a:extLst>
              <a:ext uri="{FF2B5EF4-FFF2-40B4-BE49-F238E27FC236}">
                <a16:creationId xmlns:a16="http://schemas.microsoft.com/office/drawing/2014/main" id="{F2B98A8D-5F0D-4814-A444-83F91CBFD79D}"/>
              </a:ext>
            </a:extLst>
          </p:cNvPr>
          <p:cNvSpPr>
            <a:spLocks noGrp="1"/>
          </p:cNvSpPr>
          <p:nvPr>
            <p:ph type="body" sz="quarter" idx="45" hasCustomPrompt="1"/>
          </p:nvPr>
        </p:nvSpPr>
        <p:spPr>
          <a:xfrm>
            <a:off x="7529864" y="5052862"/>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87" name="Text Placeholder 4">
            <a:extLst>
              <a:ext uri="{FF2B5EF4-FFF2-40B4-BE49-F238E27FC236}">
                <a16:creationId xmlns:a16="http://schemas.microsoft.com/office/drawing/2014/main" id="{8227CEF7-33FD-4CD3-A4EB-955E37245B9D}"/>
              </a:ext>
            </a:extLst>
          </p:cNvPr>
          <p:cNvSpPr>
            <a:spLocks noGrp="1"/>
          </p:cNvSpPr>
          <p:nvPr>
            <p:ph type="body" sz="quarter" idx="46" hasCustomPrompt="1"/>
          </p:nvPr>
        </p:nvSpPr>
        <p:spPr>
          <a:xfrm>
            <a:off x="7529864" y="5189222"/>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88" name="Text Placeholder 4">
            <a:extLst>
              <a:ext uri="{FF2B5EF4-FFF2-40B4-BE49-F238E27FC236}">
                <a16:creationId xmlns:a16="http://schemas.microsoft.com/office/drawing/2014/main" id="{7B2D6AFA-C0DD-4618-9EAB-57C49567D947}"/>
              </a:ext>
            </a:extLst>
          </p:cNvPr>
          <p:cNvSpPr>
            <a:spLocks noGrp="1"/>
          </p:cNvSpPr>
          <p:nvPr>
            <p:ph type="body" sz="quarter" idx="47" hasCustomPrompt="1"/>
          </p:nvPr>
        </p:nvSpPr>
        <p:spPr>
          <a:xfrm>
            <a:off x="7529864" y="5325583"/>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90" name="Text Placeholder 4 flyt 4-5">
            <a:extLst>
              <a:ext uri="{FF2B5EF4-FFF2-40B4-BE49-F238E27FC236}">
                <a16:creationId xmlns:a16="http://schemas.microsoft.com/office/drawing/2014/main" id="{BDFBDEB8-8FC2-425E-82A6-6888AEB82DD1}"/>
              </a:ext>
            </a:extLst>
          </p:cNvPr>
          <p:cNvSpPr>
            <a:spLocks noGrp="1"/>
          </p:cNvSpPr>
          <p:nvPr>
            <p:ph type="body" sz="quarter" idx="49" hasCustomPrompt="1"/>
          </p:nvPr>
        </p:nvSpPr>
        <p:spPr>
          <a:xfrm>
            <a:off x="9795600" y="2781249"/>
            <a:ext cx="1656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91" name="Text Placeholder 4">
            <a:extLst>
              <a:ext uri="{FF2B5EF4-FFF2-40B4-BE49-F238E27FC236}">
                <a16:creationId xmlns:a16="http://schemas.microsoft.com/office/drawing/2014/main" id="{2BB73286-9C41-4EF3-8945-F7274E651F4F}"/>
              </a:ext>
            </a:extLst>
          </p:cNvPr>
          <p:cNvSpPr>
            <a:spLocks noGrp="1"/>
          </p:cNvSpPr>
          <p:nvPr>
            <p:ph type="body" sz="quarter" idx="50" hasCustomPrompt="1"/>
          </p:nvPr>
        </p:nvSpPr>
        <p:spPr>
          <a:xfrm>
            <a:off x="9795600" y="2917609"/>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92" name="Text Placeholder 4">
            <a:extLst>
              <a:ext uri="{FF2B5EF4-FFF2-40B4-BE49-F238E27FC236}">
                <a16:creationId xmlns:a16="http://schemas.microsoft.com/office/drawing/2014/main" id="{102D7DDF-C428-4D62-B249-64EF9900BDCD}"/>
              </a:ext>
            </a:extLst>
          </p:cNvPr>
          <p:cNvSpPr>
            <a:spLocks noGrp="1"/>
          </p:cNvSpPr>
          <p:nvPr>
            <p:ph type="body" sz="quarter" idx="51" hasCustomPrompt="1"/>
          </p:nvPr>
        </p:nvSpPr>
        <p:spPr>
          <a:xfrm>
            <a:off x="9795600" y="3053969"/>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93" name="Text Placeholder 4">
            <a:extLst>
              <a:ext uri="{FF2B5EF4-FFF2-40B4-BE49-F238E27FC236}">
                <a16:creationId xmlns:a16="http://schemas.microsoft.com/office/drawing/2014/main" id="{DB5DBE5B-BDCF-447C-9A10-6BB31475F11A}"/>
              </a:ext>
            </a:extLst>
          </p:cNvPr>
          <p:cNvSpPr>
            <a:spLocks noGrp="1"/>
          </p:cNvSpPr>
          <p:nvPr>
            <p:ph type="body" sz="quarter" idx="52" hasCustomPrompt="1"/>
          </p:nvPr>
        </p:nvSpPr>
        <p:spPr>
          <a:xfrm>
            <a:off x="9795600" y="3190330"/>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95" name="Text Placeholder 4">
            <a:extLst>
              <a:ext uri="{FF2B5EF4-FFF2-40B4-BE49-F238E27FC236}">
                <a16:creationId xmlns:a16="http://schemas.microsoft.com/office/drawing/2014/main" id="{88F73D50-2D36-4657-9A50-3CF955C7A2F4}"/>
              </a:ext>
            </a:extLst>
          </p:cNvPr>
          <p:cNvSpPr>
            <a:spLocks noGrp="1"/>
          </p:cNvSpPr>
          <p:nvPr>
            <p:ph type="body" sz="quarter" idx="54" hasCustomPrompt="1"/>
          </p:nvPr>
        </p:nvSpPr>
        <p:spPr>
          <a:xfrm>
            <a:off x="9795600" y="4916502"/>
            <a:ext cx="1656000" cy="144000"/>
          </a:xfrm>
        </p:spPr>
        <p:txBody>
          <a:bodyPr/>
          <a:lstStyle>
            <a:lvl1pPr marL="0" indent="0">
              <a:spcAft>
                <a:spcPts val="0"/>
              </a:spcAft>
              <a:buNone/>
              <a:defRPr sz="9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96" name="Text Placeholder 4">
            <a:extLst>
              <a:ext uri="{FF2B5EF4-FFF2-40B4-BE49-F238E27FC236}">
                <a16:creationId xmlns:a16="http://schemas.microsoft.com/office/drawing/2014/main" id="{1A05975C-3B47-409F-A529-FD6F14396A1A}"/>
              </a:ext>
            </a:extLst>
          </p:cNvPr>
          <p:cNvSpPr>
            <a:spLocks noGrp="1"/>
          </p:cNvSpPr>
          <p:nvPr>
            <p:ph type="body" sz="quarter" idx="55" hasCustomPrompt="1"/>
          </p:nvPr>
        </p:nvSpPr>
        <p:spPr>
          <a:xfrm>
            <a:off x="9795600" y="5052862"/>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97" name="Text Placeholder 4">
            <a:extLst>
              <a:ext uri="{FF2B5EF4-FFF2-40B4-BE49-F238E27FC236}">
                <a16:creationId xmlns:a16="http://schemas.microsoft.com/office/drawing/2014/main" id="{03AE4B41-A109-4248-8043-33344EB22707}"/>
              </a:ext>
            </a:extLst>
          </p:cNvPr>
          <p:cNvSpPr>
            <a:spLocks noGrp="1"/>
          </p:cNvSpPr>
          <p:nvPr>
            <p:ph type="body" sz="quarter" idx="56" hasCustomPrompt="1"/>
          </p:nvPr>
        </p:nvSpPr>
        <p:spPr>
          <a:xfrm>
            <a:off x="9795600" y="5189222"/>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98" name="Text Placeholder 4">
            <a:extLst>
              <a:ext uri="{FF2B5EF4-FFF2-40B4-BE49-F238E27FC236}">
                <a16:creationId xmlns:a16="http://schemas.microsoft.com/office/drawing/2014/main" id="{E3982D9F-AE48-4E9A-81A5-B8B03575A838}"/>
              </a:ext>
            </a:extLst>
          </p:cNvPr>
          <p:cNvSpPr>
            <a:spLocks noGrp="1"/>
          </p:cNvSpPr>
          <p:nvPr>
            <p:ph type="body" sz="quarter" idx="57" hasCustomPrompt="1"/>
          </p:nvPr>
        </p:nvSpPr>
        <p:spPr>
          <a:xfrm>
            <a:off x="9795600" y="5325583"/>
            <a:ext cx="1656000" cy="144000"/>
          </a:xfrm>
        </p:spPr>
        <p:txBody>
          <a:bodyPr/>
          <a:lstStyle>
            <a:lvl1pPr marL="0" indent="0">
              <a:spcAft>
                <a:spcPts val="0"/>
              </a:spcAft>
              <a:buNone/>
              <a:defRPr sz="9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1" name="Picture Placeholder 7">
            <a:extLst>
              <a:ext uri="{FF2B5EF4-FFF2-40B4-BE49-F238E27FC236}">
                <a16:creationId xmlns:a16="http://schemas.microsoft.com/office/drawing/2014/main" id="{949F7532-CE2D-4A2F-9C09-4696C5463181}"/>
              </a:ext>
            </a:extLst>
          </p:cNvPr>
          <p:cNvSpPr>
            <a:spLocks noGrp="1"/>
          </p:cNvSpPr>
          <p:nvPr>
            <p:ph type="pic" sz="quarter" idx="13" hasCustomPrompt="1"/>
          </p:nvPr>
        </p:nvSpPr>
        <p:spPr>
          <a:xfrm>
            <a:off x="2998396" y="1870346"/>
            <a:ext cx="828000" cy="8280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69" name="Picture Placeholder 7">
            <a:extLst>
              <a:ext uri="{FF2B5EF4-FFF2-40B4-BE49-F238E27FC236}">
                <a16:creationId xmlns:a16="http://schemas.microsoft.com/office/drawing/2014/main" id="{8E9B6044-B4C4-4F6F-8F19-16A35E45CD5A}"/>
              </a:ext>
            </a:extLst>
          </p:cNvPr>
          <p:cNvSpPr>
            <a:spLocks noGrp="1"/>
          </p:cNvSpPr>
          <p:nvPr>
            <p:ph type="pic" sz="quarter" idx="28" hasCustomPrompt="1"/>
          </p:nvPr>
        </p:nvSpPr>
        <p:spPr>
          <a:xfrm>
            <a:off x="2998396" y="4005599"/>
            <a:ext cx="828000" cy="8280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74" name="Picture Placeholder 7">
            <a:extLst>
              <a:ext uri="{FF2B5EF4-FFF2-40B4-BE49-F238E27FC236}">
                <a16:creationId xmlns:a16="http://schemas.microsoft.com/office/drawing/2014/main" id="{A408BE1F-5224-4228-985F-B61DF5DDCC9B}"/>
              </a:ext>
            </a:extLst>
          </p:cNvPr>
          <p:cNvSpPr>
            <a:spLocks noGrp="1"/>
          </p:cNvSpPr>
          <p:nvPr>
            <p:ph type="pic" sz="quarter" idx="33" hasCustomPrompt="1"/>
          </p:nvPr>
        </p:nvSpPr>
        <p:spPr>
          <a:xfrm>
            <a:off x="5264130" y="1870346"/>
            <a:ext cx="828000" cy="8280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79" name="Picture Placeholder 7">
            <a:extLst>
              <a:ext uri="{FF2B5EF4-FFF2-40B4-BE49-F238E27FC236}">
                <a16:creationId xmlns:a16="http://schemas.microsoft.com/office/drawing/2014/main" id="{C78697CB-4473-40A4-A973-D405D65EBAAC}"/>
              </a:ext>
            </a:extLst>
          </p:cNvPr>
          <p:cNvSpPr>
            <a:spLocks noGrp="1"/>
          </p:cNvSpPr>
          <p:nvPr>
            <p:ph type="pic" sz="quarter" idx="38" hasCustomPrompt="1"/>
          </p:nvPr>
        </p:nvSpPr>
        <p:spPr>
          <a:xfrm>
            <a:off x="5264130" y="4005599"/>
            <a:ext cx="828000" cy="8280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84" name="Picture Placeholder 7">
            <a:extLst>
              <a:ext uri="{FF2B5EF4-FFF2-40B4-BE49-F238E27FC236}">
                <a16:creationId xmlns:a16="http://schemas.microsoft.com/office/drawing/2014/main" id="{6E613508-9A9E-4E06-B67E-C669FA64B807}"/>
              </a:ext>
            </a:extLst>
          </p:cNvPr>
          <p:cNvSpPr>
            <a:spLocks noGrp="1"/>
          </p:cNvSpPr>
          <p:nvPr>
            <p:ph type="pic" sz="quarter" idx="43" hasCustomPrompt="1"/>
          </p:nvPr>
        </p:nvSpPr>
        <p:spPr>
          <a:xfrm>
            <a:off x="7529864" y="1870346"/>
            <a:ext cx="828000" cy="8280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89" name="Picture Placeholder 7">
            <a:extLst>
              <a:ext uri="{FF2B5EF4-FFF2-40B4-BE49-F238E27FC236}">
                <a16:creationId xmlns:a16="http://schemas.microsoft.com/office/drawing/2014/main" id="{C8EAB2D0-37C5-4194-9309-1D0D192694C8}"/>
              </a:ext>
            </a:extLst>
          </p:cNvPr>
          <p:cNvSpPr>
            <a:spLocks noGrp="1"/>
          </p:cNvSpPr>
          <p:nvPr>
            <p:ph type="pic" sz="quarter" idx="48" hasCustomPrompt="1"/>
          </p:nvPr>
        </p:nvSpPr>
        <p:spPr>
          <a:xfrm>
            <a:off x="7529864" y="4005599"/>
            <a:ext cx="828000" cy="8280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94" name="Picture Placeholder 7">
            <a:extLst>
              <a:ext uri="{FF2B5EF4-FFF2-40B4-BE49-F238E27FC236}">
                <a16:creationId xmlns:a16="http://schemas.microsoft.com/office/drawing/2014/main" id="{EA651F30-C618-46FF-BE3F-505670137BE7}"/>
              </a:ext>
            </a:extLst>
          </p:cNvPr>
          <p:cNvSpPr>
            <a:spLocks noGrp="1"/>
          </p:cNvSpPr>
          <p:nvPr>
            <p:ph type="pic" sz="quarter" idx="53" hasCustomPrompt="1"/>
          </p:nvPr>
        </p:nvSpPr>
        <p:spPr>
          <a:xfrm>
            <a:off x="9795600" y="1870346"/>
            <a:ext cx="828000" cy="8280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99" name="Picture Placeholder 7 flyt 4-5">
            <a:extLst>
              <a:ext uri="{FF2B5EF4-FFF2-40B4-BE49-F238E27FC236}">
                <a16:creationId xmlns:a16="http://schemas.microsoft.com/office/drawing/2014/main" id="{F6721E5E-7753-4D9B-B051-8E1F9FCD3E5D}"/>
              </a:ext>
            </a:extLst>
          </p:cNvPr>
          <p:cNvSpPr>
            <a:spLocks noGrp="1"/>
          </p:cNvSpPr>
          <p:nvPr>
            <p:ph type="pic" sz="quarter" idx="58" hasCustomPrompt="1"/>
          </p:nvPr>
        </p:nvSpPr>
        <p:spPr>
          <a:xfrm>
            <a:off x="9795600" y="4005599"/>
            <a:ext cx="828000" cy="828000"/>
          </a:xfrm>
          <a:prstGeom prst="ellipse">
            <a:avLst/>
          </a:prstGeom>
          <a:noFill/>
        </p:spPr>
        <p:txBody>
          <a:bodyPr lIns="0" tIns="0"/>
          <a:lstStyle>
            <a:lvl1pPr marL="0" indent="0" algn="l">
              <a:buNone/>
              <a:defRPr sz="900">
                <a:solidFill>
                  <a:schemeClr val="tx2"/>
                </a:solidFill>
              </a:defRPr>
            </a:lvl1pPr>
          </a:lstStyle>
          <a:p>
            <a:r>
              <a:rPr lang="en-GB" dirty="0"/>
              <a:t>Click icon to add picture or click on frame and insert picture from Templafy Images</a:t>
            </a:r>
          </a:p>
        </p:txBody>
      </p:sp>
      <p:sp>
        <p:nvSpPr>
          <p:cNvPr id="3" name="Date Placeholder 2">
            <a:extLst>
              <a:ext uri="{FF2B5EF4-FFF2-40B4-BE49-F238E27FC236}">
                <a16:creationId xmlns:a16="http://schemas.microsoft.com/office/drawing/2014/main" id="{E0681107-7363-45B2-BFEB-3E0FB7C50CF0}"/>
              </a:ext>
            </a:extLst>
          </p:cNvPr>
          <p:cNvSpPr>
            <a:spLocks noGrp="1"/>
          </p:cNvSpPr>
          <p:nvPr>
            <p:ph type="dt" sz="half" idx="220"/>
          </p:nvPr>
        </p:nvSpPr>
        <p:spPr/>
        <p:txBody>
          <a:bodyPr/>
          <a:lstStyle/>
          <a:p>
            <a:endParaRPr lang="en-GB" dirty="0"/>
          </a:p>
        </p:txBody>
      </p:sp>
      <p:sp>
        <p:nvSpPr>
          <p:cNvPr id="5" name="Footer Placeholder 4">
            <a:extLst>
              <a:ext uri="{FF2B5EF4-FFF2-40B4-BE49-F238E27FC236}">
                <a16:creationId xmlns:a16="http://schemas.microsoft.com/office/drawing/2014/main" id="{090FBC46-CA84-4021-B6AF-871EC8361FA2}"/>
              </a:ext>
            </a:extLst>
          </p:cNvPr>
          <p:cNvSpPr>
            <a:spLocks noGrp="1"/>
          </p:cNvSpPr>
          <p:nvPr>
            <p:ph type="ftr" sz="quarter" idx="221"/>
          </p:nvPr>
        </p:nvSpPr>
        <p:spPr/>
        <p:txBody>
          <a:bodyPr/>
          <a:lstStyle/>
          <a:p>
            <a:endParaRPr lang="en-GB" dirty="0"/>
          </a:p>
        </p:txBody>
      </p:sp>
      <p:sp>
        <p:nvSpPr>
          <p:cNvPr id="13" name="Slide Number Placeholder 12">
            <a:extLst>
              <a:ext uri="{FF2B5EF4-FFF2-40B4-BE49-F238E27FC236}">
                <a16:creationId xmlns:a16="http://schemas.microsoft.com/office/drawing/2014/main" id="{5B0F9F42-788B-4F50-9267-B933F04EE835}"/>
              </a:ext>
            </a:extLst>
          </p:cNvPr>
          <p:cNvSpPr>
            <a:spLocks noGrp="1"/>
          </p:cNvSpPr>
          <p:nvPr>
            <p:ph type="sldNum" sz="quarter" idx="222"/>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414019917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eam 10 persons ">
    <p:bg>
      <p:bgPr>
        <a:solidFill>
          <a:schemeClr val="tx1"/>
        </a:solidFill>
        <a:effectLst/>
      </p:bgPr>
    </p:bg>
    <p:spTree>
      <p:nvGrpSpPr>
        <p:cNvPr id="1" name=""/>
        <p:cNvGrpSpPr/>
        <p:nvPr/>
      </p:nvGrpSpPr>
      <p:grpSpPr>
        <a:xfrm>
          <a:off x="0" y="0"/>
          <a:ext cx="0" cy="0"/>
          <a:chOff x="0" y="0"/>
          <a:chExt cx="0" cy="0"/>
        </a:xfrm>
      </p:grpSpPr>
      <p:sp>
        <p:nvSpPr>
          <p:cNvPr id="111" name="Background">
            <a:extLst>
              <a:ext uri="{FF2B5EF4-FFF2-40B4-BE49-F238E27FC236}">
                <a16:creationId xmlns:a16="http://schemas.microsoft.com/office/drawing/2014/main" id="{EEDEBE34-5041-4D47-80EB-3CFB09276BCD}"/>
              </a:ext>
            </a:extLst>
          </p:cNvPr>
          <p:cNvSpPr/>
          <p:nvPr userDrawn="1"/>
        </p:nvSpPr>
        <p:spPr bwMode="white">
          <a:xfrm>
            <a:off x="0" y="0"/>
            <a:ext cx="12193200" cy="6861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sp>
        <p:nvSpPr>
          <p:cNvPr id="110" name="Rectangle: Rounded Corners 109">
            <a:extLst>
              <a:ext uri="{FF2B5EF4-FFF2-40B4-BE49-F238E27FC236}">
                <a16:creationId xmlns:a16="http://schemas.microsoft.com/office/drawing/2014/main" id="{F311E7C9-D99A-4738-B510-AFC86D7D3C25}"/>
              </a:ext>
            </a:extLst>
          </p:cNvPr>
          <p:cNvSpPr/>
          <p:nvPr userDrawn="1"/>
        </p:nvSpPr>
        <p:spPr>
          <a:xfrm>
            <a:off x="7371483" y="3865200"/>
            <a:ext cx="1976400" cy="1846799"/>
          </a:xfrm>
          <a:prstGeom prst="roundRect">
            <a:avLst>
              <a:gd name="adj" fmla="val 6755"/>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Rectangle: Rounded Corners 24">
            <a:extLst>
              <a:ext uri="{FF2B5EF4-FFF2-40B4-BE49-F238E27FC236}">
                <a16:creationId xmlns:a16="http://schemas.microsoft.com/office/drawing/2014/main" id="{0BCAAC33-1A06-4BCB-93B5-5EADAA334877}"/>
              </a:ext>
            </a:extLst>
          </p:cNvPr>
          <p:cNvSpPr/>
          <p:nvPr/>
        </p:nvSpPr>
        <p:spPr>
          <a:xfrm>
            <a:off x="575121" y="1736667"/>
            <a:ext cx="1976400" cy="1846799"/>
          </a:xfrm>
          <a:prstGeom prst="roundRect">
            <a:avLst>
              <a:gd name="adj" fmla="val 6755"/>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9" name="Rectangle: Rounded Corners 28">
            <a:extLst>
              <a:ext uri="{FF2B5EF4-FFF2-40B4-BE49-F238E27FC236}">
                <a16:creationId xmlns:a16="http://schemas.microsoft.com/office/drawing/2014/main" id="{DD9DA348-77BA-4EF8-9D1A-DC5E35A347E3}"/>
              </a:ext>
            </a:extLst>
          </p:cNvPr>
          <p:cNvSpPr/>
          <p:nvPr/>
        </p:nvSpPr>
        <p:spPr>
          <a:xfrm>
            <a:off x="2840575" y="1736667"/>
            <a:ext cx="1976400" cy="1846799"/>
          </a:xfrm>
          <a:prstGeom prst="roundRect">
            <a:avLst>
              <a:gd name="adj" fmla="val 6755"/>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3" name="Rectangle: Rounded Corners 32">
            <a:extLst>
              <a:ext uri="{FF2B5EF4-FFF2-40B4-BE49-F238E27FC236}">
                <a16:creationId xmlns:a16="http://schemas.microsoft.com/office/drawing/2014/main" id="{3EFEA431-E8C3-4237-8477-F3B095765ECF}"/>
              </a:ext>
            </a:extLst>
          </p:cNvPr>
          <p:cNvSpPr/>
          <p:nvPr/>
        </p:nvSpPr>
        <p:spPr>
          <a:xfrm>
            <a:off x="5106029" y="1736667"/>
            <a:ext cx="1976400" cy="1846799"/>
          </a:xfrm>
          <a:prstGeom prst="roundRect">
            <a:avLst>
              <a:gd name="adj" fmla="val 6755"/>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7" name="Rectangle: Rounded Corners 36">
            <a:extLst>
              <a:ext uri="{FF2B5EF4-FFF2-40B4-BE49-F238E27FC236}">
                <a16:creationId xmlns:a16="http://schemas.microsoft.com/office/drawing/2014/main" id="{05069C5F-18D7-426F-ACDC-61FC529DDC68}"/>
              </a:ext>
            </a:extLst>
          </p:cNvPr>
          <p:cNvSpPr/>
          <p:nvPr/>
        </p:nvSpPr>
        <p:spPr>
          <a:xfrm>
            <a:off x="7371483" y="1736667"/>
            <a:ext cx="1976400" cy="1846799"/>
          </a:xfrm>
          <a:prstGeom prst="roundRect">
            <a:avLst>
              <a:gd name="adj" fmla="val 6755"/>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1" name="Rectangle: Rounded Corners 40">
            <a:extLst>
              <a:ext uri="{FF2B5EF4-FFF2-40B4-BE49-F238E27FC236}">
                <a16:creationId xmlns:a16="http://schemas.microsoft.com/office/drawing/2014/main" id="{4D4B066C-1DFD-4699-B8AD-62DA806ECEB1}"/>
              </a:ext>
            </a:extLst>
          </p:cNvPr>
          <p:cNvSpPr/>
          <p:nvPr/>
        </p:nvSpPr>
        <p:spPr>
          <a:xfrm>
            <a:off x="9636938" y="1736667"/>
            <a:ext cx="1976400" cy="1846799"/>
          </a:xfrm>
          <a:prstGeom prst="roundRect">
            <a:avLst>
              <a:gd name="adj" fmla="val 6755"/>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5" name="Rectangle: Rounded Corners 44">
            <a:extLst>
              <a:ext uri="{FF2B5EF4-FFF2-40B4-BE49-F238E27FC236}">
                <a16:creationId xmlns:a16="http://schemas.microsoft.com/office/drawing/2014/main" id="{B3F5684F-BBE6-4B37-A1ED-4EB67A2FEB8C}"/>
              </a:ext>
            </a:extLst>
          </p:cNvPr>
          <p:cNvSpPr/>
          <p:nvPr/>
        </p:nvSpPr>
        <p:spPr>
          <a:xfrm>
            <a:off x="575121" y="3865200"/>
            <a:ext cx="1976400" cy="1846799"/>
          </a:xfrm>
          <a:prstGeom prst="roundRect">
            <a:avLst>
              <a:gd name="adj" fmla="val 6755"/>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9" name="Rectangle: Rounded Corners 48">
            <a:extLst>
              <a:ext uri="{FF2B5EF4-FFF2-40B4-BE49-F238E27FC236}">
                <a16:creationId xmlns:a16="http://schemas.microsoft.com/office/drawing/2014/main" id="{CD79A3EF-B724-4DF0-845F-B2944152E71E}"/>
              </a:ext>
            </a:extLst>
          </p:cNvPr>
          <p:cNvSpPr/>
          <p:nvPr/>
        </p:nvSpPr>
        <p:spPr>
          <a:xfrm>
            <a:off x="2840575" y="3865200"/>
            <a:ext cx="1976400" cy="1846799"/>
          </a:xfrm>
          <a:prstGeom prst="roundRect">
            <a:avLst>
              <a:gd name="adj" fmla="val 6755"/>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3" name="Rectangle: Rounded Corners 52">
            <a:extLst>
              <a:ext uri="{FF2B5EF4-FFF2-40B4-BE49-F238E27FC236}">
                <a16:creationId xmlns:a16="http://schemas.microsoft.com/office/drawing/2014/main" id="{BF2EB7C2-ACAC-403A-8A8C-4FBCD91F4424}"/>
              </a:ext>
            </a:extLst>
          </p:cNvPr>
          <p:cNvSpPr/>
          <p:nvPr/>
        </p:nvSpPr>
        <p:spPr>
          <a:xfrm>
            <a:off x="5106029" y="3865200"/>
            <a:ext cx="1976400" cy="1846799"/>
          </a:xfrm>
          <a:prstGeom prst="roundRect">
            <a:avLst>
              <a:gd name="adj" fmla="val 6755"/>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7" name="Rectangle: Rounded Corners 56">
            <a:extLst>
              <a:ext uri="{FF2B5EF4-FFF2-40B4-BE49-F238E27FC236}">
                <a16:creationId xmlns:a16="http://schemas.microsoft.com/office/drawing/2014/main" id="{755BD8F9-658A-41E4-BE36-664DB6AC2D85}"/>
              </a:ext>
            </a:extLst>
          </p:cNvPr>
          <p:cNvSpPr/>
          <p:nvPr/>
        </p:nvSpPr>
        <p:spPr>
          <a:xfrm>
            <a:off x="9636938" y="3865200"/>
            <a:ext cx="1976400" cy="1846799"/>
          </a:xfrm>
          <a:prstGeom prst="roundRect">
            <a:avLst>
              <a:gd name="adj" fmla="val 6755"/>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Title 11">
            <a:extLst>
              <a:ext uri="{FF2B5EF4-FFF2-40B4-BE49-F238E27FC236}">
                <a16:creationId xmlns:a16="http://schemas.microsoft.com/office/drawing/2014/main" id="{1D49CF65-C970-485A-9639-A7FEE7736688}"/>
              </a:ext>
            </a:extLst>
          </p:cNvPr>
          <p:cNvSpPr>
            <a:spLocks noGrp="1"/>
          </p:cNvSpPr>
          <p:nvPr>
            <p:ph type="title" hasCustomPrompt="1"/>
          </p:nvPr>
        </p:nvSpPr>
        <p:spPr>
          <a:xfrm>
            <a:off x="576000" y="576000"/>
            <a:ext cx="11041200" cy="439200"/>
          </a:xfrm>
        </p:spPr>
        <p:txBody>
          <a:bodyPr/>
          <a:lstStyle>
            <a:lvl1pPr>
              <a:defRPr>
                <a:solidFill>
                  <a:schemeClr val="tx1"/>
                </a:solidFill>
              </a:defRPr>
            </a:lvl1pPr>
          </a:lstStyle>
          <a:p>
            <a:r>
              <a:rPr lang="en-GB" dirty="0"/>
              <a:t>Click to add title</a:t>
            </a:r>
          </a:p>
        </p:txBody>
      </p:sp>
      <p:sp>
        <p:nvSpPr>
          <p:cNvPr id="113" name="Subtitle">
            <a:extLst>
              <a:ext uri="{FF2B5EF4-FFF2-40B4-BE49-F238E27FC236}">
                <a16:creationId xmlns:a16="http://schemas.microsoft.com/office/drawing/2014/main" id="{8EE812BC-9DD4-4B56-9543-A094F4F2AF53}"/>
              </a:ext>
            </a:extLst>
          </p:cNvPr>
          <p:cNvSpPr>
            <a:spLocks noGrp="1"/>
          </p:cNvSpPr>
          <p:nvPr>
            <p:ph type="subTitle" idx="72" hasCustomPrompt="1"/>
          </p:nvPr>
        </p:nvSpPr>
        <p:spPr>
          <a:xfrm>
            <a:off x="576000" y="1036800"/>
            <a:ext cx="11041200"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tx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7" name="Text Placeholder 4">
            <a:extLst>
              <a:ext uri="{FF2B5EF4-FFF2-40B4-BE49-F238E27FC236}">
                <a16:creationId xmlns:a16="http://schemas.microsoft.com/office/drawing/2014/main" id="{73DB26CC-0BDD-403A-AD54-0CA0E85E349C}"/>
              </a:ext>
            </a:extLst>
          </p:cNvPr>
          <p:cNvSpPr>
            <a:spLocks noGrp="1"/>
          </p:cNvSpPr>
          <p:nvPr>
            <p:ph type="body" sz="quarter" idx="20" hasCustomPrompt="1"/>
          </p:nvPr>
        </p:nvSpPr>
        <p:spPr>
          <a:xfrm>
            <a:off x="732662" y="2781249"/>
            <a:ext cx="1656000" cy="144000"/>
          </a:xfrm>
        </p:spPr>
        <p:txBody>
          <a:bodyPr/>
          <a:lstStyle>
            <a:lvl1pPr marL="0" indent="0">
              <a:spcAft>
                <a:spcPts val="0"/>
              </a:spcAft>
              <a:buNone/>
              <a:defRPr sz="900" b="1">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8" name="Text Placeholder 4">
            <a:extLst>
              <a:ext uri="{FF2B5EF4-FFF2-40B4-BE49-F238E27FC236}">
                <a16:creationId xmlns:a16="http://schemas.microsoft.com/office/drawing/2014/main" id="{CF51E147-8718-449B-A955-22170E601328}"/>
              </a:ext>
            </a:extLst>
          </p:cNvPr>
          <p:cNvSpPr>
            <a:spLocks noGrp="1"/>
          </p:cNvSpPr>
          <p:nvPr>
            <p:ph type="body" sz="quarter" idx="21" hasCustomPrompt="1"/>
          </p:nvPr>
        </p:nvSpPr>
        <p:spPr>
          <a:xfrm>
            <a:off x="732662" y="2917609"/>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9" name="Text Placeholder 4">
            <a:extLst>
              <a:ext uri="{FF2B5EF4-FFF2-40B4-BE49-F238E27FC236}">
                <a16:creationId xmlns:a16="http://schemas.microsoft.com/office/drawing/2014/main" id="{F3858A2C-89F5-43E3-BD41-B9456C04897D}"/>
              </a:ext>
            </a:extLst>
          </p:cNvPr>
          <p:cNvSpPr>
            <a:spLocks noGrp="1"/>
          </p:cNvSpPr>
          <p:nvPr>
            <p:ph type="body" sz="quarter" idx="22" hasCustomPrompt="1"/>
          </p:nvPr>
        </p:nvSpPr>
        <p:spPr>
          <a:xfrm>
            <a:off x="732662" y="3053969"/>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0" name="Text Placeholder 4">
            <a:extLst>
              <a:ext uri="{FF2B5EF4-FFF2-40B4-BE49-F238E27FC236}">
                <a16:creationId xmlns:a16="http://schemas.microsoft.com/office/drawing/2014/main" id="{B10715AE-F79F-4E00-8BBE-5BC10CB43CBC}"/>
              </a:ext>
            </a:extLst>
          </p:cNvPr>
          <p:cNvSpPr>
            <a:spLocks noGrp="1"/>
          </p:cNvSpPr>
          <p:nvPr>
            <p:ph type="body" sz="quarter" idx="23" hasCustomPrompt="1"/>
          </p:nvPr>
        </p:nvSpPr>
        <p:spPr>
          <a:xfrm>
            <a:off x="732662" y="3190330"/>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65" name="Text Placeholder 4">
            <a:extLst>
              <a:ext uri="{FF2B5EF4-FFF2-40B4-BE49-F238E27FC236}">
                <a16:creationId xmlns:a16="http://schemas.microsoft.com/office/drawing/2014/main" id="{682B17F8-B314-4891-B0D6-6DF5F5F8E29B}"/>
              </a:ext>
            </a:extLst>
          </p:cNvPr>
          <p:cNvSpPr>
            <a:spLocks noGrp="1"/>
          </p:cNvSpPr>
          <p:nvPr>
            <p:ph type="body" sz="quarter" idx="24" hasCustomPrompt="1"/>
          </p:nvPr>
        </p:nvSpPr>
        <p:spPr>
          <a:xfrm>
            <a:off x="732662" y="4916502"/>
            <a:ext cx="1656000" cy="144000"/>
          </a:xfrm>
        </p:spPr>
        <p:txBody>
          <a:bodyPr/>
          <a:lstStyle>
            <a:lvl1pPr marL="0" indent="0">
              <a:spcAft>
                <a:spcPts val="0"/>
              </a:spcAft>
              <a:buNone/>
              <a:defRPr sz="900" b="1">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66" name="Text Placeholder 4">
            <a:extLst>
              <a:ext uri="{FF2B5EF4-FFF2-40B4-BE49-F238E27FC236}">
                <a16:creationId xmlns:a16="http://schemas.microsoft.com/office/drawing/2014/main" id="{3B7BF82C-809B-4CF6-8296-5E69B23343E1}"/>
              </a:ext>
            </a:extLst>
          </p:cNvPr>
          <p:cNvSpPr>
            <a:spLocks noGrp="1"/>
          </p:cNvSpPr>
          <p:nvPr>
            <p:ph type="body" sz="quarter" idx="25" hasCustomPrompt="1"/>
          </p:nvPr>
        </p:nvSpPr>
        <p:spPr>
          <a:xfrm>
            <a:off x="732662" y="5052862"/>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67" name="Text Placeholder 4">
            <a:extLst>
              <a:ext uri="{FF2B5EF4-FFF2-40B4-BE49-F238E27FC236}">
                <a16:creationId xmlns:a16="http://schemas.microsoft.com/office/drawing/2014/main" id="{883A341D-62B1-4516-8E09-CCF2D26FDC0E}"/>
              </a:ext>
            </a:extLst>
          </p:cNvPr>
          <p:cNvSpPr>
            <a:spLocks noGrp="1"/>
          </p:cNvSpPr>
          <p:nvPr>
            <p:ph type="body" sz="quarter" idx="26" hasCustomPrompt="1"/>
          </p:nvPr>
        </p:nvSpPr>
        <p:spPr>
          <a:xfrm>
            <a:off x="732662" y="5189222"/>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68" name="Text Placeholder 4">
            <a:extLst>
              <a:ext uri="{FF2B5EF4-FFF2-40B4-BE49-F238E27FC236}">
                <a16:creationId xmlns:a16="http://schemas.microsoft.com/office/drawing/2014/main" id="{269E90FE-6BC7-4A17-A3DD-BF2F7F4334CB}"/>
              </a:ext>
            </a:extLst>
          </p:cNvPr>
          <p:cNvSpPr>
            <a:spLocks noGrp="1"/>
          </p:cNvSpPr>
          <p:nvPr>
            <p:ph type="body" sz="quarter" idx="27" hasCustomPrompt="1"/>
          </p:nvPr>
        </p:nvSpPr>
        <p:spPr>
          <a:xfrm>
            <a:off x="732662" y="5325583"/>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70" name="Text Placeholder 4">
            <a:extLst>
              <a:ext uri="{FF2B5EF4-FFF2-40B4-BE49-F238E27FC236}">
                <a16:creationId xmlns:a16="http://schemas.microsoft.com/office/drawing/2014/main" id="{858C7F1B-1A17-4405-8AA0-43EC0184784F}"/>
              </a:ext>
            </a:extLst>
          </p:cNvPr>
          <p:cNvSpPr>
            <a:spLocks noGrp="1"/>
          </p:cNvSpPr>
          <p:nvPr>
            <p:ph type="body" sz="quarter" idx="29" hasCustomPrompt="1"/>
          </p:nvPr>
        </p:nvSpPr>
        <p:spPr>
          <a:xfrm>
            <a:off x="2999292" y="2781249"/>
            <a:ext cx="1656000" cy="144000"/>
          </a:xfrm>
        </p:spPr>
        <p:txBody>
          <a:bodyPr/>
          <a:lstStyle>
            <a:lvl1pPr marL="0" indent="0">
              <a:spcAft>
                <a:spcPts val="0"/>
              </a:spcAft>
              <a:buNone/>
              <a:defRPr sz="900" b="1">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71" name="Text Placeholder 4">
            <a:extLst>
              <a:ext uri="{FF2B5EF4-FFF2-40B4-BE49-F238E27FC236}">
                <a16:creationId xmlns:a16="http://schemas.microsoft.com/office/drawing/2014/main" id="{170E547E-1170-45E4-9BDB-8C5996E73C2D}"/>
              </a:ext>
            </a:extLst>
          </p:cNvPr>
          <p:cNvSpPr>
            <a:spLocks noGrp="1"/>
          </p:cNvSpPr>
          <p:nvPr>
            <p:ph type="body" sz="quarter" idx="30" hasCustomPrompt="1"/>
          </p:nvPr>
        </p:nvSpPr>
        <p:spPr>
          <a:xfrm>
            <a:off x="2999292" y="2917609"/>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72" name="Text Placeholder 4">
            <a:extLst>
              <a:ext uri="{FF2B5EF4-FFF2-40B4-BE49-F238E27FC236}">
                <a16:creationId xmlns:a16="http://schemas.microsoft.com/office/drawing/2014/main" id="{55D7BBAD-A7D7-4A1D-9AE1-617F75568DD9}"/>
              </a:ext>
            </a:extLst>
          </p:cNvPr>
          <p:cNvSpPr>
            <a:spLocks noGrp="1"/>
          </p:cNvSpPr>
          <p:nvPr>
            <p:ph type="body" sz="quarter" idx="31" hasCustomPrompt="1"/>
          </p:nvPr>
        </p:nvSpPr>
        <p:spPr>
          <a:xfrm>
            <a:off x="2999292" y="3053969"/>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73" name="Text Placeholder 4">
            <a:extLst>
              <a:ext uri="{FF2B5EF4-FFF2-40B4-BE49-F238E27FC236}">
                <a16:creationId xmlns:a16="http://schemas.microsoft.com/office/drawing/2014/main" id="{BEF943DD-1832-438D-8FE7-E62E1DA340C8}"/>
              </a:ext>
            </a:extLst>
          </p:cNvPr>
          <p:cNvSpPr>
            <a:spLocks noGrp="1"/>
          </p:cNvSpPr>
          <p:nvPr>
            <p:ph type="body" sz="quarter" idx="32" hasCustomPrompt="1"/>
          </p:nvPr>
        </p:nvSpPr>
        <p:spPr>
          <a:xfrm>
            <a:off x="2999292" y="3190330"/>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75" name="Text Placeholder 4">
            <a:extLst>
              <a:ext uri="{FF2B5EF4-FFF2-40B4-BE49-F238E27FC236}">
                <a16:creationId xmlns:a16="http://schemas.microsoft.com/office/drawing/2014/main" id="{57D839D1-4B89-4D27-B5DF-A38F89D48ABC}"/>
              </a:ext>
            </a:extLst>
          </p:cNvPr>
          <p:cNvSpPr>
            <a:spLocks noGrp="1"/>
          </p:cNvSpPr>
          <p:nvPr>
            <p:ph type="body" sz="quarter" idx="34" hasCustomPrompt="1"/>
          </p:nvPr>
        </p:nvSpPr>
        <p:spPr>
          <a:xfrm>
            <a:off x="2999292" y="4916502"/>
            <a:ext cx="1656000" cy="144000"/>
          </a:xfrm>
        </p:spPr>
        <p:txBody>
          <a:bodyPr/>
          <a:lstStyle>
            <a:lvl1pPr marL="0" indent="0">
              <a:spcAft>
                <a:spcPts val="0"/>
              </a:spcAft>
              <a:buNone/>
              <a:defRPr sz="900" b="1">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76" name="Text Placeholder 4">
            <a:extLst>
              <a:ext uri="{FF2B5EF4-FFF2-40B4-BE49-F238E27FC236}">
                <a16:creationId xmlns:a16="http://schemas.microsoft.com/office/drawing/2014/main" id="{332424E2-3182-4DFD-807F-6CE100811C1C}"/>
              </a:ext>
            </a:extLst>
          </p:cNvPr>
          <p:cNvSpPr>
            <a:spLocks noGrp="1"/>
          </p:cNvSpPr>
          <p:nvPr>
            <p:ph type="body" sz="quarter" idx="35" hasCustomPrompt="1"/>
          </p:nvPr>
        </p:nvSpPr>
        <p:spPr>
          <a:xfrm>
            <a:off x="2999292" y="5052862"/>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77" name="Text Placeholder 4">
            <a:extLst>
              <a:ext uri="{FF2B5EF4-FFF2-40B4-BE49-F238E27FC236}">
                <a16:creationId xmlns:a16="http://schemas.microsoft.com/office/drawing/2014/main" id="{A48BB944-2D68-4BD4-96AA-611C578EA296}"/>
              </a:ext>
            </a:extLst>
          </p:cNvPr>
          <p:cNvSpPr>
            <a:spLocks noGrp="1"/>
          </p:cNvSpPr>
          <p:nvPr>
            <p:ph type="body" sz="quarter" idx="36" hasCustomPrompt="1"/>
          </p:nvPr>
        </p:nvSpPr>
        <p:spPr>
          <a:xfrm>
            <a:off x="2999292" y="5189222"/>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78" name="Text Placeholder 4">
            <a:extLst>
              <a:ext uri="{FF2B5EF4-FFF2-40B4-BE49-F238E27FC236}">
                <a16:creationId xmlns:a16="http://schemas.microsoft.com/office/drawing/2014/main" id="{45410801-CCF5-4693-A565-C4F63C6090E2}"/>
              </a:ext>
            </a:extLst>
          </p:cNvPr>
          <p:cNvSpPr>
            <a:spLocks noGrp="1"/>
          </p:cNvSpPr>
          <p:nvPr>
            <p:ph type="body" sz="quarter" idx="37" hasCustomPrompt="1"/>
          </p:nvPr>
        </p:nvSpPr>
        <p:spPr>
          <a:xfrm>
            <a:off x="2999292" y="5325583"/>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80" name="Text Placeholder 4">
            <a:extLst>
              <a:ext uri="{FF2B5EF4-FFF2-40B4-BE49-F238E27FC236}">
                <a16:creationId xmlns:a16="http://schemas.microsoft.com/office/drawing/2014/main" id="{641AADDF-6E93-4A35-8D16-564B4A518698}"/>
              </a:ext>
            </a:extLst>
          </p:cNvPr>
          <p:cNvSpPr>
            <a:spLocks noGrp="1"/>
          </p:cNvSpPr>
          <p:nvPr>
            <p:ph type="body" sz="quarter" idx="39" hasCustomPrompt="1"/>
          </p:nvPr>
        </p:nvSpPr>
        <p:spPr>
          <a:xfrm>
            <a:off x="5264130" y="2781249"/>
            <a:ext cx="1656000" cy="144000"/>
          </a:xfrm>
        </p:spPr>
        <p:txBody>
          <a:bodyPr/>
          <a:lstStyle>
            <a:lvl1pPr marL="0" indent="0">
              <a:spcAft>
                <a:spcPts val="0"/>
              </a:spcAft>
              <a:buNone/>
              <a:defRPr sz="900" b="1">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81" name="Text Placeholder 4">
            <a:extLst>
              <a:ext uri="{FF2B5EF4-FFF2-40B4-BE49-F238E27FC236}">
                <a16:creationId xmlns:a16="http://schemas.microsoft.com/office/drawing/2014/main" id="{1758E3B3-AE4E-434D-9D4F-E44B2D986044}"/>
              </a:ext>
            </a:extLst>
          </p:cNvPr>
          <p:cNvSpPr>
            <a:spLocks noGrp="1"/>
          </p:cNvSpPr>
          <p:nvPr>
            <p:ph type="body" sz="quarter" idx="40" hasCustomPrompt="1"/>
          </p:nvPr>
        </p:nvSpPr>
        <p:spPr>
          <a:xfrm>
            <a:off x="5264130" y="2917609"/>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82" name="Text Placeholder 4">
            <a:extLst>
              <a:ext uri="{FF2B5EF4-FFF2-40B4-BE49-F238E27FC236}">
                <a16:creationId xmlns:a16="http://schemas.microsoft.com/office/drawing/2014/main" id="{F53773D8-6309-48EE-A9CA-299551771F75}"/>
              </a:ext>
            </a:extLst>
          </p:cNvPr>
          <p:cNvSpPr>
            <a:spLocks noGrp="1"/>
          </p:cNvSpPr>
          <p:nvPr>
            <p:ph type="body" sz="quarter" idx="41" hasCustomPrompt="1"/>
          </p:nvPr>
        </p:nvSpPr>
        <p:spPr>
          <a:xfrm>
            <a:off x="5264130" y="3053969"/>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83" name="Text Placeholder 4">
            <a:extLst>
              <a:ext uri="{FF2B5EF4-FFF2-40B4-BE49-F238E27FC236}">
                <a16:creationId xmlns:a16="http://schemas.microsoft.com/office/drawing/2014/main" id="{6C0A8E5F-1D8D-4B5F-BA3F-C4B91CEDDBEA}"/>
              </a:ext>
            </a:extLst>
          </p:cNvPr>
          <p:cNvSpPr>
            <a:spLocks noGrp="1"/>
          </p:cNvSpPr>
          <p:nvPr>
            <p:ph type="body" sz="quarter" idx="42" hasCustomPrompt="1"/>
          </p:nvPr>
        </p:nvSpPr>
        <p:spPr>
          <a:xfrm>
            <a:off x="5264130" y="3190330"/>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85" name="Text Placeholder 4">
            <a:extLst>
              <a:ext uri="{FF2B5EF4-FFF2-40B4-BE49-F238E27FC236}">
                <a16:creationId xmlns:a16="http://schemas.microsoft.com/office/drawing/2014/main" id="{34AD6EE5-DC62-428A-BBB2-ED096A3D8BD5}"/>
              </a:ext>
            </a:extLst>
          </p:cNvPr>
          <p:cNvSpPr>
            <a:spLocks noGrp="1"/>
          </p:cNvSpPr>
          <p:nvPr>
            <p:ph type="body" sz="quarter" idx="44" hasCustomPrompt="1"/>
          </p:nvPr>
        </p:nvSpPr>
        <p:spPr>
          <a:xfrm>
            <a:off x="5264130" y="4916502"/>
            <a:ext cx="1656000" cy="144000"/>
          </a:xfrm>
        </p:spPr>
        <p:txBody>
          <a:bodyPr/>
          <a:lstStyle>
            <a:lvl1pPr marL="0" indent="0">
              <a:spcAft>
                <a:spcPts val="0"/>
              </a:spcAft>
              <a:buNone/>
              <a:defRPr sz="900" b="1">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86" name="Text Placeholder 4">
            <a:extLst>
              <a:ext uri="{FF2B5EF4-FFF2-40B4-BE49-F238E27FC236}">
                <a16:creationId xmlns:a16="http://schemas.microsoft.com/office/drawing/2014/main" id="{F2B98A8D-5F0D-4814-A444-83F91CBFD79D}"/>
              </a:ext>
            </a:extLst>
          </p:cNvPr>
          <p:cNvSpPr>
            <a:spLocks noGrp="1"/>
          </p:cNvSpPr>
          <p:nvPr>
            <p:ph type="body" sz="quarter" idx="45" hasCustomPrompt="1"/>
          </p:nvPr>
        </p:nvSpPr>
        <p:spPr>
          <a:xfrm>
            <a:off x="5264130" y="5052862"/>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87" name="Text Placeholder 4">
            <a:extLst>
              <a:ext uri="{FF2B5EF4-FFF2-40B4-BE49-F238E27FC236}">
                <a16:creationId xmlns:a16="http://schemas.microsoft.com/office/drawing/2014/main" id="{8227CEF7-33FD-4CD3-A4EB-955E37245B9D}"/>
              </a:ext>
            </a:extLst>
          </p:cNvPr>
          <p:cNvSpPr>
            <a:spLocks noGrp="1"/>
          </p:cNvSpPr>
          <p:nvPr>
            <p:ph type="body" sz="quarter" idx="46" hasCustomPrompt="1"/>
          </p:nvPr>
        </p:nvSpPr>
        <p:spPr>
          <a:xfrm>
            <a:off x="5264130" y="5189222"/>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88" name="Text Placeholder 4">
            <a:extLst>
              <a:ext uri="{FF2B5EF4-FFF2-40B4-BE49-F238E27FC236}">
                <a16:creationId xmlns:a16="http://schemas.microsoft.com/office/drawing/2014/main" id="{7B2D6AFA-C0DD-4618-9EAB-57C49567D947}"/>
              </a:ext>
            </a:extLst>
          </p:cNvPr>
          <p:cNvSpPr>
            <a:spLocks noGrp="1"/>
          </p:cNvSpPr>
          <p:nvPr>
            <p:ph type="body" sz="quarter" idx="47" hasCustomPrompt="1"/>
          </p:nvPr>
        </p:nvSpPr>
        <p:spPr>
          <a:xfrm>
            <a:off x="5264130" y="5325583"/>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90" name="Text Placeholder 4">
            <a:extLst>
              <a:ext uri="{FF2B5EF4-FFF2-40B4-BE49-F238E27FC236}">
                <a16:creationId xmlns:a16="http://schemas.microsoft.com/office/drawing/2014/main" id="{BDFBDEB8-8FC2-425E-82A6-6888AEB82DD1}"/>
              </a:ext>
            </a:extLst>
          </p:cNvPr>
          <p:cNvSpPr>
            <a:spLocks noGrp="1"/>
          </p:cNvSpPr>
          <p:nvPr>
            <p:ph type="body" sz="quarter" idx="49" hasCustomPrompt="1"/>
          </p:nvPr>
        </p:nvSpPr>
        <p:spPr>
          <a:xfrm>
            <a:off x="7529864" y="2781249"/>
            <a:ext cx="1656000" cy="144000"/>
          </a:xfrm>
        </p:spPr>
        <p:txBody>
          <a:bodyPr/>
          <a:lstStyle>
            <a:lvl1pPr marL="0" indent="0">
              <a:spcAft>
                <a:spcPts val="0"/>
              </a:spcAft>
              <a:buNone/>
              <a:defRPr sz="900" b="1">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91" name="Text Placeholder 4">
            <a:extLst>
              <a:ext uri="{FF2B5EF4-FFF2-40B4-BE49-F238E27FC236}">
                <a16:creationId xmlns:a16="http://schemas.microsoft.com/office/drawing/2014/main" id="{2BB73286-9C41-4EF3-8945-F7274E651F4F}"/>
              </a:ext>
            </a:extLst>
          </p:cNvPr>
          <p:cNvSpPr>
            <a:spLocks noGrp="1"/>
          </p:cNvSpPr>
          <p:nvPr>
            <p:ph type="body" sz="quarter" idx="50" hasCustomPrompt="1"/>
          </p:nvPr>
        </p:nvSpPr>
        <p:spPr>
          <a:xfrm>
            <a:off x="7529864" y="2917609"/>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92" name="Text Placeholder 4">
            <a:extLst>
              <a:ext uri="{FF2B5EF4-FFF2-40B4-BE49-F238E27FC236}">
                <a16:creationId xmlns:a16="http://schemas.microsoft.com/office/drawing/2014/main" id="{102D7DDF-C428-4D62-B249-64EF9900BDCD}"/>
              </a:ext>
            </a:extLst>
          </p:cNvPr>
          <p:cNvSpPr>
            <a:spLocks noGrp="1"/>
          </p:cNvSpPr>
          <p:nvPr>
            <p:ph type="body" sz="quarter" idx="51" hasCustomPrompt="1"/>
          </p:nvPr>
        </p:nvSpPr>
        <p:spPr>
          <a:xfrm>
            <a:off x="7529864" y="3053969"/>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93" name="Text Placeholder 4">
            <a:extLst>
              <a:ext uri="{FF2B5EF4-FFF2-40B4-BE49-F238E27FC236}">
                <a16:creationId xmlns:a16="http://schemas.microsoft.com/office/drawing/2014/main" id="{DB5DBE5B-BDCF-447C-9A10-6BB31475F11A}"/>
              </a:ext>
            </a:extLst>
          </p:cNvPr>
          <p:cNvSpPr>
            <a:spLocks noGrp="1"/>
          </p:cNvSpPr>
          <p:nvPr>
            <p:ph type="body" sz="quarter" idx="52" hasCustomPrompt="1"/>
          </p:nvPr>
        </p:nvSpPr>
        <p:spPr>
          <a:xfrm>
            <a:off x="7529864" y="3190330"/>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95" name="Text Placeholder 4">
            <a:extLst>
              <a:ext uri="{FF2B5EF4-FFF2-40B4-BE49-F238E27FC236}">
                <a16:creationId xmlns:a16="http://schemas.microsoft.com/office/drawing/2014/main" id="{88F73D50-2D36-4657-9A50-3CF955C7A2F4}"/>
              </a:ext>
            </a:extLst>
          </p:cNvPr>
          <p:cNvSpPr>
            <a:spLocks noGrp="1"/>
          </p:cNvSpPr>
          <p:nvPr>
            <p:ph type="body" sz="quarter" idx="54" hasCustomPrompt="1"/>
          </p:nvPr>
        </p:nvSpPr>
        <p:spPr>
          <a:xfrm>
            <a:off x="7529864" y="4916502"/>
            <a:ext cx="1656000" cy="144000"/>
          </a:xfrm>
        </p:spPr>
        <p:txBody>
          <a:bodyPr/>
          <a:lstStyle>
            <a:lvl1pPr marL="0" indent="0">
              <a:spcAft>
                <a:spcPts val="0"/>
              </a:spcAft>
              <a:buNone/>
              <a:defRPr sz="900" b="1">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96" name="Text Placeholder 4">
            <a:extLst>
              <a:ext uri="{FF2B5EF4-FFF2-40B4-BE49-F238E27FC236}">
                <a16:creationId xmlns:a16="http://schemas.microsoft.com/office/drawing/2014/main" id="{1A05975C-3B47-409F-A529-FD6F14396A1A}"/>
              </a:ext>
            </a:extLst>
          </p:cNvPr>
          <p:cNvSpPr>
            <a:spLocks noGrp="1"/>
          </p:cNvSpPr>
          <p:nvPr>
            <p:ph type="body" sz="quarter" idx="55" hasCustomPrompt="1"/>
          </p:nvPr>
        </p:nvSpPr>
        <p:spPr>
          <a:xfrm>
            <a:off x="7529864" y="5052862"/>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97" name="Text Placeholder 4">
            <a:extLst>
              <a:ext uri="{FF2B5EF4-FFF2-40B4-BE49-F238E27FC236}">
                <a16:creationId xmlns:a16="http://schemas.microsoft.com/office/drawing/2014/main" id="{03AE4B41-A109-4248-8043-33344EB22707}"/>
              </a:ext>
            </a:extLst>
          </p:cNvPr>
          <p:cNvSpPr>
            <a:spLocks noGrp="1"/>
          </p:cNvSpPr>
          <p:nvPr>
            <p:ph type="body" sz="quarter" idx="56" hasCustomPrompt="1"/>
          </p:nvPr>
        </p:nvSpPr>
        <p:spPr>
          <a:xfrm>
            <a:off x="7529864" y="5189222"/>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98" name="Text Placeholder 4">
            <a:extLst>
              <a:ext uri="{FF2B5EF4-FFF2-40B4-BE49-F238E27FC236}">
                <a16:creationId xmlns:a16="http://schemas.microsoft.com/office/drawing/2014/main" id="{E3982D9F-AE48-4E9A-81A5-B8B03575A838}"/>
              </a:ext>
            </a:extLst>
          </p:cNvPr>
          <p:cNvSpPr>
            <a:spLocks noGrp="1"/>
          </p:cNvSpPr>
          <p:nvPr>
            <p:ph type="body" sz="quarter" idx="57" hasCustomPrompt="1"/>
          </p:nvPr>
        </p:nvSpPr>
        <p:spPr>
          <a:xfrm>
            <a:off x="7529864" y="5325583"/>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00" name="Text Placeholder 4">
            <a:extLst>
              <a:ext uri="{FF2B5EF4-FFF2-40B4-BE49-F238E27FC236}">
                <a16:creationId xmlns:a16="http://schemas.microsoft.com/office/drawing/2014/main" id="{9A6AE5F2-E454-48D2-AC87-12FF6E2F990C}"/>
              </a:ext>
            </a:extLst>
          </p:cNvPr>
          <p:cNvSpPr>
            <a:spLocks noGrp="1"/>
          </p:cNvSpPr>
          <p:nvPr>
            <p:ph type="body" sz="quarter" idx="59" hasCustomPrompt="1"/>
          </p:nvPr>
        </p:nvSpPr>
        <p:spPr>
          <a:xfrm>
            <a:off x="9795600" y="2781249"/>
            <a:ext cx="1656000" cy="144000"/>
          </a:xfrm>
        </p:spPr>
        <p:txBody>
          <a:bodyPr/>
          <a:lstStyle>
            <a:lvl1pPr marL="0" indent="0">
              <a:spcAft>
                <a:spcPts val="0"/>
              </a:spcAft>
              <a:buNone/>
              <a:defRPr sz="900" b="1">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01" name="Text Placeholder 4">
            <a:extLst>
              <a:ext uri="{FF2B5EF4-FFF2-40B4-BE49-F238E27FC236}">
                <a16:creationId xmlns:a16="http://schemas.microsoft.com/office/drawing/2014/main" id="{35E31D78-B262-492E-B9AD-4337DD8D50BF}"/>
              </a:ext>
            </a:extLst>
          </p:cNvPr>
          <p:cNvSpPr>
            <a:spLocks noGrp="1"/>
          </p:cNvSpPr>
          <p:nvPr>
            <p:ph type="body" sz="quarter" idx="60" hasCustomPrompt="1"/>
          </p:nvPr>
        </p:nvSpPr>
        <p:spPr>
          <a:xfrm>
            <a:off x="9795600" y="2917609"/>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02" name="Text Placeholder 4">
            <a:extLst>
              <a:ext uri="{FF2B5EF4-FFF2-40B4-BE49-F238E27FC236}">
                <a16:creationId xmlns:a16="http://schemas.microsoft.com/office/drawing/2014/main" id="{A1DDE222-76BC-428B-AF5C-47DE9296E7AE}"/>
              </a:ext>
            </a:extLst>
          </p:cNvPr>
          <p:cNvSpPr>
            <a:spLocks noGrp="1"/>
          </p:cNvSpPr>
          <p:nvPr>
            <p:ph type="body" sz="quarter" idx="61" hasCustomPrompt="1"/>
          </p:nvPr>
        </p:nvSpPr>
        <p:spPr>
          <a:xfrm>
            <a:off x="9795600" y="3053969"/>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03" name="Text Placeholder 4">
            <a:extLst>
              <a:ext uri="{FF2B5EF4-FFF2-40B4-BE49-F238E27FC236}">
                <a16:creationId xmlns:a16="http://schemas.microsoft.com/office/drawing/2014/main" id="{94F13F0C-B3B9-4860-8E86-C7A1B01B9E15}"/>
              </a:ext>
            </a:extLst>
          </p:cNvPr>
          <p:cNvSpPr>
            <a:spLocks noGrp="1"/>
          </p:cNvSpPr>
          <p:nvPr>
            <p:ph type="body" sz="quarter" idx="62" hasCustomPrompt="1"/>
          </p:nvPr>
        </p:nvSpPr>
        <p:spPr>
          <a:xfrm>
            <a:off x="9795600" y="3190330"/>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05" name="Text Placeholder 4">
            <a:extLst>
              <a:ext uri="{FF2B5EF4-FFF2-40B4-BE49-F238E27FC236}">
                <a16:creationId xmlns:a16="http://schemas.microsoft.com/office/drawing/2014/main" id="{B7039321-8CFA-45ED-A018-9D30375399FE}"/>
              </a:ext>
            </a:extLst>
          </p:cNvPr>
          <p:cNvSpPr>
            <a:spLocks noGrp="1"/>
          </p:cNvSpPr>
          <p:nvPr>
            <p:ph type="body" sz="quarter" idx="64" hasCustomPrompt="1"/>
          </p:nvPr>
        </p:nvSpPr>
        <p:spPr>
          <a:xfrm>
            <a:off x="9795600" y="4916502"/>
            <a:ext cx="1656000" cy="144000"/>
          </a:xfrm>
        </p:spPr>
        <p:txBody>
          <a:bodyPr/>
          <a:lstStyle>
            <a:lvl1pPr marL="0" indent="0">
              <a:spcAft>
                <a:spcPts val="0"/>
              </a:spcAft>
              <a:buNone/>
              <a:defRPr sz="900" b="1">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06" name="Text Placeholder 4">
            <a:extLst>
              <a:ext uri="{FF2B5EF4-FFF2-40B4-BE49-F238E27FC236}">
                <a16:creationId xmlns:a16="http://schemas.microsoft.com/office/drawing/2014/main" id="{30EF88F9-002E-4592-AA92-E259056C6097}"/>
              </a:ext>
            </a:extLst>
          </p:cNvPr>
          <p:cNvSpPr>
            <a:spLocks noGrp="1"/>
          </p:cNvSpPr>
          <p:nvPr>
            <p:ph type="body" sz="quarter" idx="65" hasCustomPrompt="1"/>
          </p:nvPr>
        </p:nvSpPr>
        <p:spPr>
          <a:xfrm>
            <a:off x="9795600" y="5052862"/>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07" name="Text Placeholder 4">
            <a:extLst>
              <a:ext uri="{FF2B5EF4-FFF2-40B4-BE49-F238E27FC236}">
                <a16:creationId xmlns:a16="http://schemas.microsoft.com/office/drawing/2014/main" id="{3647B859-75EE-4AD5-8109-19B05EF58F16}"/>
              </a:ext>
            </a:extLst>
          </p:cNvPr>
          <p:cNvSpPr>
            <a:spLocks noGrp="1"/>
          </p:cNvSpPr>
          <p:nvPr>
            <p:ph type="body" sz="quarter" idx="66" hasCustomPrompt="1"/>
          </p:nvPr>
        </p:nvSpPr>
        <p:spPr>
          <a:xfrm>
            <a:off x="9795600" y="5189222"/>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08" name="Text Placeholder 4">
            <a:extLst>
              <a:ext uri="{FF2B5EF4-FFF2-40B4-BE49-F238E27FC236}">
                <a16:creationId xmlns:a16="http://schemas.microsoft.com/office/drawing/2014/main" id="{C3EC5D1A-BBB3-46BE-BBAD-0218E4BC4376}"/>
              </a:ext>
            </a:extLst>
          </p:cNvPr>
          <p:cNvSpPr>
            <a:spLocks noGrp="1"/>
          </p:cNvSpPr>
          <p:nvPr>
            <p:ph type="body" sz="quarter" idx="67" hasCustomPrompt="1"/>
          </p:nvPr>
        </p:nvSpPr>
        <p:spPr>
          <a:xfrm>
            <a:off x="9795600" y="5325583"/>
            <a:ext cx="1656000" cy="144000"/>
          </a:xfrm>
        </p:spPr>
        <p:txBody>
          <a:bodyPr/>
          <a:lstStyle>
            <a:lvl1pPr marL="0" indent="0">
              <a:spcAft>
                <a:spcPts val="0"/>
              </a:spcAft>
              <a:buNone/>
              <a:defRPr sz="900" b="0">
                <a:solidFill>
                  <a:schemeClr val="bg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1" name="Picture Placeholder 7">
            <a:extLst>
              <a:ext uri="{FF2B5EF4-FFF2-40B4-BE49-F238E27FC236}">
                <a16:creationId xmlns:a16="http://schemas.microsoft.com/office/drawing/2014/main" id="{949F7532-CE2D-4A2F-9C09-4696C5463181}"/>
              </a:ext>
            </a:extLst>
          </p:cNvPr>
          <p:cNvSpPr>
            <a:spLocks noGrp="1"/>
          </p:cNvSpPr>
          <p:nvPr>
            <p:ph type="pic" sz="quarter" idx="13" hasCustomPrompt="1"/>
          </p:nvPr>
        </p:nvSpPr>
        <p:spPr>
          <a:xfrm>
            <a:off x="732662" y="1870346"/>
            <a:ext cx="828000" cy="828000"/>
          </a:xfrm>
          <a:prstGeom prst="ellipse">
            <a:avLst/>
          </a:prstGeom>
          <a:noFill/>
        </p:spPr>
        <p:txBody>
          <a:bodyPr lIns="0" tIns="0"/>
          <a:lstStyle>
            <a:lvl1pPr marL="0" indent="0" algn="l">
              <a:buNone/>
              <a:defRPr sz="900">
                <a:solidFill>
                  <a:schemeClr val="bg2"/>
                </a:solidFill>
              </a:defRPr>
            </a:lvl1pPr>
          </a:lstStyle>
          <a:p>
            <a:r>
              <a:rPr lang="en-GB" dirty="0"/>
              <a:t>Click icon to add picture or click on frame and insert picture from Templafy Images</a:t>
            </a:r>
          </a:p>
        </p:txBody>
      </p:sp>
      <p:sp>
        <p:nvSpPr>
          <p:cNvPr id="69" name="Picture Placeholder 7">
            <a:extLst>
              <a:ext uri="{FF2B5EF4-FFF2-40B4-BE49-F238E27FC236}">
                <a16:creationId xmlns:a16="http://schemas.microsoft.com/office/drawing/2014/main" id="{8E9B6044-B4C4-4F6F-8F19-16A35E45CD5A}"/>
              </a:ext>
            </a:extLst>
          </p:cNvPr>
          <p:cNvSpPr>
            <a:spLocks noGrp="1"/>
          </p:cNvSpPr>
          <p:nvPr>
            <p:ph type="pic" sz="quarter" idx="28" hasCustomPrompt="1"/>
          </p:nvPr>
        </p:nvSpPr>
        <p:spPr>
          <a:xfrm>
            <a:off x="732662" y="4005599"/>
            <a:ext cx="828000" cy="828000"/>
          </a:xfrm>
          <a:prstGeom prst="ellipse">
            <a:avLst/>
          </a:prstGeom>
          <a:noFill/>
        </p:spPr>
        <p:txBody>
          <a:bodyPr lIns="0" tIns="0"/>
          <a:lstStyle>
            <a:lvl1pPr marL="0" indent="0" algn="l">
              <a:buNone/>
              <a:defRPr sz="900">
                <a:solidFill>
                  <a:schemeClr val="bg2"/>
                </a:solidFill>
              </a:defRPr>
            </a:lvl1pPr>
          </a:lstStyle>
          <a:p>
            <a:r>
              <a:rPr lang="en-GB" dirty="0"/>
              <a:t>Click icon to add picture or click on frame and insert picture from Templafy Images</a:t>
            </a:r>
          </a:p>
        </p:txBody>
      </p:sp>
      <p:sp>
        <p:nvSpPr>
          <p:cNvPr id="74" name="Picture Placeholder 7">
            <a:extLst>
              <a:ext uri="{FF2B5EF4-FFF2-40B4-BE49-F238E27FC236}">
                <a16:creationId xmlns:a16="http://schemas.microsoft.com/office/drawing/2014/main" id="{A408BE1F-5224-4228-985F-B61DF5DDCC9B}"/>
              </a:ext>
            </a:extLst>
          </p:cNvPr>
          <p:cNvSpPr>
            <a:spLocks noGrp="1"/>
          </p:cNvSpPr>
          <p:nvPr>
            <p:ph type="pic" sz="quarter" idx="33" hasCustomPrompt="1"/>
          </p:nvPr>
        </p:nvSpPr>
        <p:spPr>
          <a:xfrm>
            <a:off x="2998396" y="1870346"/>
            <a:ext cx="828000" cy="828000"/>
          </a:xfrm>
          <a:prstGeom prst="ellipse">
            <a:avLst/>
          </a:prstGeom>
          <a:noFill/>
        </p:spPr>
        <p:txBody>
          <a:bodyPr lIns="0" tIns="0"/>
          <a:lstStyle>
            <a:lvl1pPr marL="0" indent="0" algn="l">
              <a:buNone/>
              <a:defRPr sz="900">
                <a:solidFill>
                  <a:schemeClr val="bg2"/>
                </a:solidFill>
              </a:defRPr>
            </a:lvl1pPr>
          </a:lstStyle>
          <a:p>
            <a:r>
              <a:rPr lang="en-GB" dirty="0"/>
              <a:t>Click icon to add picture or click on frame and insert picture from Templafy Images</a:t>
            </a:r>
          </a:p>
        </p:txBody>
      </p:sp>
      <p:sp>
        <p:nvSpPr>
          <p:cNvPr id="79" name="Picture Placeholder 7">
            <a:extLst>
              <a:ext uri="{FF2B5EF4-FFF2-40B4-BE49-F238E27FC236}">
                <a16:creationId xmlns:a16="http://schemas.microsoft.com/office/drawing/2014/main" id="{C78697CB-4473-40A4-A973-D405D65EBAAC}"/>
              </a:ext>
            </a:extLst>
          </p:cNvPr>
          <p:cNvSpPr>
            <a:spLocks noGrp="1"/>
          </p:cNvSpPr>
          <p:nvPr>
            <p:ph type="pic" sz="quarter" idx="38" hasCustomPrompt="1"/>
          </p:nvPr>
        </p:nvSpPr>
        <p:spPr>
          <a:xfrm>
            <a:off x="2998396" y="4005599"/>
            <a:ext cx="828000" cy="828000"/>
          </a:xfrm>
          <a:prstGeom prst="ellipse">
            <a:avLst/>
          </a:prstGeom>
          <a:noFill/>
        </p:spPr>
        <p:txBody>
          <a:bodyPr lIns="0" tIns="0"/>
          <a:lstStyle>
            <a:lvl1pPr marL="0" indent="0" algn="l">
              <a:buNone/>
              <a:defRPr sz="900">
                <a:solidFill>
                  <a:schemeClr val="bg2"/>
                </a:solidFill>
              </a:defRPr>
            </a:lvl1pPr>
          </a:lstStyle>
          <a:p>
            <a:r>
              <a:rPr lang="en-GB" dirty="0"/>
              <a:t>Click icon to add picture or click on frame and insert picture from Templafy Images</a:t>
            </a:r>
          </a:p>
        </p:txBody>
      </p:sp>
      <p:sp>
        <p:nvSpPr>
          <p:cNvPr id="84" name="Picture Placeholder 7">
            <a:extLst>
              <a:ext uri="{FF2B5EF4-FFF2-40B4-BE49-F238E27FC236}">
                <a16:creationId xmlns:a16="http://schemas.microsoft.com/office/drawing/2014/main" id="{6E613508-9A9E-4E06-B67E-C669FA64B807}"/>
              </a:ext>
            </a:extLst>
          </p:cNvPr>
          <p:cNvSpPr>
            <a:spLocks noGrp="1"/>
          </p:cNvSpPr>
          <p:nvPr>
            <p:ph type="pic" sz="quarter" idx="43" hasCustomPrompt="1"/>
          </p:nvPr>
        </p:nvSpPr>
        <p:spPr>
          <a:xfrm>
            <a:off x="5264130" y="1870346"/>
            <a:ext cx="828000" cy="828000"/>
          </a:xfrm>
          <a:prstGeom prst="ellipse">
            <a:avLst/>
          </a:prstGeom>
          <a:noFill/>
        </p:spPr>
        <p:txBody>
          <a:bodyPr lIns="0" tIns="0"/>
          <a:lstStyle>
            <a:lvl1pPr marL="0" indent="0" algn="l">
              <a:buNone/>
              <a:defRPr sz="900">
                <a:solidFill>
                  <a:schemeClr val="bg2"/>
                </a:solidFill>
              </a:defRPr>
            </a:lvl1pPr>
          </a:lstStyle>
          <a:p>
            <a:r>
              <a:rPr lang="en-GB" dirty="0"/>
              <a:t>Click icon to add picture or click on frame and insert picture from Templafy Images</a:t>
            </a:r>
          </a:p>
        </p:txBody>
      </p:sp>
      <p:sp>
        <p:nvSpPr>
          <p:cNvPr id="89" name="Picture Placeholder 7">
            <a:extLst>
              <a:ext uri="{FF2B5EF4-FFF2-40B4-BE49-F238E27FC236}">
                <a16:creationId xmlns:a16="http://schemas.microsoft.com/office/drawing/2014/main" id="{C8EAB2D0-37C5-4194-9309-1D0D192694C8}"/>
              </a:ext>
            </a:extLst>
          </p:cNvPr>
          <p:cNvSpPr>
            <a:spLocks noGrp="1"/>
          </p:cNvSpPr>
          <p:nvPr>
            <p:ph type="pic" sz="quarter" idx="48" hasCustomPrompt="1"/>
          </p:nvPr>
        </p:nvSpPr>
        <p:spPr>
          <a:xfrm>
            <a:off x="5264130" y="4005599"/>
            <a:ext cx="828000" cy="828000"/>
          </a:xfrm>
          <a:prstGeom prst="ellipse">
            <a:avLst/>
          </a:prstGeom>
          <a:noFill/>
        </p:spPr>
        <p:txBody>
          <a:bodyPr lIns="0" tIns="0"/>
          <a:lstStyle>
            <a:lvl1pPr marL="0" indent="0" algn="l">
              <a:buNone/>
              <a:defRPr sz="900">
                <a:solidFill>
                  <a:schemeClr val="bg2"/>
                </a:solidFill>
              </a:defRPr>
            </a:lvl1pPr>
          </a:lstStyle>
          <a:p>
            <a:r>
              <a:rPr lang="en-GB" dirty="0"/>
              <a:t>Click icon to add picture or click on frame and insert picture from Templafy Images</a:t>
            </a:r>
          </a:p>
        </p:txBody>
      </p:sp>
      <p:sp>
        <p:nvSpPr>
          <p:cNvPr id="94" name="Picture Placeholder 7">
            <a:extLst>
              <a:ext uri="{FF2B5EF4-FFF2-40B4-BE49-F238E27FC236}">
                <a16:creationId xmlns:a16="http://schemas.microsoft.com/office/drawing/2014/main" id="{EA651F30-C618-46FF-BE3F-505670137BE7}"/>
              </a:ext>
            </a:extLst>
          </p:cNvPr>
          <p:cNvSpPr>
            <a:spLocks noGrp="1"/>
          </p:cNvSpPr>
          <p:nvPr>
            <p:ph type="pic" sz="quarter" idx="53" hasCustomPrompt="1"/>
          </p:nvPr>
        </p:nvSpPr>
        <p:spPr>
          <a:xfrm>
            <a:off x="7529864" y="1870346"/>
            <a:ext cx="828000" cy="828000"/>
          </a:xfrm>
          <a:prstGeom prst="ellipse">
            <a:avLst/>
          </a:prstGeom>
          <a:noFill/>
        </p:spPr>
        <p:txBody>
          <a:bodyPr lIns="0" tIns="0"/>
          <a:lstStyle>
            <a:lvl1pPr marL="0" indent="0" algn="l">
              <a:buNone/>
              <a:defRPr sz="900">
                <a:solidFill>
                  <a:schemeClr val="bg2"/>
                </a:solidFill>
              </a:defRPr>
            </a:lvl1pPr>
          </a:lstStyle>
          <a:p>
            <a:r>
              <a:rPr lang="en-GB" dirty="0"/>
              <a:t>Click icon to add picture or click on frame and insert picture from Templafy Images</a:t>
            </a:r>
          </a:p>
        </p:txBody>
      </p:sp>
      <p:sp>
        <p:nvSpPr>
          <p:cNvPr id="99" name="Picture Placeholder 7">
            <a:extLst>
              <a:ext uri="{FF2B5EF4-FFF2-40B4-BE49-F238E27FC236}">
                <a16:creationId xmlns:a16="http://schemas.microsoft.com/office/drawing/2014/main" id="{F6721E5E-7753-4D9B-B051-8E1F9FCD3E5D}"/>
              </a:ext>
            </a:extLst>
          </p:cNvPr>
          <p:cNvSpPr>
            <a:spLocks noGrp="1"/>
          </p:cNvSpPr>
          <p:nvPr>
            <p:ph type="pic" sz="quarter" idx="58" hasCustomPrompt="1"/>
          </p:nvPr>
        </p:nvSpPr>
        <p:spPr>
          <a:xfrm>
            <a:off x="7529864" y="4005599"/>
            <a:ext cx="828000" cy="828000"/>
          </a:xfrm>
          <a:prstGeom prst="ellipse">
            <a:avLst/>
          </a:prstGeom>
          <a:noFill/>
        </p:spPr>
        <p:txBody>
          <a:bodyPr lIns="0" tIns="0"/>
          <a:lstStyle>
            <a:lvl1pPr marL="0" indent="0" algn="l">
              <a:buNone/>
              <a:defRPr sz="900">
                <a:solidFill>
                  <a:schemeClr val="bg2"/>
                </a:solidFill>
              </a:defRPr>
            </a:lvl1pPr>
          </a:lstStyle>
          <a:p>
            <a:r>
              <a:rPr lang="en-GB" dirty="0"/>
              <a:t>Click icon to add picture or click on frame and insert picture from Templafy Images</a:t>
            </a:r>
          </a:p>
        </p:txBody>
      </p:sp>
      <p:sp>
        <p:nvSpPr>
          <p:cNvPr id="104" name="Picture Placeholder 7">
            <a:extLst>
              <a:ext uri="{FF2B5EF4-FFF2-40B4-BE49-F238E27FC236}">
                <a16:creationId xmlns:a16="http://schemas.microsoft.com/office/drawing/2014/main" id="{C9F53B58-1349-49CD-8887-14A63E0AB457}"/>
              </a:ext>
            </a:extLst>
          </p:cNvPr>
          <p:cNvSpPr>
            <a:spLocks noGrp="1"/>
          </p:cNvSpPr>
          <p:nvPr>
            <p:ph type="pic" sz="quarter" idx="63" hasCustomPrompt="1"/>
          </p:nvPr>
        </p:nvSpPr>
        <p:spPr>
          <a:xfrm>
            <a:off x="9795600" y="1870346"/>
            <a:ext cx="828000" cy="828000"/>
          </a:xfrm>
          <a:prstGeom prst="ellipse">
            <a:avLst/>
          </a:prstGeom>
          <a:noFill/>
        </p:spPr>
        <p:txBody>
          <a:bodyPr lIns="0" tIns="0"/>
          <a:lstStyle>
            <a:lvl1pPr marL="0" indent="0" algn="l">
              <a:buNone/>
              <a:defRPr sz="900">
                <a:solidFill>
                  <a:schemeClr val="bg2"/>
                </a:solidFill>
              </a:defRPr>
            </a:lvl1pPr>
          </a:lstStyle>
          <a:p>
            <a:r>
              <a:rPr lang="en-GB" dirty="0"/>
              <a:t>Click icon to add picture or click on frame and insert picture from Templafy Images</a:t>
            </a:r>
          </a:p>
        </p:txBody>
      </p:sp>
      <p:sp>
        <p:nvSpPr>
          <p:cNvPr id="109" name="Picture Placeholder 7">
            <a:extLst>
              <a:ext uri="{FF2B5EF4-FFF2-40B4-BE49-F238E27FC236}">
                <a16:creationId xmlns:a16="http://schemas.microsoft.com/office/drawing/2014/main" id="{F4C40FF3-6686-4A8F-B47D-3D423D6A5449}"/>
              </a:ext>
            </a:extLst>
          </p:cNvPr>
          <p:cNvSpPr>
            <a:spLocks noGrp="1"/>
          </p:cNvSpPr>
          <p:nvPr>
            <p:ph type="pic" sz="quarter" idx="68" hasCustomPrompt="1"/>
          </p:nvPr>
        </p:nvSpPr>
        <p:spPr>
          <a:xfrm>
            <a:off x="9795600" y="4005599"/>
            <a:ext cx="828000" cy="828000"/>
          </a:xfrm>
          <a:prstGeom prst="ellipse">
            <a:avLst/>
          </a:prstGeom>
          <a:noFill/>
        </p:spPr>
        <p:txBody>
          <a:bodyPr lIns="0" tIns="0"/>
          <a:lstStyle>
            <a:lvl1pPr marL="0" indent="0" algn="l">
              <a:buNone/>
              <a:defRPr sz="900">
                <a:solidFill>
                  <a:schemeClr val="bg2"/>
                </a:solidFill>
              </a:defRPr>
            </a:lvl1pPr>
          </a:lstStyle>
          <a:p>
            <a:r>
              <a:rPr lang="en-GB" dirty="0"/>
              <a:t>Click icon to add picture or click on frame and insert picture from Templafy Images</a:t>
            </a:r>
          </a:p>
        </p:txBody>
      </p:sp>
      <p:sp>
        <p:nvSpPr>
          <p:cNvPr id="2" name="Date Placeholder 1">
            <a:extLst>
              <a:ext uri="{FF2B5EF4-FFF2-40B4-BE49-F238E27FC236}">
                <a16:creationId xmlns:a16="http://schemas.microsoft.com/office/drawing/2014/main" id="{DACCD11A-6DCF-4D3B-B5B2-25B8EFA5D279}"/>
              </a:ext>
            </a:extLst>
          </p:cNvPr>
          <p:cNvSpPr>
            <a:spLocks noGrp="1"/>
          </p:cNvSpPr>
          <p:nvPr>
            <p:ph type="dt" sz="half" idx="69"/>
          </p:nvPr>
        </p:nvSpPr>
        <p:spPr/>
        <p:txBody>
          <a:bodyPr/>
          <a:lstStyle>
            <a:lvl1pPr>
              <a:defRPr>
                <a:solidFill>
                  <a:schemeClr val="tx1"/>
                </a:solidFill>
              </a:defRPr>
            </a:lvl1pPr>
          </a:lstStyle>
          <a:p>
            <a:endParaRPr lang="en-GB" dirty="0"/>
          </a:p>
        </p:txBody>
      </p:sp>
      <p:sp>
        <p:nvSpPr>
          <p:cNvPr id="6" name="Footer Placeholder 5">
            <a:extLst>
              <a:ext uri="{FF2B5EF4-FFF2-40B4-BE49-F238E27FC236}">
                <a16:creationId xmlns:a16="http://schemas.microsoft.com/office/drawing/2014/main" id="{FB6E0D45-FA52-4A1D-9DF7-EE0A5312CFD0}"/>
              </a:ext>
            </a:extLst>
          </p:cNvPr>
          <p:cNvSpPr>
            <a:spLocks noGrp="1"/>
          </p:cNvSpPr>
          <p:nvPr>
            <p:ph type="ftr" sz="quarter" idx="70"/>
          </p:nvPr>
        </p:nvSpPr>
        <p:spPr/>
        <p:txBody>
          <a:bodyPr/>
          <a:lstStyle>
            <a:lvl1pPr>
              <a:defRPr>
                <a:solidFill>
                  <a:schemeClr val="tx1"/>
                </a:solidFill>
              </a:defRPr>
            </a:lvl1pPr>
          </a:lstStyle>
          <a:p>
            <a:endParaRPr lang="en-GB" dirty="0"/>
          </a:p>
        </p:txBody>
      </p:sp>
      <p:sp>
        <p:nvSpPr>
          <p:cNvPr id="14" name="Slide Number Placeholder 13">
            <a:extLst>
              <a:ext uri="{FF2B5EF4-FFF2-40B4-BE49-F238E27FC236}">
                <a16:creationId xmlns:a16="http://schemas.microsoft.com/office/drawing/2014/main" id="{52592B83-C4EE-46DA-A561-B228F40E27BB}"/>
              </a:ext>
            </a:extLst>
          </p:cNvPr>
          <p:cNvSpPr>
            <a:spLocks noGrp="1"/>
          </p:cNvSpPr>
          <p:nvPr>
            <p:ph type="sldNum" sz="quarter" idx="71"/>
          </p:nvPr>
        </p:nvSpPr>
        <p:spPr/>
        <p:txBody>
          <a:bodyPr/>
          <a:lstStyle>
            <a:lvl1pPr>
              <a:defRPr>
                <a:solidFill>
                  <a:schemeClr val="tx1"/>
                </a:solidFill>
              </a:defRPr>
            </a:lvl1p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2843921242"/>
      </p:ext>
    </p:extLst>
  </p:cSld>
  <p:clrMapOvr>
    <a:overrideClrMapping bg1="dk1" tx1="lt1" bg2="dk2" tx2="lt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eam 24 persons">
    <p:spTree>
      <p:nvGrpSpPr>
        <p:cNvPr id="1" name=""/>
        <p:cNvGrpSpPr/>
        <p:nvPr/>
      </p:nvGrpSpPr>
      <p:grpSpPr>
        <a:xfrm>
          <a:off x="0" y="0"/>
          <a:ext cx="0" cy="0"/>
          <a:chOff x="0" y="0"/>
          <a:chExt cx="0" cy="0"/>
        </a:xfrm>
      </p:grpSpPr>
      <p:sp>
        <p:nvSpPr>
          <p:cNvPr id="7" name="Text Placeholder 4">
            <a:extLst>
              <a:ext uri="{FF2B5EF4-FFF2-40B4-BE49-F238E27FC236}">
                <a16:creationId xmlns:a16="http://schemas.microsoft.com/office/drawing/2014/main" id="{73DB26CC-0BDD-403A-AD54-0CA0E85E349C}"/>
              </a:ext>
            </a:extLst>
          </p:cNvPr>
          <p:cNvSpPr>
            <a:spLocks noGrp="1"/>
          </p:cNvSpPr>
          <p:nvPr>
            <p:ph type="body" sz="quarter" idx="20" hasCustomPrompt="1"/>
          </p:nvPr>
        </p:nvSpPr>
        <p:spPr>
          <a:xfrm>
            <a:off x="574675" y="1810345"/>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8" name="Text Placeholder 4">
            <a:extLst>
              <a:ext uri="{FF2B5EF4-FFF2-40B4-BE49-F238E27FC236}">
                <a16:creationId xmlns:a16="http://schemas.microsoft.com/office/drawing/2014/main" id="{CF51E147-8718-449B-A955-22170E601328}"/>
              </a:ext>
            </a:extLst>
          </p:cNvPr>
          <p:cNvSpPr>
            <a:spLocks noGrp="1"/>
          </p:cNvSpPr>
          <p:nvPr>
            <p:ph type="body" sz="quarter" idx="21" hasCustomPrompt="1"/>
          </p:nvPr>
        </p:nvSpPr>
        <p:spPr>
          <a:xfrm>
            <a:off x="574675" y="1943228"/>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9" name="Text Placeholder 4">
            <a:extLst>
              <a:ext uri="{FF2B5EF4-FFF2-40B4-BE49-F238E27FC236}">
                <a16:creationId xmlns:a16="http://schemas.microsoft.com/office/drawing/2014/main" id="{F3858A2C-89F5-43E3-BD41-B9456C04897D}"/>
              </a:ext>
            </a:extLst>
          </p:cNvPr>
          <p:cNvSpPr>
            <a:spLocks noGrp="1"/>
          </p:cNvSpPr>
          <p:nvPr>
            <p:ph type="body" sz="quarter" idx="22" hasCustomPrompt="1"/>
          </p:nvPr>
        </p:nvSpPr>
        <p:spPr>
          <a:xfrm>
            <a:off x="574675" y="2069157"/>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0" name="Text Placeholder 4">
            <a:extLst>
              <a:ext uri="{FF2B5EF4-FFF2-40B4-BE49-F238E27FC236}">
                <a16:creationId xmlns:a16="http://schemas.microsoft.com/office/drawing/2014/main" id="{B10715AE-F79F-4E00-8BBE-5BC10CB43CBC}"/>
              </a:ext>
            </a:extLst>
          </p:cNvPr>
          <p:cNvSpPr>
            <a:spLocks noGrp="1"/>
          </p:cNvSpPr>
          <p:nvPr>
            <p:ph type="body" sz="quarter" idx="23" hasCustomPrompt="1"/>
          </p:nvPr>
        </p:nvSpPr>
        <p:spPr>
          <a:xfrm>
            <a:off x="574675" y="2177702"/>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1" name="Picture Placeholder 7">
            <a:extLst>
              <a:ext uri="{FF2B5EF4-FFF2-40B4-BE49-F238E27FC236}">
                <a16:creationId xmlns:a16="http://schemas.microsoft.com/office/drawing/2014/main" id="{949F7532-CE2D-4A2F-9C09-4696C5463181}"/>
              </a:ext>
            </a:extLst>
          </p:cNvPr>
          <p:cNvSpPr>
            <a:spLocks noGrp="1" noChangeAspect="1"/>
          </p:cNvSpPr>
          <p:nvPr>
            <p:ph type="pic" sz="quarter" idx="13" hasCustomPrompt="1"/>
          </p:nvPr>
        </p:nvSpPr>
        <p:spPr>
          <a:xfrm>
            <a:off x="700675" y="625821"/>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16" name="Text Placeholder 4">
            <a:extLst>
              <a:ext uri="{FF2B5EF4-FFF2-40B4-BE49-F238E27FC236}">
                <a16:creationId xmlns:a16="http://schemas.microsoft.com/office/drawing/2014/main" id="{1BCB8C7E-2C95-4315-8DC2-F808A2CD982C}"/>
              </a:ext>
            </a:extLst>
          </p:cNvPr>
          <p:cNvSpPr>
            <a:spLocks noGrp="1"/>
          </p:cNvSpPr>
          <p:nvPr>
            <p:ph type="body" sz="quarter" idx="72" hasCustomPrompt="1"/>
          </p:nvPr>
        </p:nvSpPr>
        <p:spPr>
          <a:xfrm>
            <a:off x="1961555" y="1810345"/>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17" name="Text Placeholder 4">
            <a:extLst>
              <a:ext uri="{FF2B5EF4-FFF2-40B4-BE49-F238E27FC236}">
                <a16:creationId xmlns:a16="http://schemas.microsoft.com/office/drawing/2014/main" id="{637C626E-B932-4333-8286-7F226738BFF6}"/>
              </a:ext>
            </a:extLst>
          </p:cNvPr>
          <p:cNvSpPr>
            <a:spLocks noGrp="1"/>
          </p:cNvSpPr>
          <p:nvPr>
            <p:ph type="body" sz="quarter" idx="73" hasCustomPrompt="1"/>
          </p:nvPr>
        </p:nvSpPr>
        <p:spPr>
          <a:xfrm>
            <a:off x="1961555" y="1943228"/>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18" name="Text Placeholder 4">
            <a:extLst>
              <a:ext uri="{FF2B5EF4-FFF2-40B4-BE49-F238E27FC236}">
                <a16:creationId xmlns:a16="http://schemas.microsoft.com/office/drawing/2014/main" id="{89200BD6-26F9-4008-878F-8982E0F99180}"/>
              </a:ext>
            </a:extLst>
          </p:cNvPr>
          <p:cNvSpPr>
            <a:spLocks noGrp="1"/>
          </p:cNvSpPr>
          <p:nvPr>
            <p:ph type="body" sz="quarter" idx="74" hasCustomPrompt="1"/>
          </p:nvPr>
        </p:nvSpPr>
        <p:spPr>
          <a:xfrm>
            <a:off x="1961555" y="2069157"/>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19" name="Text Placeholder 4">
            <a:extLst>
              <a:ext uri="{FF2B5EF4-FFF2-40B4-BE49-F238E27FC236}">
                <a16:creationId xmlns:a16="http://schemas.microsoft.com/office/drawing/2014/main" id="{B1CC0FE1-38EC-4841-9FB6-D86DE938D30C}"/>
              </a:ext>
            </a:extLst>
          </p:cNvPr>
          <p:cNvSpPr>
            <a:spLocks noGrp="1"/>
          </p:cNvSpPr>
          <p:nvPr>
            <p:ph type="body" sz="quarter" idx="75" hasCustomPrompt="1"/>
          </p:nvPr>
        </p:nvSpPr>
        <p:spPr>
          <a:xfrm>
            <a:off x="1961555" y="2177702"/>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20" name="Picture Placeholder 7">
            <a:extLst>
              <a:ext uri="{FF2B5EF4-FFF2-40B4-BE49-F238E27FC236}">
                <a16:creationId xmlns:a16="http://schemas.microsoft.com/office/drawing/2014/main" id="{D8F2564E-AA0E-4B75-B263-4A6F458AC959}"/>
              </a:ext>
            </a:extLst>
          </p:cNvPr>
          <p:cNvSpPr>
            <a:spLocks noGrp="1" noChangeAspect="1"/>
          </p:cNvSpPr>
          <p:nvPr>
            <p:ph type="pic" sz="quarter" idx="76" hasCustomPrompt="1"/>
          </p:nvPr>
        </p:nvSpPr>
        <p:spPr>
          <a:xfrm>
            <a:off x="2087555" y="625821"/>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21" name="Text Placeholder 4">
            <a:extLst>
              <a:ext uri="{FF2B5EF4-FFF2-40B4-BE49-F238E27FC236}">
                <a16:creationId xmlns:a16="http://schemas.microsoft.com/office/drawing/2014/main" id="{954BD314-EE4E-4330-988C-EF03ACDD52DE}"/>
              </a:ext>
            </a:extLst>
          </p:cNvPr>
          <p:cNvSpPr>
            <a:spLocks noGrp="1"/>
          </p:cNvSpPr>
          <p:nvPr>
            <p:ph type="body" sz="quarter" idx="77" hasCustomPrompt="1"/>
          </p:nvPr>
        </p:nvSpPr>
        <p:spPr>
          <a:xfrm>
            <a:off x="3348435" y="1810345"/>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22" name="Text Placeholder 4">
            <a:extLst>
              <a:ext uri="{FF2B5EF4-FFF2-40B4-BE49-F238E27FC236}">
                <a16:creationId xmlns:a16="http://schemas.microsoft.com/office/drawing/2014/main" id="{5DA06F3E-B3CC-44AB-A38F-9A0089486AE6}"/>
              </a:ext>
            </a:extLst>
          </p:cNvPr>
          <p:cNvSpPr>
            <a:spLocks noGrp="1"/>
          </p:cNvSpPr>
          <p:nvPr>
            <p:ph type="body" sz="quarter" idx="78" hasCustomPrompt="1"/>
          </p:nvPr>
        </p:nvSpPr>
        <p:spPr>
          <a:xfrm>
            <a:off x="3348435" y="1943228"/>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23" name="Text Placeholder 4">
            <a:extLst>
              <a:ext uri="{FF2B5EF4-FFF2-40B4-BE49-F238E27FC236}">
                <a16:creationId xmlns:a16="http://schemas.microsoft.com/office/drawing/2014/main" id="{5C7C72C0-D543-43BA-854B-4B47128C9432}"/>
              </a:ext>
            </a:extLst>
          </p:cNvPr>
          <p:cNvSpPr>
            <a:spLocks noGrp="1"/>
          </p:cNvSpPr>
          <p:nvPr>
            <p:ph type="body" sz="quarter" idx="79" hasCustomPrompt="1"/>
          </p:nvPr>
        </p:nvSpPr>
        <p:spPr>
          <a:xfrm>
            <a:off x="3348435" y="2069157"/>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24" name="Text Placeholder 4">
            <a:extLst>
              <a:ext uri="{FF2B5EF4-FFF2-40B4-BE49-F238E27FC236}">
                <a16:creationId xmlns:a16="http://schemas.microsoft.com/office/drawing/2014/main" id="{740F473F-B7AC-4381-B4F2-C0C18A57F294}"/>
              </a:ext>
            </a:extLst>
          </p:cNvPr>
          <p:cNvSpPr>
            <a:spLocks noGrp="1"/>
          </p:cNvSpPr>
          <p:nvPr>
            <p:ph type="body" sz="quarter" idx="80" hasCustomPrompt="1"/>
          </p:nvPr>
        </p:nvSpPr>
        <p:spPr>
          <a:xfrm>
            <a:off x="3348435" y="2177702"/>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25" name="Picture Placeholder 7">
            <a:extLst>
              <a:ext uri="{FF2B5EF4-FFF2-40B4-BE49-F238E27FC236}">
                <a16:creationId xmlns:a16="http://schemas.microsoft.com/office/drawing/2014/main" id="{C666437C-E6DA-4B4F-ACF9-B86D982F910A}"/>
              </a:ext>
            </a:extLst>
          </p:cNvPr>
          <p:cNvSpPr>
            <a:spLocks noGrp="1" noChangeAspect="1"/>
          </p:cNvSpPr>
          <p:nvPr>
            <p:ph type="pic" sz="quarter" idx="81" hasCustomPrompt="1"/>
          </p:nvPr>
        </p:nvSpPr>
        <p:spPr>
          <a:xfrm>
            <a:off x="3474435" y="625821"/>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26" name="Text Placeholder 4">
            <a:extLst>
              <a:ext uri="{FF2B5EF4-FFF2-40B4-BE49-F238E27FC236}">
                <a16:creationId xmlns:a16="http://schemas.microsoft.com/office/drawing/2014/main" id="{243EA295-7576-4607-BCA2-1D2232AD73B7}"/>
              </a:ext>
            </a:extLst>
          </p:cNvPr>
          <p:cNvSpPr>
            <a:spLocks noGrp="1"/>
          </p:cNvSpPr>
          <p:nvPr>
            <p:ph type="body" sz="quarter" idx="82" hasCustomPrompt="1"/>
          </p:nvPr>
        </p:nvSpPr>
        <p:spPr>
          <a:xfrm>
            <a:off x="4735315" y="1810345"/>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27" name="Text Placeholder 4">
            <a:extLst>
              <a:ext uri="{FF2B5EF4-FFF2-40B4-BE49-F238E27FC236}">
                <a16:creationId xmlns:a16="http://schemas.microsoft.com/office/drawing/2014/main" id="{35014995-1227-4F21-9167-8C39CD2FC74D}"/>
              </a:ext>
            </a:extLst>
          </p:cNvPr>
          <p:cNvSpPr>
            <a:spLocks noGrp="1"/>
          </p:cNvSpPr>
          <p:nvPr>
            <p:ph type="body" sz="quarter" idx="83" hasCustomPrompt="1"/>
          </p:nvPr>
        </p:nvSpPr>
        <p:spPr>
          <a:xfrm>
            <a:off x="4735315" y="1943228"/>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28" name="Text Placeholder 4">
            <a:extLst>
              <a:ext uri="{FF2B5EF4-FFF2-40B4-BE49-F238E27FC236}">
                <a16:creationId xmlns:a16="http://schemas.microsoft.com/office/drawing/2014/main" id="{68622EA4-4AEC-4613-9A33-C9FCE925576E}"/>
              </a:ext>
            </a:extLst>
          </p:cNvPr>
          <p:cNvSpPr>
            <a:spLocks noGrp="1"/>
          </p:cNvSpPr>
          <p:nvPr>
            <p:ph type="body" sz="quarter" idx="84" hasCustomPrompt="1"/>
          </p:nvPr>
        </p:nvSpPr>
        <p:spPr>
          <a:xfrm>
            <a:off x="4735315" y="2069157"/>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29" name="Text Placeholder 4">
            <a:extLst>
              <a:ext uri="{FF2B5EF4-FFF2-40B4-BE49-F238E27FC236}">
                <a16:creationId xmlns:a16="http://schemas.microsoft.com/office/drawing/2014/main" id="{A697775B-1165-47B8-A6A3-EF6A9485E38A}"/>
              </a:ext>
            </a:extLst>
          </p:cNvPr>
          <p:cNvSpPr>
            <a:spLocks noGrp="1"/>
          </p:cNvSpPr>
          <p:nvPr>
            <p:ph type="body" sz="quarter" idx="85" hasCustomPrompt="1"/>
          </p:nvPr>
        </p:nvSpPr>
        <p:spPr>
          <a:xfrm>
            <a:off x="4735315" y="2177702"/>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30" name="Picture Placeholder 7">
            <a:extLst>
              <a:ext uri="{FF2B5EF4-FFF2-40B4-BE49-F238E27FC236}">
                <a16:creationId xmlns:a16="http://schemas.microsoft.com/office/drawing/2014/main" id="{E8999219-0AB2-4224-B0B1-83083D4B8009}"/>
              </a:ext>
            </a:extLst>
          </p:cNvPr>
          <p:cNvSpPr>
            <a:spLocks noGrp="1" noChangeAspect="1"/>
          </p:cNvSpPr>
          <p:nvPr>
            <p:ph type="pic" sz="quarter" idx="86" hasCustomPrompt="1"/>
          </p:nvPr>
        </p:nvSpPr>
        <p:spPr>
          <a:xfrm>
            <a:off x="4861315" y="625821"/>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31" name="Text Placeholder 4">
            <a:extLst>
              <a:ext uri="{FF2B5EF4-FFF2-40B4-BE49-F238E27FC236}">
                <a16:creationId xmlns:a16="http://schemas.microsoft.com/office/drawing/2014/main" id="{984D2931-C0B9-4AEF-ADBF-EBD0ADBDB9D8}"/>
              </a:ext>
            </a:extLst>
          </p:cNvPr>
          <p:cNvSpPr>
            <a:spLocks noGrp="1"/>
          </p:cNvSpPr>
          <p:nvPr>
            <p:ph type="body" sz="quarter" idx="87" hasCustomPrompt="1"/>
          </p:nvPr>
        </p:nvSpPr>
        <p:spPr>
          <a:xfrm>
            <a:off x="6122195" y="1810345"/>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32" name="Text Placeholder 4">
            <a:extLst>
              <a:ext uri="{FF2B5EF4-FFF2-40B4-BE49-F238E27FC236}">
                <a16:creationId xmlns:a16="http://schemas.microsoft.com/office/drawing/2014/main" id="{AF2B8780-4144-453F-84D1-641037A23A11}"/>
              </a:ext>
            </a:extLst>
          </p:cNvPr>
          <p:cNvSpPr>
            <a:spLocks noGrp="1"/>
          </p:cNvSpPr>
          <p:nvPr>
            <p:ph type="body" sz="quarter" idx="88" hasCustomPrompt="1"/>
          </p:nvPr>
        </p:nvSpPr>
        <p:spPr>
          <a:xfrm>
            <a:off x="6122195" y="1943228"/>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33" name="Text Placeholder 4">
            <a:extLst>
              <a:ext uri="{FF2B5EF4-FFF2-40B4-BE49-F238E27FC236}">
                <a16:creationId xmlns:a16="http://schemas.microsoft.com/office/drawing/2014/main" id="{D9CECE2F-8AD2-4D61-93CF-DEFF8DD7C110}"/>
              </a:ext>
            </a:extLst>
          </p:cNvPr>
          <p:cNvSpPr>
            <a:spLocks noGrp="1"/>
          </p:cNvSpPr>
          <p:nvPr>
            <p:ph type="body" sz="quarter" idx="89" hasCustomPrompt="1"/>
          </p:nvPr>
        </p:nvSpPr>
        <p:spPr>
          <a:xfrm>
            <a:off x="6122195" y="2069157"/>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34" name="Text Placeholder 4">
            <a:extLst>
              <a:ext uri="{FF2B5EF4-FFF2-40B4-BE49-F238E27FC236}">
                <a16:creationId xmlns:a16="http://schemas.microsoft.com/office/drawing/2014/main" id="{71FAD523-79C2-4870-9471-0FBCAC9F294A}"/>
              </a:ext>
            </a:extLst>
          </p:cNvPr>
          <p:cNvSpPr>
            <a:spLocks noGrp="1"/>
          </p:cNvSpPr>
          <p:nvPr>
            <p:ph type="body" sz="quarter" idx="90" hasCustomPrompt="1"/>
          </p:nvPr>
        </p:nvSpPr>
        <p:spPr>
          <a:xfrm>
            <a:off x="6122195" y="2177702"/>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35" name="Picture Placeholder 7">
            <a:extLst>
              <a:ext uri="{FF2B5EF4-FFF2-40B4-BE49-F238E27FC236}">
                <a16:creationId xmlns:a16="http://schemas.microsoft.com/office/drawing/2014/main" id="{2E2083E8-8C6D-4548-82D5-315A29E4DCB9}"/>
              </a:ext>
            </a:extLst>
          </p:cNvPr>
          <p:cNvSpPr>
            <a:spLocks noGrp="1" noChangeAspect="1"/>
          </p:cNvSpPr>
          <p:nvPr>
            <p:ph type="pic" sz="quarter" idx="91" hasCustomPrompt="1"/>
          </p:nvPr>
        </p:nvSpPr>
        <p:spPr>
          <a:xfrm>
            <a:off x="6248195" y="625821"/>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36" name="Text Placeholder 4">
            <a:extLst>
              <a:ext uri="{FF2B5EF4-FFF2-40B4-BE49-F238E27FC236}">
                <a16:creationId xmlns:a16="http://schemas.microsoft.com/office/drawing/2014/main" id="{E36689DA-7799-4EBC-A933-9B52EE8C253C}"/>
              </a:ext>
            </a:extLst>
          </p:cNvPr>
          <p:cNvSpPr>
            <a:spLocks noGrp="1"/>
          </p:cNvSpPr>
          <p:nvPr>
            <p:ph type="body" sz="quarter" idx="92" hasCustomPrompt="1"/>
          </p:nvPr>
        </p:nvSpPr>
        <p:spPr>
          <a:xfrm>
            <a:off x="7509075" y="1810345"/>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37" name="Text Placeholder 4">
            <a:extLst>
              <a:ext uri="{FF2B5EF4-FFF2-40B4-BE49-F238E27FC236}">
                <a16:creationId xmlns:a16="http://schemas.microsoft.com/office/drawing/2014/main" id="{5CDBF1E0-7F81-476C-B1BC-7A408FBE4F23}"/>
              </a:ext>
            </a:extLst>
          </p:cNvPr>
          <p:cNvSpPr>
            <a:spLocks noGrp="1"/>
          </p:cNvSpPr>
          <p:nvPr>
            <p:ph type="body" sz="quarter" idx="93" hasCustomPrompt="1"/>
          </p:nvPr>
        </p:nvSpPr>
        <p:spPr>
          <a:xfrm>
            <a:off x="7509075" y="1943228"/>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38" name="Text Placeholder 4">
            <a:extLst>
              <a:ext uri="{FF2B5EF4-FFF2-40B4-BE49-F238E27FC236}">
                <a16:creationId xmlns:a16="http://schemas.microsoft.com/office/drawing/2014/main" id="{3BA11C39-E34C-4495-A492-FFC8F4721506}"/>
              </a:ext>
            </a:extLst>
          </p:cNvPr>
          <p:cNvSpPr>
            <a:spLocks noGrp="1"/>
          </p:cNvSpPr>
          <p:nvPr>
            <p:ph type="body" sz="quarter" idx="94" hasCustomPrompt="1"/>
          </p:nvPr>
        </p:nvSpPr>
        <p:spPr>
          <a:xfrm>
            <a:off x="7509075" y="2069157"/>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39" name="Text Placeholder 4">
            <a:extLst>
              <a:ext uri="{FF2B5EF4-FFF2-40B4-BE49-F238E27FC236}">
                <a16:creationId xmlns:a16="http://schemas.microsoft.com/office/drawing/2014/main" id="{66CA36B6-5860-43CC-B05E-C35F87BF3220}"/>
              </a:ext>
            </a:extLst>
          </p:cNvPr>
          <p:cNvSpPr>
            <a:spLocks noGrp="1"/>
          </p:cNvSpPr>
          <p:nvPr>
            <p:ph type="body" sz="quarter" idx="95" hasCustomPrompt="1"/>
          </p:nvPr>
        </p:nvSpPr>
        <p:spPr>
          <a:xfrm>
            <a:off x="7509075" y="2177702"/>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40" name="Picture Placeholder 7">
            <a:extLst>
              <a:ext uri="{FF2B5EF4-FFF2-40B4-BE49-F238E27FC236}">
                <a16:creationId xmlns:a16="http://schemas.microsoft.com/office/drawing/2014/main" id="{3768AC93-78C3-4376-97B6-AE71E57CE5B5}"/>
              </a:ext>
            </a:extLst>
          </p:cNvPr>
          <p:cNvSpPr>
            <a:spLocks noGrp="1" noChangeAspect="1"/>
          </p:cNvSpPr>
          <p:nvPr>
            <p:ph type="pic" sz="quarter" idx="96" hasCustomPrompt="1"/>
          </p:nvPr>
        </p:nvSpPr>
        <p:spPr>
          <a:xfrm>
            <a:off x="7635075" y="625821"/>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41" name="Text Placeholder 4">
            <a:extLst>
              <a:ext uri="{FF2B5EF4-FFF2-40B4-BE49-F238E27FC236}">
                <a16:creationId xmlns:a16="http://schemas.microsoft.com/office/drawing/2014/main" id="{1E15EA31-1B3F-46F6-8077-26C38143E576}"/>
              </a:ext>
            </a:extLst>
          </p:cNvPr>
          <p:cNvSpPr>
            <a:spLocks noGrp="1"/>
          </p:cNvSpPr>
          <p:nvPr>
            <p:ph type="body" sz="quarter" idx="97" hasCustomPrompt="1"/>
          </p:nvPr>
        </p:nvSpPr>
        <p:spPr>
          <a:xfrm>
            <a:off x="8895955" y="1810345"/>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42" name="Text Placeholder 4">
            <a:extLst>
              <a:ext uri="{FF2B5EF4-FFF2-40B4-BE49-F238E27FC236}">
                <a16:creationId xmlns:a16="http://schemas.microsoft.com/office/drawing/2014/main" id="{B4FF8CBA-AD5A-4FA3-A653-54574146B6B1}"/>
              </a:ext>
            </a:extLst>
          </p:cNvPr>
          <p:cNvSpPr>
            <a:spLocks noGrp="1"/>
          </p:cNvSpPr>
          <p:nvPr>
            <p:ph type="body" sz="quarter" idx="98" hasCustomPrompt="1"/>
          </p:nvPr>
        </p:nvSpPr>
        <p:spPr>
          <a:xfrm>
            <a:off x="8895955" y="1943228"/>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43" name="Text Placeholder 4">
            <a:extLst>
              <a:ext uri="{FF2B5EF4-FFF2-40B4-BE49-F238E27FC236}">
                <a16:creationId xmlns:a16="http://schemas.microsoft.com/office/drawing/2014/main" id="{7FB7D956-E48A-4DDF-959B-43C095CBB5D2}"/>
              </a:ext>
            </a:extLst>
          </p:cNvPr>
          <p:cNvSpPr>
            <a:spLocks noGrp="1"/>
          </p:cNvSpPr>
          <p:nvPr>
            <p:ph type="body" sz="quarter" idx="99" hasCustomPrompt="1"/>
          </p:nvPr>
        </p:nvSpPr>
        <p:spPr>
          <a:xfrm>
            <a:off x="8895955" y="2069157"/>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44" name="Text Placeholder 4">
            <a:extLst>
              <a:ext uri="{FF2B5EF4-FFF2-40B4-BE49-F238E27FC236}">
                <a16:creationId xmlns:a16="http://schemas.microsoft.com/office/drawing/2014/main" id="{A60AD955-241B-4270-92C2-2445D5BFAD0B}"/>
              </a:ext>
            </a:extLst>
          </p:cNvPr>
          <p:cNvSpPr>
            <a:spLocks noGrp="1"/>
          </p:cNvSpPr>
          <p:nvPr>
            <p:ph type="body" sz="quarter" idx="100" hasCustomPrompt="1"/>
          </p:nvPr>
        </p:nvSpPr>
        <p:spPr>
          <a:xfrm>
            <a:off x="8895955" y="2177702"/>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45" name="Picture Placeholder 7">
            <a:extLst>
              <a:ext uri="{FF2B5EF4-FFF2-40B4-BE49-F238E27FC236}">
                <a16:creationId xmlns:a16="http://schemas.microsoft.com/office/drawing/2014/main" id="{6B453A71-1F9C-4746-BE5C-DB9AD7295293}"/>
              </a:ext>
            </a:extLst>
          </p:cNvPr>
          <p:cNvSpPr>
            <a:spLocks noGrp="1" noChangeAspect="1"/>
          </p:cNvSpPr>
          <p:nvPr>
            <p:ph type="pic" sz="quarter" idx="101" hasCustomPrompt="1"/>
          </p:nvPr>
        </p:nvSpPr>
        <p:spPr>
          <a:xfrm>
            <a:off x="9021955" y="625821"/>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46" name="Text Placeholder 4">
            <a:extLst>
              <a:ext uri="{FF2B5EF4-FFF2-40B4-BE49-F238E27FC236}">
                <a16:creationId xmlns:a16="http://schemas.microsoft.com/office/drawing/2014/main" id="{51FE92C3-55B1-4002-9AE7-45F659A5C374}"/>
              </a:ext>
            </a:extLst>
          </p:cNvPr>
          <p:cNvSpPr>
            <a:spLocks noGrp="1"/>
          </p:cNvSpPr>
          <p:nvPr>
            <p:ph type="body" sz="quarter" idx="102" hasCustomPrompt="1"/>
          </p:nvPr>
        </p:nvSpPr>
        <p:spPr>
          <a:xfrm>
            <a:off x="10282837" y="1810345"/>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47" name="Text Placeholder 4">
            <a:extLst>
              <a:ext uri="{FF2B5EF4-FFF2-40B4-BE49-F238E27FC236}">
                <a16:creationId xmlns:a16="http://schemas.microsoft.com/office/drawing/2014/main" id="{38E7334E-69FA-4905-B229-C4F3BBC5EB37}"/>
              </a:ext>
            </a:extLst>
          </p:cNvPr>
          <p:cNvSpPr>
            <a:spLocks noGrp="1"/>
          </p:cNvSpPr>
          <p:nvPr>
            <p:ph type="body" sz="quarter" idx="103" hasCustomPrompt="1"/>
          </p:nvPr>
        </p:nvSpPr>
        <p:spPr>
          <a:xfrm>
            <a:off x="10282837" y="1943228"/>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48" name="Text Placeholder 4">
            <a:extLst>
              <a:ext uri="{FF2B5EF4-FFF2-40B4-BE49-F238E27FC236}">
                <a16:creationId xmlns:a16="http://schemas.microsoft.com/office/drawing/2014/main" id="{C79C2BE3-0F3B-43C0-AF93-BE6221BA3D20}"/>
              </a:ext>
            </a:extLst>
          </p:cNvPr>
          <p:cNvSpPr>
            <a:spLocks noGrp="1"/>
          </p:cNvSpPr>
          <p:nvPr>
            <p:ph type="body" sz="quarter" idx="104" hasCustomPrompt="1"/>
          </p:nvPr>
        </p:nvSpPr>
        <p:spPr>
          <a:xfrm>
            <a:off x="10282837" y="2069157"/>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49" name="Text Placeholder 4">
            <a:extLst>
              <a:ext uri="{FF2B5EF4-FFF2-40B4-BE49-F238E27FC236}">
                <a16:creationId xmlns:a16="http://schemas.microsoft.com/office/drawing/2014/main" id="{4780A3D5-B02E-436C-8E69-AC32ED78E418}"/>
              </a:ext>
            </a:extLst>
          </p:cNvPr>
          <p:cNvSpPr>
            <a:spLocks noGrp="1"/>
          </p:cNvSpPr>
          <p:nvPr>
            <p:ph type="body" sz="quarter" idx="105" hasCustomPrompt="1"/>
          </p:nvPr>
        </p:nvSpPr>
        <p:spPr>
          <a:xfrm>
            <a:off x="10282837" y="2177702"/>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50" name="Picture Placeholder 7">
            <a:extLst>
              <a:ext uri="{FF2B5EF4-FFF2-40B4-BE49-F238E27FC236}">
                <a16:creationId xmlns:a16="http://schemas.microsoft.com/office/drawing/2014/main" id="{5ED602CB-263C-49DD-B24F-6C044FA764D3}"/>
              </a:ext>
            </a:extLst>
          </p:cNvPr>
          <p:cNvSpPr>
            <a:spLocks noGrp="1" noChangeAspect="1"/>
          </p:cNvSpPr>
          <p:nvPr>
            <p:ph type="pic" sz="quarter" idx="106" hasCustomPrompt="1"/>
          </p:nvPr>
        </p:nvSpPr>
        <p:spPr>
          <a:xfrm>
            <a:off x="10408837" y="625821"/>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271" name="Text Placeholder 4">
            <a:extLst>
              <a:ext uri="{FF2B5EF4-FFF2-40B4-BE49-F238E27FC236}">
                <a16:creationId xmlns:a16="http://schemas.microsoft.com/office/drawing/2014/main" id="{3E0F4145-61BA-4CE2-A3EA-0C1EDC388FE5}"/>
              </a:ext>
            </a:extLst>
          </p:cNvPr>
          <p:cNvSpPr>
            <a:spLocks noGrp="1"/>
          </p:cNvSpPr>
          <p:nvPr>
            <p:ph type="body" sz="quarter" idx="107" hasCustomPrompt="1"/>
          </p:nvPr>
        </p:nvSpPr>
        <p:spPr>
          <a:xfrm>
            <a:off x="574675" y="3663054"/>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72" name="Text Placeholder 4">
            <a:extLst>
              <a:ext uri="{FF2B5EF4-FFF2-40B4-BE49-F238E27FC236}">
                <a16:creationId xmlns:a16="http://schemas.microsoft.com/office/drawing/2014/main" id="{B0C144E9-6BA4-455A-865E-7D5AE88E05B1}"/>
              </a:ext>
            </a:extLst>
          </p:cNvPr>
          <p:cNvSpPr>
            <a:spLocks noGrp="1"/>
          </p:cNvSpPr>
          <p:nvPr>
            <p:ph type="body" sz="quarter" idx="108" hasCustomPrompt="1"/>
          </p:nvPr>
        </p:nvSpPr>
        <p:spPr>
          <a:xfrm>
            <a:off x="574675" y="3795937"/>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73" name="Text Placeholder 4">
            <a:extLst>
              <a:ext uri="{FF2B5EF4-FFF2-40B4-BE49-F238E27FC236}">
                <a16:creationId xmlns:a16="http://schemas.microsoft.com/office/drawing/2014/main" id="{C7194312-4AC1-4EEB-82AC-35369690A8E7}"/>
              </a:ext>
            </a:extLst>
          </p:cNvPr>
          <p:cNvSpPr>
            <a:spLocks noGrp="1"/>
          </p:cNvSpPr>
          <p:nvPr>
            <p:ph type="body" sz="quarter" idx="109" hasCustomPrompt="1"/>
          </p:nvPr>
        </p:nvSpPr>
        <p:spPr>
          <a:xfrm>
            <a:off x="574675" y="3921866"/>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74" name="Text Placeholder 4">
            <a:extLst>
              <a:ext uri="{FF2B5EF4-FFF2-40B4-BE49-F238E27FC236}">
                <a16:creationId xmlns:a16="http://schemas.microsoft.com/office/drawing/2014/main" id="{864E223D-19B6-4608-B65F-1460905FA055}"/>
              </a:ext>
            </a:extLst>
          </p:cNvPr>
          <p:cNvSpPr>
            <a:spLocks noGrp="1"/>
          </p:cNvSpPr>
          <p:nvPr>
            <p:ph type="body" sz="quarter" idx="110" hasCustomPrompt="1"/>
          </p:nvPr>
        </p:nvSpPr>
        <p:spPr>
          <a:xfrm>
            <a:off x="574675" y="4030411"/>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275" name="Picture Placeholder 7">
            <a:extLst>
              <a:ext uri="{FF2B5EF4-FFF2-40B4-BE49-F238E27FC236}">
                <a16:creationId xmlns:a16="http://schemas.microsoft.com/office/drawing/2014/main" id="{9D032E1B-D9D0-4D17-ACCD-6C343D89F6DC}"/>
              </a:ext>
            </a:extLst>
          </p:cNvPr>
          <p:cNvSpPr>
            <a:spLocks noGrp="1" noChangeAspect="1"/>
          </p:cNvSpPr>
          <p:nvPr>
            <p:ph type="pic" sz="quarter" idx="111" hasCustomPrompt="1"/>
          </p:nvPr>
        </p:nvSpPr>
        <p:spPr>
          <a:xfrm>
            <a:off x="700675" y="2478530"/>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276" name="Text Placeholder 4">
            <a:extLst>
              <a:ext uri="{FF2B5EF4-FFF2-40B4-BE49-F238E27FC236}">
                <a16:creationId xmlns:a16="http://schemas.microsoft.com/office/drawing/2014/main" id="{B1320D34-697E-4B24-8BF3-87170F14C170}"/>
              </a:ext>
            </a:extLst>
          </p:cNvPr>
          <p:cNvSpPr>
            <a:spLocks noGrp="1"/>
          </p:cNvSpPr>
          <p:nvPr>
            <p:ph type="body" sz="quarter" idx="112" hasCustomPrompt="1"/>
          </p:nvPr>
        </p:nvSpPr>
        <p:spPr>
          <a:xfrm>
            <a:off x="1961555" y="3663054"/>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77" name="Text Placeholder 4">
            <a:extLst>
              <a:ext uri="{FF2B5EF4-FFF2-40B4-BE49-F238E27FC236}">
                <a16:creationId xmlns:a16="http://schemas.microsoft.com/office/drawing/2014/main" id="{D590ABA3-C654-4A35-9A8B-7E500A8A845C}"/>
              </a:ext>
            </a:extLst>
          </p:cNvPr>
          <p:cNvSpPr>
            <a:spLocks noGrp="1"/>
          </p:cNvSpPr>
          <p:nvPr>
            <p:ph type="body" sz="quarter" idx="113" hasCustomPrompt="1"/>
          </p:nvPr>
        </p:nvSpPr>
        <p:spPr>
          <a:xfrm>
            <a:off x="1961555" y="3795937"/>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78" name="Text Placeholder 4">
            <a:extLst>
              <a:ext uri="{FF2B5EF4-FFF2-40B4-BE49-F238E27FC236}">
                <a16:creationId xmlns:a16="http://schemas.microsoft.com/office/drawing/2014/main" id="{446ED482-D031-4F4B-86AD-32CD99D211A0}"/>
              </a:ext>
            </a:extLst>
          </p:cNvPr>
          <p:cNvSpPr>
            <a:spLocks noGrp="1"/>
          </p:cNvSpPr>
          <p:nvPr>
            <p:ph type="body" sz="quarter" idx="114" hasCustomPrompt="1"/>
          </p:nvPr>
        </p:nvSpPr>
        <p:spPr>
          <a:xfrm>
            <a:off x="1961555" y="3921866"/>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79" name="Text Placeholder 4">
            <a:extLst>
              <a:ext uri="{FF2B5EF4-FFF2-40B4-BE49-F238E27FC236}">
                <a16:creationId xmlns:a16="http://schemas.microsoft.com/office/drawing/2014/main" id="{C1D764C6-8B78-45C6-95E6-693CB6DA2874}"/>
              </a:ext>
            </a:extLst>
          </p:cNvPr>
          <p:cNvSpPr>
            <a:spLocks noGrp="1"/>
          </p:cNvSpPr>
          <p:nvPr>
            <p:ph type="body" sz="quarter" idx="115" hasCustomPrompt="1"/>
          </p:nvPr>
        </p:nvSpPr>
        <p:spPr>
          <a:xfrm>
            <a:off x="1961555" y="4030411"/>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280" name="Picture Placeholder 7">
            <a:extLst>
              <a:ext uri="{FF2B5EF4-FFF2-40B4-BE49-F238E27FC236}">
                <a16:creationId xmlns:a16="http://schemas.microsoft.com/office/drawing/2014/main" id="{145A695C-B6E7-403A-A659-2CE6271CEE18}"/>
              </a:ext>
            </a:extLst>
          </p:cNvPr>
          <p:cNvSpPr>
            <a:spLocks noGrp="1" noChangeAspect="1"/>
          </p:cNvSpPr>
          <p:nvPr>
            <p:ph type="pic" sz="quarter" idx="116" hasCustomPrompt="1"/>
          </p:nvPr>
        </p:nvSpPr>
        <p:spPr>
          <a:xfrm>
            <a:off x="2087555" y="2478530"/>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281" name="Text Placeholder 4">
            <a:extLst>
              <a:ext uri="{FF2B5EF4-FFF2-40B4-BE49-F238E27FC236}">
                <a16:creationId xmlns:a16="http://schemas.microsoft.com/office/drawing/2014/main" id="{43B30AC5-49DB-460A-BA21-FBF97FBFFEA7}"/>
              </a:ext>
            </a:extLst>
          </p:cNvPr>
          <p:cNvSpPr>
            <a:spLocks noGrp="1"/>
          </p:cNvSpPr>
          <p:nvPr>
            <p:ph type="body" sz="quarter" idx="117" hasCustomPrompt="1"/>
          </p:nvPr>
        </p:nvSpPr>
        <p:spPr>
          <a:xfrm>
            <a:off x="3348435" y="3663054"/>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82" name="Text Placeholder 4">
            <a:extLst>
              <a:ext uri="{FF2B5EF4-FFF2-40B4-BE49-F238E27FC236}">
                <a16:creationId xmlns:a16="http://schemas.microsoft.com/office/drawing/2014/main" id="{4ED4336E-7EB5-44E1-9BBC-1F539BB1340E}"/>
              </a:ext>
            </a:extLst>
          </p:cNvPr>
          <p:cNvSpPr>
            <a:spLocks noGrp="1"/>
          </p:cNvSpPr>
          <p:nvPr>
            <p:ph type="body" sz="quarter" idx="118" hasCustomPrompt="1"/>
          </p:nvPr>
        </p:nvSpPr>
        <p:spPr>
          <a:xfrm>
            <a:off x="3348435" y="3795937"/>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83" name="Text Placeholder 4">
            <a:extLst>
              <a:ext uri="{FF2B5EF4-FFF2-40B4-BE49-F238E27FC236}">
                <a16:creationId xmlns:a16="http://schemas.microsoft.com/office/drawing/2014/main" id="{6C89A572-BB42-49A1-9C15-EA2137F3BA35}"/>
              </a:ext>
            </a:extLst>
          </p:cNvPr>
          <p:cNvSpPr>
            <a:spLocks noGrp="1"/>
          </p:cNvSpPr>
          <p:nvPr>
            <p:ph type="body" sz="quarter" idx="119" hasCustomPrompt="1"/>
          </p:nvPr>
        </p:nvSpPr>
        <p:spPr>
          <a:xfrm>
            <a:off x="3348435" y="3921866"/>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84" name="Text Placeholder 4">
            <a:extLst>
              <a:ext uri="{FF2B5EF4-FFF2-40B4-BE49-F238E27FC236}">
                <a16:creationId xmlns:a16="http://schemas.microsoft.com/office/drawing/2014/main" id="{22C78003-F063-4BB5-AACD-E048F5837960}"/>
              </a:ext>
            </a:extLst>
          </p:cNvPr>
          <p:cNvSpPr>
            <a:spLocks noGrp="1"/>
          </p:cNvSpPr>
          <p:nvPr>
            <p:ph type="body" sz="quarter" idx="120" hasCustomPrompt="1"/>
          </p:nvPr>
        </p:nvSpPr>
        <p:spPr>
          <a:xfrm>
            <a:off x="3348435" y="4030411"/>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285" name="Picture Placeholder 7">
            <a:extLst>
              <a:ext uri="{FF2B5EF4-FFF2-40B4-BE49-F238E27FC236}">
                <a16:creationId xmlns:a16="http://schemas.microsoft.com/office/drawing/2014/main" id="{7E955A9E-0815-486E-8A1B-5A344C94B010}"/>
              </a:ext>
            </a:extLst>
          </p:cNvPr>
          <p:cNvSpPr>
            <a:spLocks noGrp="1" noChangeAspect="1"/>
          </p:cNvSpPr>
          <p:nvPr>
            <p:ph type="pic" sz="quarter" idx="121" hasCustomPrompt="1"/>
          </p:nvPr>
        </p:nvSpPr>
        <p:spPr>
          <a:xfrm>
            <a:off x="3474435" y="2478530"/>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286" name="Text Placeholder 4">
            <a:extLst>
              <a:ext uri="{FF2B5EF4-FFF2-40B4-BE49-F238E27FC236}">
                <a16:creationId xmlns:a16="http://schemas.microsoft.com/office/drawing/2014/main" id="{A7A3ED98-16A7-4CF4-8852-D731442C9E88}"/>
              </a:ext>
            </a:extLst>
          </p:cNvPr>
          <p:cNvSpPr>
            <a:spLocks noGrp="1"/>
          </p:cNvSpPr>
          <p:nvPr>
            <p:ph type="body" sz="quarter" idx="122" hasCustomPrompt="1"/>
          </p:nvPr>
        </p:nvSpPr>
        <p:spPr>
          <a:xfrm>
            <a:off x="4735315" y="3663054"/>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87" name="Text Placeholder 4">
            <a:extLst>
              <a:ext uri="{FF2B5EF4-FFF2-40B4-BE49-F238E27FC236}">
                <a16:creationId xmlns:a16="http://schemas.microsoft.com/office/drawing/2014/main" id="{A88DCBED-A3B0-4BAA-A21D-0CD68DE5B751}"/>
              </a:ext>
            </a:extLst>
          </p:cNvPr>
          <p:cNvSpPr>
            <a:spLocks noGrp="1"/>
          </p:cNvSpPr>
          <p:nvPr>
            <p:ph type="body" sz="quarter" idx="123" hasCustomPrompt="1"/>
          </p:nvPr>
        </p:nvSpPr>
        <p:spPr>
          <a:xfrm>
            <a:off x="4735315" y="3795937"/>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88" name="Text Placeholder 4">
            <a:extLst>
              <a:ext uri="{FF2B5EF4-FFF2-40B4-BE49-F238E27FC236}">
                <a16:creationId xmlns:a16="http://schemas.microsoft.com/office/drawing/2014/main" id="{513912DA-A22C-47A1-9D62-462A7D09306E}"/>
              </a:ext>
            </a:extLst>
          </p:cNvPr>
          <p:cNvSpPr>
            <a:spLocks noGrp="1"/>
          </p:cNvSpPr>
          <p:nvPr>
            <p:ph type="body" sz="quarter" idx="124" hasCustomPrompt="1"/>
          </p:nvPr>
        </p:nvSpPr>
        <p:spPr>
          <a:xfrm>
            <a:off x="4735315" y="3921866"/>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89" name="Text Placeholder 4">
            <a:extLst>
              <a:ext uri="{FF2B5EF4-FFF2-40B4-BE49-F238E27FC236}">
                <a16:creationId xmlns:a16="http://schemas.microsoft.com/office/drawing/2014/main" id="{9D700DB8-E39F-42B8-A664-8EA35F26238F}"/>
              </a:ext>
            </a:extLst>
          </p:cNvPr>
          <p:cNvSpPr>
            <a:spLocks noGrp="1"/>
          </p:cNvSpPr>
          <p:nvPr>
            <p:ph type="body" sz="quarter" idx="125" hasCustomPrompt="1"/>
          </p:nvPr>
        </p:nvSpPr>
        <p:spPr>
          <a:xfrm>
            <a:off x="4735315" y="4030411"/>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290" name="Picture Placeholder 7">
            <a:extLst>
              <a:ext uri="{FF2B5EF4-FFF2-40B4-BE49-F238E27FC236}">
                <a16:creationId xmlns:a16="http://schemas.microsoft.com/office/drawing/2014/main" id="{119D0912-283E-4DF2-A7FB-4654A7F7E9D2}"/>
              </a:ext>
            </a:extLst>
          </p:cNvPr>
          <p:cNvSpPr>
            <a:spLocks noGrp="1" noChangeAspect="1"/>
          </p:cNvSpPr>
          <p:nvPr>
            <p:ph type="pic" sz="quarter" idx="126" hasCustomPrompt="1"/>
          </p:nvPr>
        </p:nvSpPr>
        <p:spPr>
          <a:xfrm>
            <a:off x="4861315" y="2478530"/>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291" name="Text Placeholder 4">
            <a:extLst>
              <a:ext uri="{FF2B5EF4-FFF2-40B4-BE49-F238E27FC236}">
                <a16:creationId xmlns:a16="http://schemas.microsoft.com/office/drawing/2014/main" id="{F785E6D4-8ADD-43B9-BA99-2489C8AF6784}"/>
              </a:ext>
            </a:extLst>
          </p:cNvPr>
          <p:cNvSpPr>
            <a:spLocks noGrp="1"/>
          </p:cNvSpPr>
          <p:nvPr>
            <p:ph type="body" sz="quarter" idx="127" hasCustomPrompt="1"/>
          </p:nvPr>
        </p:nvSpPr>
        <p:spPr>
          <a:xfrm>
            <a:off x="6122195" y="3663054"/>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92" name="Text Placeholder 4">
            <a:extLst>
              <a:ext uri="{FF2B5EF4-FFF2-40B4-BE49-F238E27FC236}">
                <a16:creationId xmlns:a16="http://schemas.microsoft.com/office/drawing/2014/main" id="{5708805A-E1C6-4358-8E12-09EA3DCA9C9B}"/>
              </a:ext>
            </a:extLst>
          </p:cNvPr>
          <p:cNvSpPr>
            <a:spLocks noGrp="1"/>
          </p:cNvSpPr>
          <p:nvPr>
            <p:ph type="body" sz="quarter" idx="128" hasCustomPrompt="1"/>
          </p:nvPr>
        </p:nvSpPr>
        <p:spPr>
          <a:xfrm>
            <a:off x="6122195" y="3795937"/>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93" name="Text Placeholder 4">
            <a:extLst>
              <a:ext uri="{FF2B5EF4-FFF2-40B4-BE49-F238E27FC236}">
                <a16:creationId xmlns:a16="http://schemas.microsoft.com/office/drawing/2014/main" id="{EE5AC273-BAEA-420A-8B98-8A15C0D8F26F}"/>
              </a:ext>
            </a:extLst>
          </p:cNvPr>
          <p:cNvSpPr>
            <a:spLocks noGrp="1"/>
          </p:cNvSpPr>
          <p:nvPr>
            <p:ph type="body" sz="quarter" idx="129" hasCustomPrompt="1"/>
          </p:nvPr>
        </p:nvSpPr>
        <p:spPr>
          <a:xfrm>
            <a:off x="6122195" y="3921866"/>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94" name="Text Placeholder 4">
            <a:extLst>
              <a:ext uri="{FF2B5EF4-FFF2-40B4-BE49-F238E27FC236}">
                <a16:creationId xmlns:a16="http://schemas.microsoft.com/office/drawing/2014/main" id="{759D53F4-7165-4ABD-9E1A-93CCF1C825AA}"/>
              </a:ext>
            </a:extLst>
          </p:cNvPr>
          <p:cNvSpPr>
            <a:spLocks noGrp="1"/>
          </p:cNvSpPr>
          <p:nvPr>
            <p:ph type="body" sz="quarter" idx="130" hasCustomPrompt="1"/>
          </p:nvPr>
        </p:nvSpPr>
        <p:spPr>
          <a:xfrm>
            <a:off x="6122195" y="4030411"/>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295" name="Picture Placeholder 7">
            <a:extLst>
              <a:ext uri="{FF2B5EF4-FFF2-40B4-BE49-F238E27FC236}">
                <a16:creationId xmlns:a16="http://schemas.microsoft.com/office/drawing/2014/main" id="{CB622C18-4AC6-4DF2-82CD-65B11CD46F2D}"/>
              </a:ext>
            </a:extLst>
          </p:cNvPr>
          <p:cNvSpPr>
            <a:spLocks noGrp="1" noChangeAspect="1"/>
          </p:cNvSpPr>
          <p:nvPr>
            <p:ph type="pic" sz="quarter" idx="131" hasCustomPrompt="1"/>
          </p:nvPr>
        </p:nvSpPr>
        <p:spPr>
          <a:xfrm>
            <a:off x="6248195" y="2478530"/>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296" name="Text Placeholder 4">
            <a:extLst>
              <a:ext uri="{FF2B5EF4-FFF2-40B4-BE49-F238E27FC236}">
                <a16:creationId xmlns:a16="http://schemas.microsoft.com/office/drawing/2014/main" id="{8F4C88EA-7D2A-4952-BDE2-FF8E3813CB74}"/>
              </a:ext>
            </a:extLst>
          </p:cNvPr>
          <p:cNvSpPr>
            <a:spLocks noGrp="1"/>
          </p:cNvSpPr>
          <p:nvPr>
            <p:ph type="body" sz="quarter" idx="132" hasCustomPrompt="1"/>
          </p:nvPr>
        </p:nvSpPr>
        <p:spPr>
          <a:xfrm>
            <a:off x="7509075" y="3663054"/>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97" name="Text Placeholder 4">
            <a:extLst>
              <a:ext uri="{FF2B5EF4-FFF2-40B4-BE49-F238E27FC236}">
                <a16:creationId xmlns:a16="http://schemas.microsoft.com/office/drawing/2014/main" id="{71C23684-2E3F-4FBE-966A-795520ED2AFF}"/>
              </a:ext>
            </a:extLst>
          </p:cNvPr>
          <p:cNvSpPr>
            <a:spLocks noGrp="1"/>
          </p:cNvSpPr>
          <p:nvPr>
            <p:ph type="body" sz="quarter" idx="133" hasCustomPrompt="1"/>
          </p:nvPr>
        </p:nvSpPr>
        <p:spPr>
          <a:xfrm>
            <a:off x="7509075" y="3795937"/>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98" name="Text Placeholder 4">
            <a:extLst>
              <a:ext uri="{FF2B5EF4-FFF2-40B4-BE49-F238E27FC236}">
                <a16:creationId xmlns:a16="http://schemas.microsoft.com/office/drawing/2014/main" id="{2A73D139-F580-4A30-9FE3-87D5CC6177E2}"/>
              </a:ext>
            </a:extLst>
          </p:cNvPr>
          <p:cNvSpPr>
            <a:spLocks noGrp="1"/>
          </p:cNvSpPr>
          <p:nvPr>
            <p:ph type="body" sz="quarter" idx="134" hasCustomPrompt="1"/>
          </p:nvPr>
        </p:nvSpPr>
        <p:spPr>
          <a:xfrm>
            <a:off x="7509075" y="3921866"/>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99" name="Text Placeholder 4">
            <a:extLst>
              <a:ext uri="{FF2B5EF4-FFF2-40B4-BE49-F238E27FC236}">
                <a16:creationId xmlns:a16="http://schemas.microsoft.com/office/drawing/2014/main" id="{F96AAD65-BF2A-4385-9DD1-8414EAD4F5C9}"/>
              </a:ext>
            </a:extLst>
          </p:cNvPr>
          <p:cNvSpPr>
            <a:spLocks noGrp="1"/>
          </p:cNvSpPr>
          <p:nvPr>
            <p:ph type="body" sz="quarter" idx="135" hasCustomPrompt="1"/>
          </p:nvPr>
        </p:nvSpPr>
        <p:spPr>
          <a:xfrm>
            <a:off x="7509075" y="4030411"/>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00" name="Picture Placeholder 7">
            <a:extLst>
              <a:ext uri="{FF2B5EF4-FFF2-40B4-BE49-F238E27FC236}">
                <a16:creationId xmlns:a16="http://schemas.microsoft.com/office/drawing/2014/main" id="{1F953F1B-9AF7-48F0-BD04-DCF42055DCC7}"/>
              </a:ext>
            </a:extLst>
          </p:cNvPr>
          <p:cNvSpPr>
            <a:spLocks noGrp="1" noChangeAspect="1"/>
          </p:cNvSpPr>
          <p:nvPr>
            <p:ph type="pic" sz="quarter" idx="136" hasCustomPrompt="1"/>
          </p:nvPr>
        </p:nvSpPr>
        <p:spPr>
          <a:xfrm>
            <a:off x="7635075" y="2478530"/>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01" name="Text Placeholder 4">
            <a:extLst>
              <a:ext uri="{FF2B5EF4-FFF2-40B4-BE49-F238E27FC236}">
                <a16:creationId xmlns:a16="http://schemas.microsoft.com/office/drawing/2014/main" id="{4AB53460-FA6A-4C59-ABCA-3EEAD0F943F8}"/>
              </a:ext>
            </a:extLst>
          </p:cNvPr>
          <p:cNvSpPr>
            <a:spLocks noGrp="1"/>
          </p:cNvSpPr>
          <p:nvPr>
            <p:ph type="body" sz="quarter" idx="137" hasCustomPrompt="1"/>
          </p:nvPr>
        </p:nvSpPr>
        <p:spPr>
          <a:xfrm>
            <a:off x="8895955" y="3663054"/>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02" name="Text Placeholder 4">
            <a:extLst>
              <a:ext uri="{FF2B5EF4-FFF2-40B4-BE49-F238E27FC236}">
                <a16:creationId xmlns:a16="http://schemas.microsoft.com/office/drawing/2014/main" id="{C670F21E-D53E-4772-BF7A-6769D63C8B6E}"/>
              </a:ext>
            </a:extLst>
          </p:cNvPr>
          <p:cNvSpPr>
            <a:spLocks noGrp="1"/>
          </p:cNvSpPr>
          <p:nvPr>
            <p:ph type="body" sz="quarter" idx="138" hasCustomPrompt="1"/>
          </p:nvPr>
        </p:nvSpPr>
        <p:spPr>
          <a:xfrm>
            <a:off x="8895955" y="3795937"/>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03" name="Text Placeholder 4">
            <a:extLst>
              <a:ext uri="{FF2B5EF4-FFF2-40B4-BE49-F238E27FC236}">
                <a16:creationId xmlns:a16="http://schemas.microsoft.com/office/drawing/2014/main" id="{B9476054-B795-4EDE-A218-1FF29260C49B}"/>
              </a:ext>
            </a:extLst>
          </p:cNvPr>
          <p:cNvSpPr>
            <a:spLocks noGrp="1"/>
          </p:cNvSpPr>
          <p:nvPr>
            <p:ph type="body" sz="quarter" idx="139" hasCustomPrompt="1"/>
          </p:nvPr>
        </p:nvSpPr>
        <p:spPr>
          <a:xfrm>
            <a:off x="8895955" y="3921866"/>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04" name="Text Placeholder 4">
            <a:extLst>
              <a:ext uri="{FF2B5EF4-FFF2-40B4-BE49-F238E27FC236}">
                <a16:creationId xmlns:a16="http://schemas.microsoft.com/office/drawing/2014/main" id="{E5DF0A75-F493-45C7-81FD-1A1310BB8882}"/>
              </a:ext>
            </a:extLst>
          </p:cNvPr>
          <p:cNvSpPr>
            <a:spLocks noGrp="1"/>
          </p:cNvSpPr>
          <p:nvPr>
            <p:ph type="body" sz="quarter" idx="140" hasCustomPrompt="1"/>
          </p:nvPr>
        </p:nvSpPr>
        <p:spPr>
          <a:xfrm>
            <a:off x="8895955" y="4030411"/>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05" name="Picture Placeholder 7">
            <a:extLst>
              <a:ext uri="{FF2B5EF4-FFF2-40B4-BE49-F238E27FC236}">
                <a16:creationId xmlns:a16="http://schemas.microsoft.com/office/drawing/2014/main" id="{D5D92845-4B12-4567-AF44-D26FCBDB7398}"/>
              </a:ext>
            </a:extLst>
          </p:cNvPr>
          <p:cNvSpPr>
            <a:spLocks noGrp="1" noChangeAspect="1"/>
          </p:cNvSpPr>
          <p:nvPr>
            <p:ph type="pic" sz="quarter" idx="141" hasCustomPrompt="1"/>
          </p:nvPr>
        </p:nvSpPr>
        <p:spPr>
          <a:xfrm>
            <a:off x="9021955" y="2478530"/>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06" name="Text Placeholder 4">
            <a:extLst>
              <a:ext uri="{FF2B5EF4-FFF2-40B4-BE49-F238E27FC236}">
                <a16:creationId xmlns:a16="http://schemas.microsoft.com/office/drawing/2014/main" id="{6DBEC153-7029-4AB3-A423-C85224B10231}"/>
              </a:ext>
            </a:extLst>
          </p:cNvPr>
          <p:cNvSpPr>
            <a:spLocks noGrp="1"/>
          </p:cNvSpPr>
          <p:nvPr>
            <p:ph type="body" sz="quarter" idx="142" hasCustomPrompt="1"/>
          </p:nvPr>
        </p:nvSpPr>
        <p:spPr>
          <a:xfrm>
            <a:off x="10282837" y="3663054"/>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07" name="Text Placeholder 4">
            <a:extLst>
              <a:ext uri="{FF2B5EF4-FFF2-40B4-BE49-F238E27FC236}">
                <a16:creationId xmlns:a16="http://schemas.microsoft.com/office/drawing/2014/main" id="{0D5D295E-62AF-4501-9977-B516633B5F86}"/>
              </a:ext>
            </a:extLst>
          </p:cNvPr>
          <p:cNvSpPr>
            <a:spLocks noGrp="1"/>
          </p:cNvSpPr>
          <p:nvPr>
            <p:ph type="body" sz="quarter" idx="143" hasCustomPrompt="1"/>
          </p:nvPr>
        </p:nvSpPr>
        <p:spPr>
          <a:xfrm>
            <a:off x="10282837" y="3795937"/>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08" name="Text Placeholder 4">
            <a:extLst>
              <a:ext uri="{FF2B5EF4-FFF2-40B4-BE49-F238E27FC236}">
                <a16:creationId xmlns:a16="http://schemas.microsoft.com/office/drawing/2014/main" id="{55BC1D01-6FFC-473B-A31E-6EE209E2E8DA}"/>
              </a:ext>
            </a:extLst>
          </p:cNvPr>
          <p:cNvSpPr>
            <a:spLocks noGrp="1"/>
          </p:cNvSpPr>
          <p:nvPr>
            <p:ph type="body" sz="quarter" idx="144" hasCustomPrompt="1"/>
          </p:nvPr>
        </p:nvSpPr>
        <p:spPr>
          <a:xfrm>
            <a:off x="10282837" y="3921866"/>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09" name="Text Placeholder 4">
            <a:extLst>
              <a:ext uri="{FF2B5EF4-FFF2-40B4-BE49-F238E27FC236}">
                <a16:creationId xmlns:a16="http://schemas.microsoft.com/office/drawing/2014/main" id="{88F7D17F-454B-4394-AE23-E4C0F9F061E3}"/>
              </a:ext>
            </a:extLst>
          </p:cNvPr>
          <p:cNvSpPr>
            <a:spLocks noGrp="1"/>
          </p:cNvSpPr>
          <p:nvPr>
            <p:ph type="body" sz="quarter" idx="145" hasCustomPrompt="1"/>
          </p:nvPr>
        </p:nvSpPr>
        <p:spPr>
          <a:xfrm>
            <a:off x="10282837" y="4030411"/>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10" name="Picture Placeholder 7">
            <a:extLst>
              <a:ext uri="{FF2B5EF4-FFF2-40B4-BE49-F238E27FC236}">
                <a16:creationId xmlns:a16="http://schemas.microsoft.com/office/drawing/2014/main" id="{281B762D-3EC1-4BC0-8660-77F55637A350}"/>
              </a:ext>
            </a:extLst>
          </p:cNvPr>
          <p:cNvSpPr>
            <a:spLocks noGrp="1" noChangeAspect="1"/>
          </p:cNvSpPr>
          <p:nvPr>
            <p:ph type="pic" sz="quarter" idx="146" hasCustomPrompt="1"/>
          </p:nvPr>
        </p:nvSpPr>
        <p:spPr>
          <a:xfrm>
            <a:off x="10408837" y="2478530"/>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11" name="Text Placeholder 4">
            <a:extLst>
              <a:ext uri="{FF2B5EF4-FFF2-40B4-BE49-F238E27FC236}">
                <a16:creationId xmlns:a16="http://schemas.microsoft.com/office/drawing/2014/main" id="{62B53341-3EAE-4D0D-A597-796C912E8843}"/>
              </a:ext>
            </a:extLst>
          </p:cNvPr>
          <p:cNvSpPr>
            <a:spLocks noGrp="1"/>
          </p:cNvSpPr>
          <p:nvPr>
            <p:ph type="body" sz="quarter" idx="147" hasCustomPrompt="1"/>
          </p:nvPr>
        </p:nvSpPr>
        <p:spPr>
          <a:xfrm>
            <a:off x="574675" y="5517456"/>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12" name="Text Placeholder 4">
            <a:extLst>
              <a:ext uri="{FF2B5EF4-FFF2-40B4-BE49-F238E27FC236}">
                <a16:creationId xmlns:a16="http://schemas.microsoft.com/office/drawing/2014/main" id="{E0AD4D38-3E15-464E-A752-A6EA0A9AA9CA}"/>
              </a:ext>
            </a:extLst>
          </p:cNvPr>
          <p:cNvSpPr>
            <a:spLocks noGrp="1"/>
          </p:cNvSpPr>
          <p:nvPr>
            <p:ph type="body" sz="quarter" idx="148" hasCustomPrompt="1"/>
          </p:nvPr>
        </p:nvSpPr>
        <p:spPr>
          <a:xfrm>
            <a:off x="574675" y="5650339"/>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13" name="Text Placeholder 4">
            <a:extLst>
              <a:ext uri="{FF2B5EF4-FFF2-40B4-BE49-F238E27FC236}">
                <a16:creationId xmlns:a16="http://schemas.microsoft.com/office/drawing/2014/main" id="{6EC29790-65C7-434D-9E56-20B72EE41614}"/>
              </a:ext>
            </a:extLst>
          </p:cNvPr>
          <p:cNvSpPr>
            <a:spLocks noGrp="1"/>
          </p:cNvSpPr>
          <p:nvPr>
            <p:ph type="body" sz="quarter" idx="149" hasCustomPrompt="1"/>
          </p:nvPr>
        </p:nvSpPr>
        <p:spPr>
          <a:xfrm>
            <a:off x="574675" y="5776268"/>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14" name="Text Placeholder 4">
            <a:extLst>
              <a:ext uri="{FF2B5EF4-FFF2-40B4-BE49-F238E27FC236}">
                <a16:creationId xmlns:a16="http://schemas.microsoft.com/office/drawing/2014/main" id="{C4E528A9-5B48-431A-8C25-5A1D4A3B0E9E}"/>
              </a:ext>
            </a:extLst>
          </p:cNvPr>
          <p:cNvSpPr>
            <a:spLocks noGrp="1"/>
          </p:cNvSpPr>
          <p:nvPr>
            <p:ph type="body" sz="quarter" idx="150" hasCustomPrompt="1"/>
          </p:nvPr>
        </p:nvSpPr>
        <p:spPr>
          <a:xfrm>
            <a:off x="574675" y="5884813"/>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15" name="Picture Placeholder 7">
            <a:extLst>
              <a:ext uri="{FF2B5EF4-FFF2-40B4-BE49-F238E27FC236}">
                <a16:creationId xmlns:a16="http://schemas.microsoft.com/office/drawing/2014/main" id="{288C1464-2891-43DF-93F7-A1A83CE3EDD1}"/>
              </a:ext>
            </a:extLst>
          </p:cNvPr>
          <p:cNvSpPr>
            <a:spLocks noGrp="1" noChangeAspect="1"/>
          </p:cNvSpPr>
          <p:nvPr>
            <p:ph type="pic" sz="quarter" idx="151" hasCustomPrompt="1"/>
          </p:nvPr>
        </p:nvSpPr>
        <p:spPr>
          <a:xfrm>
            <a:off x="700675" y="4332932"/>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16" name="Text Placeholder 4">
            <a:extLst>
              <a:ext uri="{FF2B5EF4-FFF2-40B4-BE49-F238E27FC236}">
                <a16:creationId xmlns:a16="http://schemas.microsoft.com/office/drawing/2014/main" id="{3271AB5D-8BC4-4BC8-BBFE-8BF2642781A8}"/>
              </a:ext>
            </a:extLst>
          </p:cNvPr>
          <p:cNvSpPr>
            <a:spLocks noGrp="1"/>
          </p:cNvSpPr>
          <p:nvPr>
            <p:ph type="body" sz="quarter" idx="152" hasCustomPrompt="1"/>
          </p:nvPr>
        </p:nvSpPr>
        <p:spPr>
          <a:xfrm>
            <a:off x="1961555" y="5517456"/>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17" name="Text Placeholder 4">
            <a:extLst>
              <a:ext uri="{FF2B5EF4-FFF2-40B4-BE49-F238E27FC236}">
                <a16:creationId xmlns:a16="http://schemas.microsoft.com/office/drawing/2014/main" id="{0B8EC452-EEF9-4CE5-999E-D60318276E04}"/>
              </a:ext>
            </a:extLst>
          </p:cNvPr>
          <p:cNvSpPr>
            <a:spLocks noGrp="1"/>
          </p:cNvSpPr>
          <p:nvPr>
            <p:ph type="body" sz="quarter" idx="153" hasCustomPrompt="1"/>
          </p:nvPr>
        </p:nvSpPr>
        <p:spPr>
          <a:xfrm>
            <a:off x="1961555" y="5650339"/>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18" name="Text Placeholder 4">
            <a:extLst>
              <a:ext uri="{FF2B5EF4-FFF2-40B4-BE49-F238E27FC236}">
                <a16:creationId xmlns:a16="http://schemas.microsoft.com/office/drawing/2014/main" id="{A933812B-1617-4FAB-BFF5-713B805636F8}"/>
              </a:ext>
            </a:extLst>
          </p:cNvPr>
          <p:cNvSpPr>
            <a:spLocks noGrp="1"/>
          </p:cNvSpPr>
          <p:nvPr>
            <p:ph type="body" sz="quarter" idx="154" hasCustomPrompt="1"/>
          </p:nvPr>
        </p:nvSpPr>
        <p:spPr>
          <a:xfrm>
            <a:off x="1961555" y="5776268"/>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19" name="Text Placeholder 4">
            <a:extLst>
              <a:ext uri="{FF2B5EF4-FFF2-40B4-BE49-F238E27FC236}">
                <a16:creationId xmlns:a16="http://schemas.microsoft.com/office/drawing/2014/main" id="{3CF7B6C6-67DC-4F15-9BC1-7ED503D4B34B}"/>
              </a:ext>
            </a:extLst>
          </p:cNvPr>
          <p:cNvSpPr>
            <a:spLocks noGrp="1"/>
          </p:cNvSpPr>
          <p:nvPr>
            <p:ph type="body" sz="quarter" idx="155" hasCustomPrompt="1"/>
          </p:nvPr>
        </p:nvSpPr>
        <p:spPr>
          <a:xfrm>
            <a:off x="1961555" y="5884813"/>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20" name="Picture Placeholder 7">
            <a:extLst>
              <a:ext uri="{FF2B5EF4-FFF2-40B4-BE49-F238E27FC236}">
                <a16:creationId xmlns:a16="http://schemas.microsoft.com/office/drawing/2014/main" id="{C51F412E-89E2-40C6-8EB1-8AC54CA3317E}"/>
              </a:ext>
            </a:extLst>
          </p:cNvPr>
          <p:cNvSpPr>
            <a:spLocks noGrp="1" noChangeAspect="1"/>
          </p:cNvSpPr>
          <p:nvPr>
            <p:ph type="pic" sz="quarter" idx="156" hasCustomPrompt="1"/>
          </p:nvPr>
        </p:nvSpPr>
        <p:spPr>
          <a:xfrm>
            <a:off x="2087555" y="4332932"/>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21" name="Text Placeholder 4">
            <a:extLst>
              <a:ext uri="{FF2B5EF4-FFF2-40B4-BE49-F238E27FC236}">
                <a16:creationId xmlns:a16="http://schemas.microsoft.com/office/drawing/2014/main" id="{DF7E1A3D-8101-4A04-B702-65613DB225E6}"/>
              </a:ext>
            </a:extLst>
          </p:cNvPr>
          <p:cNvSpPr>
            <a:spLocks noGrp="1"/>
          </p:cNvSpPr>
          <p:nvPr>
            <p:ph type="body" sz="quarter" idx="157" hasCustomPrompt="1"/>
          </p:nvPr>
        </p:nvSpPr>
        <p:spPr>
          <a:xfrm>
            <a:off x="3348435" y="5517456"/>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22" name="Text Placeholder 4">
            <a:extLst>
              <a:ext uri="{FF2B5EF4-FFF2-40B4-BE49-F238E27FC236}">
                <a16:creationId xmlns:a16="http://schemas.microsoft.com/office/drawing/2014/main" id="{03940B9A-8FB4-4E31-8F7B-1BFF0DA2DBD1}"/>
              </a:ext>
            </a:extLst>
          </p:cNvPr>
          <p:cNvSpPr>
            <a:spLocks noGrp="1"/>
          </p:cNvSpPr>
          <p:nvPr>
            <p:ph type="body" sz="quarter" idx="158" hasCustomPrompt="1"/>
          </p:nvPr>
        </p:nvSpPr>
        <p:spPr>
          <a:xfrm>
            <a:off x="3348435" y="5650339"/>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23" name="Text Placeholder 4">
            <a:extLst>
              <a:ext uri="{FF2B5EF4-FFF2-40B4-BE49-F238E27FC236}">
                <a16:creationId xmlns:a16="http://schemas.microsoft.com/office/drawing/2014/main" id="{F63A98EC-AE3F-4C71-B3E8-7BC10AC7C156}"/>
              </a:ext>
            </a:extLst>
          </p:cNvPr>
          <p:cNvSpPr>
            <a:spLocks noGrp="1"/>
          </p:cNvSpPr>
          <p:nvPr>
            <p:ph type="body" sz="quarter" idx="159" hasCustomPrompt="1"/>
          </p:nvPr>
        </p:nvSpPr>
        <p:spPr>
          <a:xfrm>
            <a:off x="3348435" y="5776268"/>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24" name="Text Placeholder 4">
            <a:extLst>
              <a:ext uri="{FF2B5EF4-FFF2-40B4-BE49-F238E27FC236}">
                <a16:creationId xmlns:a16="http://schemas.microsoft.com/office/drawing/2014/main" id="{304B9746-5B8C-4039-B92F-6FAA5E353C26}"/>
              </a:ext>
            </a:extLst>
          </p:cNvPr>
          <p:cNvSpPr>
            <a:spLocks noGrp="1"/>
          </p:cNvSpPr>
          <p:nvPr>
            <p:ph type="body" sz="quarter" idx="160" hasCustomPrompt="1"/>
          </p:nvPr>
        </p:nvSpPr>
        <p:spPr>
          <a:xfrm>
            <a:off x="3348435" y="5884813"/>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25" name="Picture Placeholder 7">
            <a:extLst>
              <a:ext uri="{FF2B5EF4-FFF2-40B4-BE49-F238E27FC236}">
                <a16:creationId xmlns:a16="http://schemas.microsoft.com/office/drawing/2014/main" id="{083C1E05-87E0-40C7-B59C-C4705E1BC2A7}"/>
              </a:ext>
            </a:extLst>
          </p:cNvPr>
          <p:cNvSpPr>
            <a:spLocks noGrp="1" noChangeAspect="1"/>
          </p:cNvSpPr>
          <p:nvPr>
            <p:ph type="pic" sz="quarter" idx="161" hasCustomPrompt="1"/>
          </p:nvPr>
        </p:nvSpPr>
        <p:spPr>
          <a:xfrm>
            <a:off x="3474435" y="4332932"/>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26" name="Text Placeholder 4">
            <a:extLst>
              <a:ext uri="{FF2B5EF4-FFF2-40B4-BE49-F238E27FC236}">
                <a16:creationId xmlns:a16="http://schemas.microsoft.com/office/drawing/2014/main" id="{1CAC0D9D-DCE5-46B1-AD5C-9CE1BD726A15}"/>
              </a:ext>
            </a:extLst>
          </p:cNvPr>
          <p:cNvSpPr>
            <a:spLocks noGrp="1"/>
          </p:cNvSpPr>
          <p:nvPr>
            <p:ph type="body" sz="quarter" idx="162" hasCustomPrompt="1"/>
          </p:nvPr>
        </p:nvSpPr>
        <p:spPr>
          <a:xfrm>
            <a:off x="4735315" y="5517456"/>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27" name="Text Placeholder 4">
            <a:extLst>
              <a:ext uri="{FF2B5EF4-FFF2-40B4-BE49-F238E27FC236}">
                <a16:creationId xmlns:a16="http://schemas.microsoft.com/office/drawing/2014/main" id="{BEEC9FE9-928D-45D1-9225-6461FAAE0506}"/>
              </a:ext>
            </a:extLst>
          </p:cNvPr>
          <p:cNvSpPr>
            <a:spLocks noGrp="1"/>
          </p:cNvSpPr>
          <p:nvPr>
            <p:ph type="body" sz="quarter" idx="163" hasCustomPrompt="1"/>
          </p:nvPr>
        </p:nvSpPr>
        <p:spPr>
          <a:xfrm>
            <a:off x="4735315" y="5650339"/>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28" name="Text Placeholder 4">
            <a:extLst>
              <a:ext uri="{FF2B5EF4-FFF2-40B4-BE49-F238E27FC236}">
                <a16:creationId xmlns:a16="http://schemas.microsoft.com/office/drawing/2014/main" id="{50CD7C10-591D-48B9-B136-A8B76282126E}"/>
              </a:ext>
            </a:extLst>
          </p:cNvPr>
          <p:cNvSpPr>
            <a:spLocks noGrp="1"/>
          </p:cNvSpPr>
          <p:nvPr>
            <p:ph type="body" sz="quarter" idx="164" hasCustomPrompt="1"/>
          </p:nvPr>
        </p:nvSpPr>
        <p:spPr>
          <a:xfrm>
            <a:off x="4735315" y="5776268"/>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29" name="Text Placeholder 4">
            <a:extLst>
              <a:ext uri="{FF2B5EF4-FFF2-40B4-BE49-F238E27FC236}">
                <a16:creationId xmlns:a16="http://schemas.microsoft.com/office/drawing/2014/main" id="{85F69936-D166-4D13-9C5A-4B1B53FE01CD}"/>
              </a:ext>
            </a:extLst>
          </p:cNvPr>
          <p:cNvSpPr>
            <a:spLocks noGrp="1"/>
          </p:cNvSpPr>
          <p:nvPr>
            <p:ph type="body" sz="quarter" idx="165" hasCustomPrompt="1"/>
          </p:nvPr>
        </p:nvSpPr>
        <p:spPr>
          <a:xfrm>
            <a:off x="4735315" y="5884813"/>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30" name="Picture Placeholder 7">
            <a:extLst>
              <a:ext uri="{FF2B5EF4-FFF2-40B4-BE49-F238E27FC236}">
                <a16:creationId xmlns:a16="http://schemas.microsoft.com/office/drawing/2014/main" id="{EFEFE154-A4A4-4D5F-923E-BDF65FF70CFA}"/>
              </a:ext>
            </a:extLst>
          </p:cNvPr>
          <p:cNvSpPr>
            <a:spLocks noGrp="1" noChangeAspect="1"/>
          </p:cNvSpPr>
          <p:nvPr>
            <p:ph type="pic" sz="quarter" idx="166" hasCustomPrompt="1"/>
          </p:nvPr>
        </p:nvSpPr>
        <p:spPr>
          <a:xfrm>
            <a:off x="4861315" y="4332932"/>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31" name="Text Placeholder 4">
            <a:extLst>
              <a:ext uri="{FF2B5EF4-FFF2-40B4-BE49-F238E27FC236}">
                <a16:creationId xmlns:a16="http://schemas.microsoft.com/office/drawing/2014/main" id="{9910BDBA-5229-4713-BD54-12CC83EDF29A}"/>
              </a:ext>
            </a:extLst>
          </p:cNvPr>
          <p:cNvSpPr>
            <a:spLocks noGrp="1"/>
          </p:cNvSpPr>
          <p:nvPr>
            <p:ph type="body" sz="quarter" idx="167" hasCustomPrompt="1"/>
          </p:nvPr>
        </p:nvSpPr>
        <p:spPr>
          <a:xfrm>
            <a:off x="6122195" y="5517456"/>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32" name="Text Placeholder 4">
            <a:extLst>
              <a:ext uri="{FF2B5EF4-FFF2-40B4-BE49-F238E27FC236}">
                <a16:creationId xmlns:a16="http://schemas.microsoft.com/office/drawing/2014/main" id="{0B869519-DDD7-4EC9-B5E2-9921FB710ADF}"/>
              </a:ext>
            </a:extLst>
          </p:cNvPr>
          <p:cNvSpPr>
            <a:spLocks noGrp="1"/>
          </p:cNvSpPr>
          <p:nvPr>
            <p:ph type="body" sz="quarter" idx="168" hasCustomPrompt="1"/>
          </p:nvPr>
        </p:nvSpPr>
        <p:spPr>
          <a:xfrm>
            <a:off x="6122195" y="5650339"/>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33" name="Text Placeholder 4">
            <a:extLst>
              <a:ext uri="{FF2B5EF4-FFF2-40B4-BE49-F238E27FC236}">
                <a16:creationId xmlns:a16="http://schemas.microsoft.com/office/drawing/2014/main" id="{1BF4F802-03DE-47D6-82B6-80D220C21B2D}"/>
              </a:ext>
            </a:extLst>
          </p:cNvPr>
          <p:cNvSpPr>
            <a:spLocks noGrp="1"/>
          </p:cNvSpPr>
          <p:nvPr>
            <p:ph type="body" sz="quarter" idx="169" hasCustomPrompt="1"/>
          </p:nvPr>
        </p:nvSpPr>
        <p:spPr>
          <a:xfrm>
            <a:off x="6122195" y="5776268"/>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34" name="Text Placeholder 4">
            <a:extLst>
              <a:ext uri="{FF2B5EF4-FFF2-40B4-BE49-F238E27FC236}">
                <a16:creationId xmlns:a16="http://schemas.microsoft.com/office/drawing/2014/main" id="{24A3D691-B202-447A-BF1D-152A5F30AEB5}"/>
              </a:ext>
            </a:extLst>
          </p:cNvPr>
          <p:cNvSpPr>
            <a:spLocks noGrp="1"/>
          </p:cNvSpPr>
          <p:nvPr>
            <p:ph type="body" sz="quarter" idx="170" hasCustomPrompt="1"/>
          </p:nvPr>
        </p:nvSpPr>
        <p:spPr>
          <a:xfrm>
            <a:off x="6122195" y="5884813"/>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35" name="Picture Placeholder 7">
            <a:extLst>
              <a:ext uri="{FF2B5EF4-FFF2-40B4-BE49-F238E27FC236}">
                <a16:creationId xmlns:a16="http://schemas.microsoft.com/office/drawing/2014/main" id="{31F588FE-3AE6-4B07-8C7B-0B48E550266B}"/>
              </a:ext>
            </a:extLst>
          </p:cNvPr>
          <p:cNvSpPr>
            <a:spLocks noGrp="1" noChangeAspect="1"/>
          </p:cNvSpPr>
          <p:nvPr>
            <p:ph type="pic" sz="quarter" idx="171" hasCustomPrompt="1"/>
          </p:nvPr>
        </p:nvSpPr>
        <p:spPr>
          <a:xfrm>
            <a:off x="6248195" y="4332932"/>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36" name="Text Placeholder 4">
            <a:extLst>
              <a:ext uri="{FF2B5EF4-FFF2-40B4-BE49-F238E27FC236}">
                <a16:creationId xmlns:a16="http://schemas.microsoft.com/office/drawing/2014/main" id="{2CEFAC29-4288-453B-84CE-024B5F624B8E}"/>
              </a:ext>
            </a:extLst>
          </p:cNvPr>
          <p:cNvSpPr>
            <a:spLocks noGrp="1"/>
          </p:cNvSpPr>
          <p:nvPr>
            <p:ph type="body" sz="quarter" idx="172" hasCustomPrompt="1"/>
          </p:nvPr>
        </p:nvSpPr>
        <p:spPr>
          <a:xfrm>
            <a:off x="7509075" y="5517456"/>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37" name="Text Placeholder 4">
            <a:extLst>
              <a:ext uri="{FF2B5EF4-FFF2-40B4-BE49-F238E27FC236}">
                <a16:creationId xmlns:a16="http://schemas.microsoft.com/office/drawing/2014/main" id="{48F02F17-B98C-4D5F-8597-4D47EDE2E4A1}"/>
              </a:ext>
            </a:extLst>
          </p:cNvPr>
          <p:cNvSpPr>
            <a:spLocks noGrp="1"/>
          </p:cNvSpPr>
          <p:nvPr>
            <p:ph type="body" sz="quarter" idx="173" hasCustomPrompt="1"/>
          </p:nvPr>
        </p:nvSpPr>
        <p:spPr>
          <a:xfrm>
            <a:off x="7509075" y="5650339"/>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38" name="Text Placeholder 4">
            <a:extLst>
              <a:ext uri="{FF2B5EF4-FFF2-40B4-BE49-F238E27FC236}">
                <a16:creationId xmlns:a16="http://schemas.microsoft.com/office/drawing/2014/main" id="{6FBE6A87-938A-4B2A-8A0D-26BF10D73475}"/>
              </a:ext>
            </a:extLst>
          </p:cNvPr>
          <p:cNvSpPr>
            <a:spLocks noGrp="1"/>
          </p:cNvSpPr>
          <p:nvPr>
            <p:ph type="body" sz="quarter" idx="174" hasCustomPrompt="1"/>
          </p:nvPr>
        </p:nvSpPr>
        <p:spPr>
          <a:xfrm>
            <a:off x="7509075" y="5776268"/>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39" name="Text Placeholder 4">
            <a:extLst>
              <a:ext uri="{FF2B5EF4-FFF2-40B4-BE49-F238E27FC236}">
                <a16:creationId xmlns:a16="http://schemas.microsoft.com/office/drawing/2014/main" id="{0AFF3EEE-D1B3-4640-9BBA-BCC75421DDF9}"/>
              </a:ext>
            </a:extLst>
          </p:cNvPr>
          <p:cNvSpPr>
            <a:spLocks noGrp="1"/>
          </p:cNvSpPr>
          <p:nvPr>
            <p:ph type="body" sz="quarter" idx="175" hasCustomPrompt="1"/>
          </p:nvPr>
        </p:nvSpPr>
        <p:spPr>
          <a:xfrm>
            <a:off x="7509075" y="5884813"/>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40" name="Picture Placeholder 7">
            <a:extLst>
              <a:ext uri="{FF2B5EF4-FFF2-40B4-BE49-F238E27FC236}">
                <a16:creationId xmlns:a16="http://schemas.microsoft.com/office/drawing/2014/main" id="{BAC3AD12-18A7-4512-AE80-E1895F2281BD}"/>
              </a:ext>
            </a:extLst>
          </p:cNvPr>
          <p:cNvSpPr>
            <a:spLocks noGrp="1" noChangeAspect="1"/>
          </p:cNvSpPr>
          <p:nvPr>
            <p:ph type="pic" sz="quarter" idx="176" hasCustomPrompt="1"/>
          </p:nvPr>
        </p:nvSpPr>
        <p:spPr>
          <a:xfrm>
            <a:off x="7635075" y="4332932"/>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41" name="Text Placeholder 4">
            <a:extLst>
              <a:ext uri="{FF2B5EF4-FFF2-40B4-BE49-F238E27FC236}">
                <a16:creationId xmlns:a16="http://schemas.microsoft.com/office/drawing/2014/main" id="{3ABDDD70-06AC-419D-BCE4-0811296AD81A}"/>
              </a:ext>
            </a:extLst>
          </p:cNvPr>
          <p:cNvSpPr>
            <a:spLocks noGrp="1"/>
          </p:cNvSpPr>
          <p:nvPr>
            <p:ph type="body" sz="quarter" idx="177" hasCustomPrompt="1"/>
          </p:nvPr>
        </p:nvSpPr>
        <p:spPr>
          <a:xfrm>
            <a:off x="8895955" y="5517456"/>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42" name="Text Placeholder 4">
            <a:extLst>
              <a:ext uri="{FF2B5EF4-FFF2-40B4-BE49-F238E27FC236}">
                <a16:creationId xmlns:a16="http://schemas.microsoft.com/office/drawing/2014/main" id="{A37A4C4D-256D-4AAD-914C-6182B7547D10}"/>
              </a:ext>
            </a:extLst>
          </p:cNvPr>
          <p:cNvSpPr>
            <a:spLocks noGrp="1"/>
          </p:cNvSpPr>
          <p:nvPr>
            <p:ph type="body" sz="quarter" idx="178" hasCustomPrompt="1"/>
          </p:nvPr>
        </p:nvSpPr>
        <p:spPr>
          <a:xfrm>
            <a:off x="8895955" y="5650339"/>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43" name="Text Placeholder 4">
            <a:extLst>
              <a:ext uri="{FF2B5EF4-FFF2-40B4-BE49-F238E27FC236}">
                <a16:creationId xmlns:a16="http://schemas.microsoft.com/office/drawing/2014/main" id="{47FBF972-0852-44E2-9E1B-2E96B422D531}"/>
              </a:ext>
            </a:extLst>
          </p:cNvPr>
          <p:cNvSpPr>
            <a:spLocks noGrp="1"/>
          </p:cNvSpPr>
          <p:nvPr>
            <p:ph type="body" sz="quarter" idx="179" hasCustomPrompt="1"/>
          </p:nvPr>
        </p:nvSpPr>
        <p:spPr>
          <a:xfrm>
            <a:off x="8895955" y="5776268"/>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44" name="Text Placeholder 4">
            <a:extLst>
              <a:ext uri="{FF2B5EF4-FFF2-40B4-BE49-F238E27FC236}">
                <a16:creationId xmlns:a16="http://schemas.microsoft.com/office/drawing/2014/main" id="{AE6B0926-56CB-43F8-99E0-760B254E7BB6}"/>
              </a:ext>
            </a:extLst>
          </p:cNvPr>
          <p:cNvSpPr>
            <a:spLocks noGrp="1"/>
          </p:cNvSpPr>
          <p:nvPr>
            <p:ph type="body" sz="quarter" idx="180" hasCustomPrompt="1"/>
          </p:nvPr>
        </p:nvSpPr>
        <p:spPr>
          <a:xfrm>
            <a:off x="8895955" y="5884813"/>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45" name="Picture Placeholder 7">
            <a:extLst>
              <a:ext uri="{FF2B5EF4-FFF2-40B4-BE49-F238E27FC236}">
                <a16:creationId xmlns:a16="http://schemas.microsoft.com/office/drawing/2014/main" id="{32EA1777-6009-48D4-9FED-A2E1FBD4AA68}"/>
              </a:ext>
            </a:extLst>
          </p:cNvPr>
          <p:cNvSpPr>
            <a:spLocks noGrp="1" noChangeAspect="1"/>
          </p:cNvSpPr>
          <p:nvPr>
            <p:ph type="pic" sz="quarter" idx="181" hasCustomPrompt="1"/>
          </p:nvPr>
        </p:nvSpPr>
        <p:spPr>
          <a:xfrm>
            <a:off x="9021955" y="4332932"/>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46" name="Text Placeholder 4">
            <a:extLst>
              <a:ext uri="{FF2B5EF4-FFF2-40B4-BE49-F238E27FC236}">
                <a16:creationId xmlns:a16="http://schemas.microsoft.com/office/drawing/2014/main" id="{BB1489E7-2FB3-454C-A524-BA3910FD18D5}"/>
              </a:ext>
            </a:extLst>
          </p:cNvPr>
          <p:cNvSpPr>
            <a:spLocks noGrp="1"/>
          </p:cNvSpPr>
          <p:nvPr>
            <p:ph type="body" sz="quarter" idx="182" hasCustomPrompt="1"/>
          </p:nvPr>
        </p:nvSpPr>
        <p:spPr>
          <a:xfrm>
            <a:off x="10282837" y="5517456"/>
            <a:ext cx="1332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47" name="Text Placeholder 4">
            <a:extLst>
              <a:ext uri="{FF2B5EF4-FFF2-40B4-BE49-F238E27FC236}">
                <a16:creationId xmlns:a16="http://schemas.microsoft.com/office/drawing/2014/main" id="{99AE4642-29EF-407F-8F6C-C8CEFE11611C}"/>
              </a:ext>
            </a:extLst>
          </p:cNvPr>
          <p:cNvSpPr>
            <a:spLocks noGrp="1"/>
          </p:cNvSpPr>
          <p:nvPr>
            <p:ph type="body" sz="quarter" idx="183" hasCustomPrompt="1"/>
          </p:nvPr>
        </p:nvSpPr>
        <p:spPr>
          <a:xfrm>
            <a:off x="10282837" y="5650339"/>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48" name="Text Placeholder 4">
            <a:extLst>
              <a:ext uri="{FF2B5EF4-FFF2-40B4-BE49-F238E27FC236}">
                <a16:creationId xmlns:a16="http://schemas.microsoft.com/office/drawing/2014/main" id="{4A873B86-1413-425C-A0EE-99C25F6DA10F}"/>
              </a:ext>
            </a:extLst>
          </p:cNvPr>
          <p:cNvSpPr>
            <a:spLocks noGrp="1"/>
          </p:cNvSpPr>
          <p:nvPr>
            <p:ph type="body" sz="quarter" idx="184" hasCustomPrompt="1"/>
          </p:nvPr>
        </p:nvSpPr>
        <p:spPr>
          <a:xfrm>
            <a:off x="10282837" y="5776268"/>
            <a:ext cx="1332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49" name="Text Placeholder 4">
            <a:extLst>
              <a:ext uri="{FF2B5EF4-FFF2-40B4-BE49-F238E27FC236}">
                <a16:creationId xmlns:a16="http://schemas.microsoft.com/office/drawing/2014/main" id="{1133A4CE-C428-46D2-BF8D-C140E2EDD89F}"/>
              </a:ext>
            </a:extLst>
          </p:cNvPr>
          <p:cNvSpPr>
            <a:spLocks noGrp="1"/>
          </p:cNvSpPr>
          <p:nvPr>
            <p:ph type="body" sz="quarter" idx="185" hasCustomPrompt="1"/>
          </p:nvPr>
        </p:nvSpPr>
        <p:spPr>
          <a:xfrm>
            <a:off x="10282837" y="5884813"/>
            <a:ext cx="1332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50" name="Picture Placeholder 7">
            <a:extLst>
              <a:ext uri="{FF2B5EF4-FFF2-40B4-BE49-F238E27FC236}">
                <a16:creationId xmlns:a16="http://schemas.microsoft.com/office/drawing/2014/main" id="{15C10AAF-EFD4-4496-9145-DAC183BAD643}"/>
              </a:ext>
            </a:extLst>
          </p:cNvPr>
          <p:cNvSpPr>
            <a:spLocks noGrp="1" noChangeAspect="1"/>
          </p:cNvSpPr>
          <p:nvPr>
            <p:ph type="pic" sz="quarter" idx="186" hasCustomPrompt="1"/>
          </p:nvPr>
        </p:nvSpPr>
        <p:spPr>
          <a:xfrm>
            <a:off x="10408837" y="4332932"/>
            <a:ext cx="1080000" cy="1080000"/>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 name="Date Placeholder 2">
            <a:extLst>
              <a:ext uri="{FF2B5EF4-FFF2-40B4-BE49-F238E27FC236}">
                <a16:creationId xmlns:a16="http://schemas.microsoft.com/office/drawing/2014/main" id="{C6DDD9EF-DC41-4C21-9607-C2210CA4C3BD}"/>
              </a:ext>
            </a:extLst>
          </p:cNvPr>
          <p:cNvSpPr>
            <a:spLocks noGrp="1"/>
          </p:cNvSpPr>
          <p:nvPr>
            <p:ph type="dt" sz="half" idx="187"/>
          </p:nvPr>
        </p:nvSpPr>
        <p:spPr/>
        <p:txBody>
          <a:bodyPr/>
          <a:lstStyle/>
          <a:p>
            <a:endParaRPr lang="en-GB" dirty="0"/>
          </a:p>
        </p:txBody>
      </p:sp>
      <p:sp>
        <p:nvSpPr>
          <p:cNvPr id="4" name="Footer Placeholder 3">
            <a:extLst>
              <a:ext uri="{FF2B5EF4-FFF2-40B4-BE49-F238E27FC236}">
                <a16:creationId xmlns:a16="http://schemas.microsoft.com/office/drawing/2014/main" id="{EC2BE520-3030-404B-A23B-93F507EA4137}"/>
              </a:ext>
            </a:extLst>
          </p:cNvPr>
          <p:cNvSpPr>
            <a:spLocks noGrp="1"/>
          </p:cNvSpPr>
          <p:nvPr>
            <p:ph type="ftr" sz="quarter" idx="188"/>
          </p:nvPr>
        </p:nvSpPr>
        <p:spPr/>
        <p:txBody>
          <a:bodyPr/>
          <a:lstStyle/>
          <a:p>
            <a:endParaRPr lang="en-GB" dirty="0"/>
          </a:p>
        </p:txBody>
      </p:sp>
      <p:sp>
        <p:nvSpPr>
          <p:cNvPr id="5" name="Slide Number Placeholder 4">
            <a:extLst>
              <a:ext uri="{FF2B5EF4-FFF2-40B4-BE49-F238E27FC236}">
                <a16:creationId xmlns:a16="http://schemas.microsoft.com/office/drawing/2014/main" id="{0B5BFF6D-3460-44D2-B50C-CCBE68A65B33}"/>
              </a:ext>
            </a:extLst>
          </p:cNvPr>
          <p:cNvSpPr>
            <a:spLocks noGrp="1"/>
          </p:cNvSpPr>
          <p:nvPr>
            <p:ph type="sldNum" sz="quarter" idx="189"/>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223203029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eam 30 persons">
    <p:spTree>
      <p:nvGrpSpPr>
        <p:cNvPr id="1" name=""/>
        <p:cNvGrpSpPr/>
        <p:nvPr/>
      </p:nvGrpSpPr>
      <p:grpSpPr>
        <a:xfrm>
          <a:off x="0" y="0"/>
          <a:ext cx="0" cy="0"/>
          <a:chOff x="0" y="0"/>
          <a:chExt cx="0" cy="0"/>
        </a:xfrm>
      </p:grpSpPr>
      <p:cxnSp>
        <p:nvCxnSpPr>
          <p:cNvPr id="17" name="Straight Connector 16">
            <a:extLst>
              <a:ext uri="{FF2B5EF4-FFF2-40B4-BE49-F238E27FC236}">
                <a16:creationId xmlns:a16="http://schemas.microsoft.com/office/drawing/2014/main" id="{C650AA28-6A71-4550-B732-17064DABE3CD}"/>
              </a:ext>
            </a:extLst>
          </p:cNvPr>
          <p:cNvCxnSpPr>
            <a:cxnSpLocks/>
          </p:cNvCxnSpPr>
          <p:nvPr userDrawn="1"/>
        </p:nvCxnSpPr>
        <p:spPr>
          <a:xfrm>
            <a:off x="1778400" y="1567241"/>
            <a:ext cx="8648542" cy="0"/>
          </a:xfrm>
          <a:prstGeom prst="line">
            <a:avLst/>
          </a:prstGeom>
          <a:ln w="12700" cap="rnd">
            <a:solidFill>
              <a:schemeClr val="tx2"/>
            </a:solidFill>
            <a:round/>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07463A0-EF7A-4242-80D3-AF1C0392750D}"/>
              </a:ext>
            </a:extLst>
          </p:cNvPr>
          <p:cNvCxnSpPr>
            <a:cxnSpLocks/>
          </p:cNvCxnSpPr>
          <p:nvPr userDrawn="1"/>
        </p:nvCxnSpPr>
        <p:spPr>
          <a:xfrm>
            <a:off x="1778400" y="1567241"/>
            <a:ext cx="0" cy="226820"/>
          </a:xfrm>
          <a:prstGeom prst="line">
            <a:avLst/>
          </a:prstGeom>
          <a:ln w="12700" cap="rnd">
            <a:solidFill>
              <a:schemeClr val="tx2"/>
            </a:solidFill>
            <a:round/>
          </a:ln>
        </p:spPr>
        <p:style>
          <a:lnRef idx="1">
            <a:schemeClr val="accent1"/>
          </a:lnRef>
          <a:fillRef idx="0">
            <a:schemeClr val="accent1"/>
          </a:fillRef>
          <a:effectRef idx="0">
            <a:schemeClr val="accent1"/>
          </a:effectRef>
          <a:fontRef idx="minor">
            <a:schemeClr val="tx1"/>
          </a:fontRef>
        </p:style>
      </p:cxnSp>
      <p:cxnSp>
        <p:nvCxnSpPr>
          <p:cNvPr id="170" name="Straight Connector 169">
            <a:extLst>
              <a:ext uri="{FF2B5EF4-FFF2-40B4-BE49-F238E27FC236}">
                <a16:creationId xmlns:a16="http://schemas.microsoft.com/office/drawing/2014/main" id="{3C6E8932-B4F6-4ECD-ADF3-83D32F8AC3BF}"/>
              </a:ext>
            </a:extLst>
          </p:cNvPr>
          <p:cNvCxnSpPr>
            <a:cxnSpLocks/>
          </p:cNvCxnSpPr>
          <p:nvPr userDrawn="1"/>
        </p:nvCxnSpPr>
        <p:spPr>
          <a:xfrm>
            <a:off x="3013200" y="1567241"/>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a:extLst>
              <a:ext uri="{FF2B5EF4-FFF2-40B4-BE49-F238E27FC236}">
                <a16:creationId xmlns:a16="http://schemas.microsoft.com/office/drawing/2014/main" id="{209F949C-D791-41B4-B9B8-00B9F051AFB6}"/>
              </a:ext>
            </a:extLst>
          </p:cNvPr>
          <p:cNvCxnSpPr>
            <a:cxnSpLocks/>
          </p:cNvCxnSpPr>
          <p:nvPr userDrawn="1"/>
        </p:nvCxnSpPr>
        <p:spPr>
          <a:xfrm>
            <a:off x="4248000" y="1567241"/>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a:extLst>
              <a:ext uri="{FF2B5EF4-FFF2-40B4-BE49-F238E27FC236}">
                <a16:creationId xmlns:a16="http://schemas.microsoft.com/office/drawing/2014/main" id="{043CD3AD-E3BC-4380-85BB-03D46C3349FA}"/>
              </a:ext>
            </a:extLst>
          </p:cNvPr>
          <p:cNvCxnSpPr>
            <a:cxnSpLocks/>
          </p:cNvCxnSpPr>
          <p:nvPr userDrawn="1"/>
        </p:nvCxnSpPr>
        <p:spPr>
          <a:xfrm>
            <a:off x="5486400" y="1567241"/>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a:extLst>
              <a:ext uri="{FF2B5EF4-FFF2-40B4-BE49-F238E27FC236}">
                <a16:creationId xmlns:a16="http://schemas.microsoft.com/office/drawing/2014/main" id="{E6F5FB6C-EC77-4853-ADDD-BFBF4C9730F8}"/>
              </a:ext>
            </a:extLst>
          </p:cNvPr>
          <p:cNvCxnSpPr>
            <a:cxnSpLocks/>
          </p:cNvCxnSpPr>
          <p:nvPr userDrawn="1"/>
        </p:nvCxnSpPr>
        <p:spPr>
          <a:xfrm>
            <a:off x="6721200" y="1567241"/>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a:extLst>
              <a:ext uri="{FF2B5EF4-FFF2-40B4-BE49-F238E27FC236}">
                <a16:creationId xmlns:a16="http://schemas.microsoft.com/office/drawing/2014/main" id="{5462E751-70D7-411A-A22F-49D324EDC8C6}"/>
              </a:ext>
            </a:extLst>
          </p:cNvPr>
          <p:cNvCxnSpPr>
            <a:cxnSpLocks/>
          </p:cNvCxnSpPr>
          <p:nvPr userDrawn="1"/>
        </p:nvCxnSpPr>
        <p:spPr>
          <a:xfrm>
            <a:off x="7953742" y="1567241"/>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a:extLst>
              <a:ext uri="{FF2B5EF4-FFF2-40B4-BE49-F238E27FC236}">
                <a16:creationId xmlns:a16="http://schemas.microsoft.com/office/drawing/2014/main" id="{BDA21737-8A3E-4CA7-82D0-BD5C0CA1BD05}"/>
              </a:ext>
            </a:extLst>
          </p:cNvPr>
          <p:cNvCxnSpPr>
            <a:cxnSpLocks/>
          </p:cNvCxnSpPr>
          <p:nvPr userDrawn="1"/>
        </p:nvCxnSpPr>
        <p:spPr>
          <a:xfrm>
            <a:off x="9188542" y="1567241"/>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a:extLst>
              <a:ext uri="{FF2B5EF4-FFF2-40B4-BE49-F238E27FC236}">
                <a16:creationId xmlns:a16="http://schemas.microsoft.com/office/drawing/2014/main" id="{EE0D751C-734E-4C01-9B96-AA0B30163F3B}"/>
              </a:ext>
            </a:extLst>
          </p:cNvPr>
          <p:cNvCxnSpPr>
            <a:cxnSpLocks/>
          </p:cNvCxnSpPr>
          <p:nvPr userDrawn="1"/>
        </p:nvCxnSpPr>
        <p:spPr>
          <a:xfrm>
            <a:off x="10426942" y="1567241"/>
            <a:ext cx="0" cy="226820"/>
          </a:xfrm>
          <a:prstGeom prst="line">
            <a:avLst/>
          </a:prstGeom>
          <a:ln w="12700" cap="rnd">
            <a:solidFill>
              <a:schemeClr val="tx2"/>
            </a:solidFill>
            <a:round/>
          </a:ln>
        </p:spPr>
        <p:style>
          <a:lnRef idx="1">
            <a:schemeClr val="accent1"/>
          </a:lnRef>
          <a:fillRef idx="0">
            <a:schemeClr val="accent1"/>
          </a:fillRef>
          <a:effectRef idx="0">
            <a:schemeClr val="accent1"/>
          </a:effectRef>
          <a:fontRef idx="minor">
            <a:schemeClr val="tx1"/>
          </a:fontRef>
        </p:style>
      </p:cxnSp>
      <p:cxnSp>
        <p:nvCxnSpPr>
          <p:cNvPr id="180" name="Straight Connector 179">
            <a:extLst>
              <a:ext uri="{FF2B5EF4-FFF2-40B4-BE49-F238E27FC236}">
                <a16:creationId xmlns:a16="http://schemas.microsoft.com/office/drawing/2014/main" id="{146C3137-222E-460A-9A1D-FCE463E79539}"/>
              </a:ext>
            </a:extLst>
          </p:cNvPr>
          <p:cNvCxnSpPr>
            <a:cxnSpLocks/>
          </p:cNvCxnSpPr>
          <p:nvPr userDrawn="1"/>
        </p:nvCxnSpPr>
        <p:spPr>
          <a:xfrm>
            <a:off x="836806" y="3164080"/>
            <a:ext cx="10569356" cy="0"/>
          </a:xfrm>
          <a:prstGeom prst="line">
            <a:avLst/>
          </a:prstGeom>
          <a:ln w="12700" cap="rnd">
            <a:solidFill>
              <a:schemeClr val="tx2"/>
            </a:solidFill>
            <a:round/>
          </a:ln>
        </p:spPr>
        <p:style>
          <a:lnRef idx="1">
            <a:schemeClr val="accent1"/>
          </a:lnRef>
          <a:fillRef idx="0">
            <a:schemeClr val="accent1"/>
          </a:fillRef>
          <a:effectRef idx="0">
            <a:schemeClr val="accent1"/>
          </a:effectRef>
          <a:fontRef idx="minor">
            <a:schemeClr val="tx1"/>
          </a:fontRef>
        </p:style>
      </p:cxnSp>
      <p:cxnSp>
        <p:nvCxnSpPr>
          <p:cNvPr id="181" name="Straight Connector 180">
            <a:extLst>
              <a:ext uri="{FF2B5EF4-FFF2-40B4-BE49-F238E27FC236}">
                <a16:creationId xmlns:a16="http://schemas.microsoft.com/office/drawing/2014/main" id="{18B895F5-D780-4A89-A7A1-4FEB9EAB6985}"/>
              </a:ext>
            </a:extLst>
          </p:cNvPr>
          <p:cNvCxnSpPr>
            <a:cxnSpLocks/>
          </p:cNvCxnSpPr>
          <p:nvPr userDrawn="1"/>
        </p:nvCxnSpPr>
        <p:spPr>
          <a:xfrm>
            <a:off x="836806" y="3164080"/>
            <a:ext cx="0" cy="226820"/>
          </a:xfrm>
          <a:prstGeom prst="line">
            <a:avLst/>
          </a:prstGeom>
          <a:ln w="12700" cap="rnd">
            <a:solidFill>
              <a:schemeClr val="tx2"/>
            </a:solidFill>
            <a:round/>
          </a:ln>
        </p:spPr>
        <p:style>
          <a:lnRef idx="1">
            <a:schemeClr val="accent1"/>
          </a:lnRef>
          <a:fillRef idx="0">
            <a:schemeClr val="accent1"/>
          </a:fillRef>
          <a:effectRef idx="0">
            <a:schemeClr val="accent1"/>
          </a:effectRef>
          <a:fontRef idx="minor">
            <a:schemeClr val="tx1"/>
          </a:fontRef>
        </p:style>
      </p:cxnSp>
      <p:cxnSp>
        <p:nvCxnSpPr>
          <p:cNvPr id="182" name="Straight Connector 181">
            <a:extLst>
              <a:ext uri="{FF2B5EF4-FFF2-40B4-BE49-F238E27FC236}">
                <a16:creationId xmlns:a16="http://schemas.microsoft.com/office/drawing/2014/main" id="{8328174A-B28E-44A4-B21C-D2A922016184}"/>
              </a:ext>
            </a:extLst>
          </p:cNvPr>
          <p:cNvCxnSpPr>
            <a:cxnSpLocks/>
          </p:cNvCxnSpPr>
          <p:nvPr userDrawn="1"/>
        </p:nvCxnSpPr>
        <p:spPr>
          <a:xfrm>
            <a:off x="2004658" y="3164080"/>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a:extLst>
              <a:ext uri="{FF2B5EF4-FFF2-40B4-BE49-F238E27FC236}">
                <a16:creationId xmlns:a16="http://schemas.microsoft.com/office/drawing/2014/main" id="{137C3900-7970-4A3B-8520-937E236B5F23}"/>
              </a:ext>
            </a:extLst>
          </p:cNvPr>
          <p:cNvCxnSpPr>
            <a:cxnSpLocks/>
          </p:cNvCxnSpPr>
          <p:nvPr userDrawn="1"/>
        </p:nvCxnSpPr>
        <p:spPr>
          <a:xfrm>
            <a:off x="3177205" y="3164080"/>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a:extLst>
              <a:ext uri="{FF2B5EF4-FFF2-40B4-BE49-F238E27FC236}">
                <a16:creationId xmlns:a16="http://schemas.microsoft.com/office/drawing/2014/main" id="{D9082437-EFC4-45CE-8C3C-F7F89BE0CC14}"/>
              </a:ext>
            </a:extLst>
          </p:cNvPr>
          <p:cNvCxnSpPr>
            <a:cxnSpLocks/>
          </p:cNvCxnSpPr>
          <p:nvPr userDrawn="1"/>
        </p:nvCxnSpPr>
        <p:spPr>
          <a:xfrm>
            <a:off x="4365362" y="3164080"/>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a:extLst>
              <a:ext uri="{FF2B5EF4-FFF2-40B4-BE49-F238E27FC236}">
                <a16:creationId xmlns:a16="http://schemas.microsoft.com/office/drawing/2014/main" id="{6DDAABEF-A61B-471A-ADB4-309560C6F97B}"/>
              </a:ext>
            </a:extLst>
          </p:cNvPr>
          <p:cNvCxnSpPr>
            <a:cxnSpLocks/>
          </p:cNvCxnSpPr>
          <p:nvPr userDrawn="1"/>
        </p:nvCxnSpPr>
        <p:spPr>
          <a:xfrm>
            <a:off x="5478424" y="3164080"/>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6" name="Straight Connector 185">
            <a:extLst>
              <a:ext uri="{FF2B5EF4-FFF2-40B4-BE49-F238E27FC236}">
                <a16:creationId xmlns:a16="http://schemas.microsoft.com/office/drawing/2014/main" id="{64F344B3-0EE3-4EAA-A207-FB09348086F6}"/>
              </a:ext>
            </a:extLst>
          </p:cNvPr>
          <p:cNvCxnSpPr>
            <a:cxnSpLocks/>
          </p:cNvCxnSpPr>
          <p:nvPr userDrawn="1"/>
        </p:nvCxnSpPr>
        <p:spPr>
          <a:xfrm>
            <a:off x="6717600" y="3164080"/>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a:extLst>
              <a:ext uri="{FF2B5EF4-FFF2-40B4-BE49-F238E27FC236}">
                <a16:creationId xmlns:a16="http://schemas.microsoft.com/office/drawing/2014/main" id="{87A80E4D-96D6-45EC-A699-A6F67352BF8D}"/>
              </a:ext>
            </a:extLst>
          </p:cNvPr>
          <p:cNvCxnSpPr>
            <a:cxnSpLocks/>
          </p:cNvCxnSpPr>
          <p:nvPr userDrawn="1"/>
        </p:nvCxnSpPr>
        <p:spPr>
          <a:xfrm>
            <a:off x="7886590" y="3164080"/>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a:extLst>
              <a:ext uri="{FF2B5EF4-FFF2-40B4-BE49-F238E27FC236}">
                <a16:creationId xmlns:a16="http://schemas.microsoft.com/office/drawing/2014/main" id="{C61BDDBE-F1CA-4241-A32D-F6B6E0198730}"/>
              </a:ext>
            </a:extLst>
          </p:cNvPr>
          <p:cNvCxnSpPr>
            <a:cxnSpLocks/>
          </p:cNvCxnSpPr>
          <p:nvPr userDrawn="1"/>
        </p:nvCxnSpPr>
        <p:spPr>
          <a:xfrm>
            <a:off x="11406162" y="3164080"/>
            <a:ext cx="0" cy="226820"/>
          </a:xfrm>
          <a:prstGeom prst="line">
            <a:avLst/>
          </a:prstGeom>
          <a:ln w="12700" cap="rnd">
            <a:solidFill>
              <a:schemeClr val="tx2"/>
            </a:solidFill>
            <a:round/>
          </a:ln>
        </p:spPr>
        <p:style>
          <a:lnRef idx="1">
            <a:schemeClr val="accent1"/>
          </a:lnRef>
          <a:fillRef idx="0">
            <a:schemeClr val="accent1"/>
          </a:fillRef>
          <a:effectRef idx="0">
            <a:schemeClr val="accent1"/>
          </a:effectRef>
          <a:fontRef idx="minor">
            <a:schemeClr val="tx1"/>
          </a:fontRef>
        </p:style>
      </p:cxnSp>
      <p:cxnSp>
        <p:nvCxnSpPr>
          <p:cNvPr id="190" name="Straight Connector 189">
            <a:extLst>
              <a:ext uri="{FF2B5EF4-FFF2-40B4-BE49-F238E27FC236}">
                <a16:creationId xmlns:a16="http://schemas.microsoft.com/office/drawing/2014/main" id="{7387B5E5-A971-41C4-8A0E-045DBE663C9F}"/>
              </a:ext>
            </a:extLst>
          </p:cNvPr>
          <p:cNvCxnSpPr>
            <a:cxnSpLocks/>
          </p:cNvCxnSpPr>
          <p:nvPr userDrawn="1"/>
        </p:nvCxnSpPr>
        <p:spPr>
          <a:xfrm>
            <a:off x="9064770" y="3164080"/>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a:extLst>
              <a:ext uri="{FF2B5EF4-FFF2-40B4-BE49-F238E27FC236}">
                <a16:creationId xmlns:a16="http://schemas.microsoft.com/office/drawing/2014/main" id="{FADD6620-EA64-4AF0-B090-FCFEBC744967}"/>
              </a:ext>
            </a:extLst>
          </p:cNvPr>
          <p:cNvCxnSpPr>
            <a:cxnSpLocks/>
          </p:cNvCxnSpPr>
          <p:nvPr userDrawn="1"/>
        </p:nvCxnSpPr>
        <p:spPr>
          <a:xfrm>
            <a:off x="10235410" y="3164080"/>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a:extLst>
              <a:ext uri="{FF2B5EF4-FFF2-40B4-BE49-F238E27FC236}">
                <a16:creationId xmlns:a16="http://schemas.microsoft.com/office/drawing/2014/main" id="{CDA7A7D2-F2BB-486B-B4A3-A4A9527115DE}"/>
              </a:ext>
            </a:extLst>
          </p:cNvPr>
          <p:cNvCxnSpPr>
            <a:cxnSpLocks/>
          </p:cNvCxnSpPr>
          <p:nvPr userDrawn="1"/>
        </p:nvCxnSpPr>
        <p:spPr>
          <a:xfrm>
            <a:off x="838350" y="4806924"/>
            <a:ext cx="10569356" cy="0"/>
          </a:xfrm>
          <a:prstGeom prst="line">
            <a:avLst/>
          </a:prstGeom>
          <a:ln w="12700" cap="rnd">
            <a:solidFill>
              <a:schemeClr val="tx2"/>
            </a:solidFill>
            <a:round/>
          </a:ln>
        </p:spPr>
        <p:style>
          <a:lnRef idx="1">
            <a:schemeClr val="accent1"/>
          </a:lnRef>
          <a:fillRef idx="0">
            <a:schemeClr val="accent1"/>
          </a:fillRef>
          <a:effectRef idx="0">
            <a:schemeClr val="accent1"/>
          </a:effectRef>
          <a:fontRef idx="minor">
            <a:schemeClr val="tx1"/>
          </a:fontRef>
        </p:style>
      </p:cxnSp>
      <p:cxnSp>
        <p:nvCxnSpPr>
          <p:cNvPr id="193" name="Straight Connector 192">
            <a:extLst>
              <a:ext uri="{FF2B5EF4-FFF2-40B4-BE49-F238E27FC236}">
                <a16:creationId xmlns:a16="http://schemas.microsoft.com/office/drawing/2014/main" id="{0B8C488F-2984-4C6B-B083-EFEA0C1F36F1}"/>
              </a:ext>
            </a:extLst>
          </p:cNvPr>
          <p:cNvCxnSpPr>
            <a:cxnSpLocks/>
          </p:cNvCxnSpPr>
          <p:nvPr userDrawn="1"/>
        </p:nvCxnSpPr>
        <p:spPr>
          <a:xfrm>
            <a:off x="838350" y="4806924"/>
            <a:ext cx="0" cy="226820"/>
          </a:xfrm>
          <a:prstGeom prst="line">
            <a:avLst/>
          </a:prstGeom>
          <a:ln w="12700" cap="rnd">
            <a:solidFill>
              <a:schemeClr val="tx2"/>
            </a:solidFill>
            <a:round/>
          </a:ln>
        </p:spPr>
        <p:style>
          <a:lnRef idx="1">
            <a:schemeClr val="accent1"/>
          </a:lnRef>
          <a:fillRef idx="0">
            <a:schemeClr val="accent1"/>
          </a:fillRef>
          <a:effectRef idx="0">
            <a:schemeClr val="accent1"/>
          </a:effectRef>
          <a:fontRef idx="minor">
            <a:schemeClr val="tx1"/>
          </a:fontRef>
        </p:style>
      </p:cxnSp>
      <p:cxnSp>
        <p:nvCxnSpPr>
          <p:cNvPr id="194" name="Straight Connector 193">
            <a:extLst>
              <a:ext uri="{FF2B5EF4-FFF2-40B4-BE49-F238E27FC236}">
                <a16:creationId xmlns:a16="http://schemas.microsoft.com/office/drawing/2014/main" id="{EB8B8BEB-2D1E-465F-9AEB-8E61D86F4F6C}"/>
              </a:ext>
            </a:extLst>
          </p:cNvPr>
          <p:cNvCxnSpPr>
            <a:cxnSpLocks/>
          </p:cNvCxnSpPr>
          <p:nvPr userDrawn="1"/>
        </p:nvCxnSpPr>
        <p:spPr>
          <a:xfrm>
            <a:off x="2006202" y="4806924"/>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a:extLst>
              <a:ext uri="{FF2B5EF4-FFF2-40B4-BE49-F238E27FC236}">
                <a16:creationId xmlns:a16="http://schemas.microsoft.com/office/drawing/2014/main" id="{EA4C4D1B-C37D-4A0B-B5BA-560A9AD8B505}"/>
              </a:ext>
            </a:extLst>
          </p:cNvPr>
          <p:cNvCxnSpPr>
            <a:cxnSpLocks/>
          </p:cNvCxnSpPr>
          <p:nvPr userDrawn="1"/>
        </p:nvCxnSpPr>
        <p:spPr>
          <a:xfrm>
            <a:off x="3178749" y="4806924"/>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a:extLst>
              <a:ext uri="{FF2B5EF4-FFF2-40B4-BE49-F238E27FC236}">
                <a16:creationId xmlns:a16="http://schemas.microsoft.com/office/drawing/2014/main" id="{AAA33F09-FD44-47FF-B0D4-E7973FD8DEFB}"/>
              </a:ext>
            </a:extLst>
          </p:cNvPr>
          <p:cNvCxnSpPr>
            <a:cxnSpLocks/>
          </p:cNvCxnSpPr>
          <p:nvPr userDrawn="1"/>
        </p:nvCxnSpPr>
        <p:spPr>
          <a:xfrm>
            <a:off x="4366906" y="4806924"/>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a:extLst>
              <a:ext uri="{FF2B5EF4-FFF2-40B4-BE49-F238E27FC236}">
                <a16:creationId xmlns:a16="http://schemas.microsoft.com/office/drawing/2014/main" id="{4E930227-232B-4606-AC74-8FBBE53F7273}"/>
              </a:ext>
            </a:extLst>
          </p:cNvPr>
          <p:cNvCxnSpPr>
            <a:cxnSpLocks/>
          </p:cNvCxnSpPr>
          <p:nvPr userDrawn="1"/>
        </p:nvCxnSpPr>
        <p:spPr>
          <a:xfrm>
            <a:off x="5479968" y="4806924"/>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a:extLst>
              <a:ext uri="{FF2B5EF4-FFF2-40B4-BE49-F238E27FC236}">
                <a16:creationId xmlns:a16="http://schemas.microsoft.com/office/drawing/2014/main" id="{7B135A98-F7BD-4873-9F55-D7BBAE1956C0}"/>
              </a:ext>
            </a:extLst>
          </p:cNvPr>
          <p:cNvCxnSpPr>
            <a:cxnSpLocks/>
          </p:cNvCxnSpPr>
          <p:nvPr userDrawn="1"/>
        </p:nvCxnSpPr>
        <p:spPr>
          <a:xfrm>
            <a:off x="6719144" y="4806924"/>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a:extLst>
              <a:ext uri="{FF2B5EF4-FFF2-40B4-BE49-F238E27FC236}">
                <a16:creationId xmlns:a16="http://schemas.microsoft.com/office/drawing/2014/main" id="{EFB8D6A9-7AE7-4866-8B36-FF42F1C9A8D7}"/>
              </a:ext>
            </a:extLst>
          </p:cNvPr>
          <p:cNvCxnSpPr>
            <a:cxnSpLocks/>
          </p:cNvCxnSpPr>
          <p:nvPr userDrawn="1"/>
        </p:nvCxnSpPr>
        <p:spPr>
          <a:xfrm>
            <a:off x="7888134" y="4806924"/>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a:extLst>
              <a:ext uri="{FF2B5EF4-FFF2-40B4-BE49-F238E27FC236}">
                <a16:creationId xmlns:a16="http://schemas.microsoft.com/office/drawing/2014/main" id="{026DA307-7094-4B98-9BDF-85B1B40D676E}"/>
              </a:ext>
            </a:extLst>
          </p:cNvPr>
          <p:cNvCxnSpPr>
            <a:cxnSpLocks/>
          </p:cNvCxnSpPr>
          <p:nvPr userDrawn="1"/>
        </p:nvCxnSpPr>
        <p:spPr>
          <a:xfrm>
            <a:off x="11407706" y="4806924"/>
            <a:ext cx="0" cy="226820"/>
          </a:xfrm>
          <a:prstGeom prst="line">
            <a:avLst/>
          </a:prstGeom>
          <a:ln w="12700" cap="rnd">
            <a:solidFill>
              <a:schemeClr val="tx2"/>
            </a:solidFill>
            <a:round/>
          </a:ln>
        </p:spPr>
        <p:style>
          <a:lnRef idx="1">
            <a:schemeClr val="accent1"/>
          </a:lnRef>
          <a:fillRef idx="0">
            <a:schemeClr val="accent1"/>
          </a:fillRef>
          <a:effectRef idx="0">
            <a:schemeClr val="accent1"/>
          </a:effectRef>
          <a:fontRef idx="minor">
            <a:schemeClr val="tx1"/>
          </a:fontRef>
        </p:style>
      </p:cxnSp>
      <p:cxnSp>
        <p:nvCxnSpPr>
          <p:cNvPr id="201" name="Straight Connector 200">
            <a:extLst>
              <a:ext uri="{FF2B5EF4-FFF2-40B4-BE49-F238E27FC236}">
                <a16:creationId xmlns:a16="http://schemas.microsoft.com/office/drawing/2014/main" id="{CAD339BB-5EC7-4535-AAFA-667C8504EE5B}"/>
              </a:ext>
            </a:extLst>
          </p:cNvPr>
          <p:cNvCxnSpPr>
            <a:cxnSpLocks/>
          </p:cNvCxnSpPr>
          <p:nvPr userDrawn="1"/>
        </p:nvCxnSpPr>
        <p:spPr>
          <a:xfrm>
            <a:off x="9066314" y="4806924"/>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a:extLst>
              <a:ext uri="{FF2B5EF4-FFF2-40B4-BE49-F238E27FC236}">
                <a16:creationId xmlns:a16="http://schemas.microsoft.com/office/drawing/2014/main" id="{E17D4D70-DB0C-4043-BED6-7766EAB6C5B4}"/>
              </a:ext>
            </a:extLst>
          </p:cNvPr>
          <p:cNvCxnSpPr>
            <a:cxnSpLocks/>
          </p:cNvCxnSpPr>
          <p:nvPr userDrawn="1"/>
        </p:nvCxnSpPr>
        <p:spPr>
          <a:xfrm>
            <a:off x="10236954" y="4806924"/>
            <a:ext cx="0" cy="22682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ext Placeholder 4">
            <a:extLst>
              <a:ext uri="{FF2B5EF4-FFF2-40B4-BE49-F238E27FC236}">
                <a16:creationId xmlns:a16="http://schemas.microsoft.com/office/drawing/2014/main" id="{73DB26CC-0BDD-403A-AD54-0CA0E85E349C}"/>
              </a:ext>
            </a:extLst>
          </p:cNvPr>
          <p:cNvSpPr>
            <a:spLocks noGrp="1"/>
          </p:cNvSpPr>
          <p:nvPr>
            <p:ph type="body" sz="quarter" idx="20" hasCustomPrompt="1"/>
          </p:nvPr>
        </p:nvSpPr>
        <p:spPr>
          <a:xfrm>
            <a:off x="4946400" y="99738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8" name="Text Placeholder 4">
            <a:extLst>
              <a:ext uri="{FF2B5EF4-FFF2-40B4-BE49-F238E27FC236}">
                <a16:creationId xmlns:a16="http://schemas.microsoft.com/office/drawing/2014/main" id="{CF51E147-8718-449B-A955-22170E601328}"/>
              </a:ext>
            </a:extLst>
          </p:cNvPr>
          <p:cNvSpPr>
            <a:spLocks noGrp="1"/>
          </p:cNvSpPr>
          <p:nvPr>
            <p:ph type="body" sz="quarter" idx="21" hasCustomPrompt="1"/>
          </p:nvPr>
        </p:nvSpPr>
        <p:spPr>
          <a:xfrm>
            <a:off x="4946400" y="113027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9" name="Text Placeholder 4">
            <a:extLst>
              <a:ext uri="{FF2B5EF4-FFF2-40B4-BE49-F238E27FC236}">
                <a16:creationId xmlns:a16="http://schemas.microsoft.com/office/drawing/2014/main" id="{F3858A2C-89F5-43E3-BD41-B9456C04897D}"/>
              </a:ext>
            </a:extLst>
          </p:cNvPr>
          <p:cNvSpPr>
            <a:spLocks noGrp="1"/>
          </p:cNvSpPr>
          <p:nvPr>
            <p:ph type="body" sz="quarter" idx="22" hasCustomPrompt="1"/>
          </p:nvPr>
        </p:nvSpPr>
        <p:spPr>
          <a:xfrm>
            <a:off x="4946400" y="125620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0" name="Text Placeholder 4">
            <a:extLst>
              <a:ext uri="{FF2B5EF4-FFF2-40B4-BE49-F238E27FC236}">
                <a16:creationId xmlns:a16="http://schemas.microsoft.com/office/drawing/2014/main" id="{B10715AE-F79F-4E00-8BBE-5BC10CB43CBC}"/>
              </a:ext>
            </a:extLst>
          </p:cNvPr>
          <p:cNvSpPr>
            <a:spLocks noGrp="1"/>
          </p:cNvSpPr>
          <p:nvPr>
            <p:ph type="body" sz="quarter" idx="23" hasCustomPrompt="1"/>
          </p:nvPr>
        </p:nvSpPr>
        <p:spPr>
          <a:xfrm>
            <a:off x="4946400" y="136474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1" name="Picture Placeholder 7">
            <a:extLst>
              <a:ext uri="{FF2B5EF4-FFF2-40B4-BE49-F238E27FC236}">
                <a16:creationId xmlns:a16="http://schemas.microsoft.com/office/drawing/2014/main" id="{949F7532-CE2D-4A2F-9C09-4696C5463181}"/>
              </a:ext>
            </a:extLst>
          </p:cNvPr>
          <p:cNvSpPr>
            <a:spLocks noGrp="1" noChangeAspect="1"/>
          </p:cNvSpPr>
          <p:nvPr>
            <p:ph type="pic" sz="quarter" idx="13" hasCustomPrompt="1"/>
          </p:nvPr>
        </p:nvSpPr>
        <p:spPr>
          <a:xfrm>
            <a:off x="5119200" y="18434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16" name="Text Placeholder 4">
            <a:extLst>
              <a:ext uri="{FF2B5EF4-FFF2-40B4-BE49-F238E27FC236}">
                <a16:creationId xmlns:a16="http://schemas.microsoft.com/office/drawing/2014/main" id="{1BCB8C7E-2C95-4315-8DC2-F808A2CD982C}"/>
              </a:ext>
            </a:extLst>
          </p:cNvPr>
          <p:cNvSpPr>
            <a:spLocks noGrp="1"/>
          </p:cNvSpPr>
          <p:nvPr>
            <p:ph type="body" sz="quarter" idx="72" hasCustomPrompt="1"/>
          </p:nvPr>
        </p:nvSpPr>
        <p:spPr>
          <a:xfrm>
            <a:off x="6177600" y="99738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17" name="Text Placeholder 4">
            <a:extLst>
              <a:ext uri="{FF2B5EF4-FFF2-40B4-BE49-F238E27FC236}">
                <a16:creationId xmlns:a16="http://schemas.microsoft.com/office/drawing/2014/main" id="{637C626E-B932-4333-8286-7F226738BFF6}"/>
              </a:ext>
            </a:extLst>
          </p:cNvPr>
          <p:cNvSpPr>
            <a:spLocks noGrp="1"/>
          </p:cNvSpPr>
          <p:nvPr>
            <p:ph type="body" sz="quarter" idx="73" hasCustomPrompt="1"/>
          </p:nvPr>
        </p:nvSpPr>
        <p:spPr>
          <a:xfrm>
            <a:off x="6177600" y="113027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18" name="Text Placeholder 4">
            <a:extLst>
              <a:ext uri="{FF2B5EF4-FFF2-40B4-BE49-F238E27FC236}">
                <a16:creationId xmlns:a16="http://schemas.microsoft.com/office/drawing/2014/main" id="{89200BD6-26F9-4008-878F-8982E0F99180}"/>
              </a:ext>
            </a:extLst>
          </p:cNvPr>
          <p:cNvSpPr>
            <a:spLocks noGrp="1"/>
          </p:cNvSpPr>
          <p:nvPr>
            <p:ph type="body" sz="quarter" idx="74" hasCustomPrompt="1"/>
          </p:nvPr>
        </p:nvSpPr>
        <p:spPr>
          <a:xfrm>
            <a:off x="6177600" y="125620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19" name="Text Placeholder 4">
            <a:extLst>
              <a:ext uri="{FF2B5EF4-FFF2-40B4-BE49-F238E27FC236}">
                <a16:creationId xmlns:a16="http://schemas.microsoft.com/office/drawing/2014/main" id="{B1CC0FE1-38EC-4841-9FB6-D86DE938D30C}"/>
              </a:ext>
            </a:extLst>
          </p:cNvPr>
          <p:cNvSpPr>
            <a:spLocks noGrp="1"/>
          </p:cNvSpPr>
          <p:nvPr>
            <p:ph type="body" sz="quarter" idx="75" hasCustomPrompt="1"/>
          </p:nvPr>
        </p:nvSpPr>
        <p:spPr>
          <a:xfrm>
            <a:off x="6177600" y="136474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20" name="Picture Placeholder 7">
            <a:extLst>
              <a:ext uri="{FF2B5EF4-FFF2-40B4-BE49-F238E27FC236}">
                <a16:creationId xmlns:a16="http://schemas.microsoft.com/office/drawing/2014/main" id="{D8F2564E-AA0E-4B75-B263-4A6F458AC959}"/>
              </a:ext>
            </a:extLst>
          </p:cNvPr>
          <p:cNvSpPr>
            <a:spLocks noGrp="1" noChangeAspect="1"/>
          </p:cNvSpPr>
          <p:nvPr>
            <p:ph type="pic" sz="quarter" idx="76" hasCustomPrompt="1"/>
          </p:nvPr>
        </p:nvSpPr>
        <p:spPr>
          <a:xfrm>
            <a:off x="6350400" y="18434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21" name="Text Placeholder 4">
            <a:extLst>
              <a:ext uri="{FF2B5EF4-FFF2-40B4-BE49-F238E27FC236}">
                <a16:creationId xmlns:a16="http://schemas.microsoft.com/office/drawing/2014/main" id="{954BD314-EE4E-4330-988C-EF03ACDD52DE}"/>
              </a:ext>
            </a:extLst>
          </p:cNvPr>
          <p:cNvSpPr>
            <a:spLocks noGrp="1"/>
          </p:cNvSpPr>
          <p:nvPr>
            <p:ph type="body" sz="quarter" idx="77" hasCustomPrompt="1"/>
          </p:nvPr>
        </p:nvSpPr>
        <p:spPr>
          <a:xfrm>
            <a:off x="1238400" y="260710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22" name="Text Placeholder 4">
            <a:extLst>
              <a:ext uri="{FF2B5EF4-FFF2-40B4-BE49-F238E27FC236}">
                <a16:creationId xmlns:a16="http://schemas.microsoft.com/office/drawing/2014/main" id="{5DA06F3E-B3CC-44AB-A38F-9A0089486AE6}"/>
              </a:ext>
            </a:extLst>
          </p:cNvPr>
          <p:cNvSpPr>
            <a:spLocks noGrp="1"/>
          </p:cNvSpPr>
          <p:nvPr>
            <p:ph type="body" sz="quarter" idx="78" hasCustomPrompt="1"/>
          </p:nvPr>
        </p:nvSpPr>
        <p:spPr>
          <a:xfrm>
            <a:off x="1238400" y="273999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23" name="Text Placeholder 4">
            <a:extLst>
              <a:ext uri="{FF2B5EF4-FFF2-40B4-BE49-F238E27FC236}">
                <a16:creationId xmlns:a16="http://schemas.microsoft.com/office/drawing/2014/main" id="{5C7C72C0-D543-43BA-854B-4B47128C9432}"/>
              </a:ext>
            </a:extLst>
          </p:cNvPr>
          <p:cNvSpPr>
            <a:spLocks noGrp="1"/>
          </p:cNvSpPr>
          <p:nvPr>
            <p:ph type="body" sz="quarter" idx="79" hasCustomPrompt="1"/>
          </p:nvPr>
        </p:nvSpPr>
        <p:spPr>
          <a:xfrm>
            <a:off x="1238400" y="286592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24" name="Text Placeholder 4">
            <a:extLst>
              <a:ext uri="{FF2B5EF4-FFF2-40B4-BE49-F238E27FC236}">
                <a16:creationId xmlns:a16="http://schemas.microsoft.com/office/drawing/2014/main" id="{740F473F-B7AC-4381-B4F2-C0C18A57F294}"/>
              </a:ext>
            </a:extLst>
          </p:cNvPr>
          <p:cNvSpPr>
            <a:spLocks noGrp="1"/>
          </p:cNvSpPr>
          <p:nvPr>
            <p:ph type="body" sz="quarter" idx="80" hasCustomPrompt="1"/>
          </p:nvPr>
        </p:nvSpPr>
        <p:spPr>
          <a:xfrm>
            <a:off x="1238400" y="297446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25" name="Picture Placeholder 7">
            <a:extLst>
              <a:ext uri="{FF2B5EF4-FFF2-40B4-BE49-F238E27FC236}">
                <a16:creationId xmlns:a16="http://schemas.microsoft.com/office/drawing/2014/main" id="{C666437C-E6DA-4B4F-ACF9-B86D982F910A}"/>
              </a:ext>
            </a:extLst>
          </p:cNvPr>
          <p:cNvSpPr>
            <a:spLocks noGrp="1" noChangeAspect="1"/>
          </p:cNvSpPr>
          <p:nvPr>
            <p:ph type="pic" sz="quarter" idx="81" hasCustomPrompt="1"/>
          </p:nvPr>
        </p:nvSpPr>
        <p:spPr>
          <a:xfrm>
            <a:off x="1411200" y="179406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26" name="Text Placeholder 4">
            <a:extLst>
              <a:ext uri="{FF2B5EF4-FFF2-40B4-BE49-F238E27FC236}">
                <a16:creationId xmlns:a16="http://schemas.microsoft.com/office/drawing/2014/main" id="{243EA295-7576-4607-BCA2-1D2232AD73B7}"/>
              </a:ext>
            </a:extLst>
          </p:cNvPr>
          <p:cNvSpPr>
            <a:spLocks noGrp="1"/>
          </p:cNvSpPr>
          <p:nvPr>
            <p:ph type="body" sz="quarter" idx="82" hasCustomPrompt="1"/>
          </p:nvPr>
        </p:nvSpPr>
        <p:spPr>
          <a:xfrm>
            <a:off x="2473200" y="260710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27" name="Text Placeholder 4">
            <a:extLst>
              <a:ext uri="{FF2B5EF4-FFF2-40B4-BE49-F238E27FC236}">
                <a16:creationId xmlns:a16="http://schemas.microsoft.com/office/drawing/2014/main" id="{35014995-1227-4F21-9167-8C39CD2FC74D}"/>
              </a:ext>
            </a:extLst>
          </p:cNvPr>
          <p:cNvSpPr>
            <a:spLocks noGrp="1"/>
          </p:cNvSpPr>
          <p:nvPr>
            <p:ph type="body" sz="quarter" idx="83" hasCustomPrompt="1"/>
          </p:nvPr>
        </p:nvSpPr>
        <p:spPr>
          <a:xfrm>
            <a:off x="2473200" y="273999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28" name="Text Placeholder 4">
            <a:extLst>
              <a:ext uri="{FF2B5EF4-FFF2-40B4-BE49-F238E27FC236}">
                <a16:creationId xmlns:a16="http://schemas.microsoft.com/office/drawing/2014/main" id="{68622EA4-4AEC-4613-9A33-C9FCE925576E}"/>
              </a:ext>
            </a:extLst>
          </p:cNvPr>
          <p:cNvSpPr>
            <a:spLocks noGrp="1"/>
          </p:cNvSpPr>
          <p:nvPr>
            <p:ph type="body" sz="quarter" idx="84" hasCustomPrompt="1"/>
          </p:nvPr>
        </p:nvSpPr>
        <p:spPr>
          <a:xfrm>
            <a:off x="2473200" y="286592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29" name="Text Placeholder 4">
            <a:extLst>
              <a:ext uri="{FF2B5EF4-FFF2-40B4-BE49-F238E27FC236}">
                <a16:creationId xmlns:a16="http://schemas.microsoft.com/office/drawing/2014/main" id="{A697775B-1165-47B8-A6A3-EF6A9485E38A}"/>
              </a:ext>
            </a:extLst>
          </p:cNvPr>
          <p:cNvSpPr>
            <a:spLocks noGrp="1"/>
          </p:cNvSpPr>
          <p:nvPr>
            <p:ph type="body" sz="quarter" idx="85" hasCustomPrompt="1"/>
          </p:nvPr>
        </p:nvSpPr>
        <p:spPr>
          <a:xfrm>
            <a:off x="2473200" y="297446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30" name="Picture Placeholder 7">
            <a:extLst>
              <a:ext uri="{FF2B5EF4-FFF2-40B4-BE49-F238E27FC236}">
                <a16:creationId xmlns:a16="http://schemas.microsoft.com/office/drawing/2014/main" id="{E8999219-0AB2-4224-B0B1-83083D4B8009}"/>
              </a:ext>
            </a:extLst>
          </p:cNvPr>
          <p:cNvSpPr>
            <a:spLocks noGrp="1" noChangeAspect="1"/>
          </p:cNvSpPr>
          <p:nvPr>
            <p:ph type="pic" sz="quarter" idx="86" hasCustomPrompt="1"/>
          </p:nvPr>
        </p:nvSpPr>
        <p:spPr>
          <a:xfrm>
            <a:off x="2646000" y="179406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31" name="Text Placeholder 4">
            <a:extLst>
              <a:ext uri="{FF2B5EF4-FFF2-40B4-BE49-F238E27FC236}">
                <a16:creationId xmlns:a16="http://schemas.microsoft.com/office/drawing/2014/main" id="{984D2931-C0B9-4AEF-ADBF-EBD0ADBDB9D8}"/>
              </a:ext>
            </a:extLst>
          </p:cNvPr>
          <p:cNvSpPr>
            <a:spLocks noGrp="1"/>
          </p:cNvSpPr>
          <p:nvPr>
            <p:ph type="body" sz="quarter" idx="87" hasCustomPrompt="1"/>
          </p:nvPr>
        </p:nvSpPr>
        <p:spPr>
          <a:xfrm>
            <a:off x="3708000" y="260710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32" name="Text Placeholder 4">
            <a:extLst>
              <a:ext uri="{FF2B5EF4-FFF2-40B4-BE49-F238E27FC236}">
                <a16:creationId xmlns:a16="http://schemas.microsoft.com/office/drawing/2014/main" id="{AF2B8780-4144-453F-84D1-641037A23A11}"/>
              </a:ext>
            </a:extLst>
          </p:cNvPr>
          <p:cNvSpPr>
            <a:spLocks noGrp="1"/>
          </p:cNvSpPr>
          <p:nvPr>
            <p:ph type="body" sz="quarter" idx="88" hasCustomPrompt="1"/>
          </p:nvPr>
        </p:nvSpPr>
        <p:spPr>
          <a:xfrm>
            <a:off x="3708000" y="273999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33" name="Text Placeholder 4">
            <a:extLst>
              <a:ext uri="{FF2B5EF4-FFF2-40B4-BE49-F238E27FC236}">
                <a16:creationId xmlns:a16="http://schemas.microsoft.com/office/drawing/2014/main" id="{D9CECE2F-8AD2-4D61-93CF-DEFF8DD7C110}"/>
              </a:ext>
            </a:extLst>
          </p:cNvPr>
          <p:cNvSpPr>
            <a:spLocks noGrp="1"/>
          </p:cNvSpPr>
          <p:nvPr>
            <p:ph type="body" sz="quarter" idx="89" hasCustomPrompt="1"/>
          </p:nvPr>
        </p:nvSpPr>
        <p:spPr>
          <a:xfrm>
            <a:off x="3708000" y="286592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34" name="Text Placeholder 4">
            <a:extLst>
              <a:ext uri="{FF2B5EF4-FFF2-40B4-BE49-F238E27FC236}">
                <a16:creationId xmlns:a16="http://schemas.microsoft.com/office/drawing/2014/main" id="{71FAD523-79C2-4870-9471-0FBCAC9F294A}"/>
              </a:ext>
            </a:extLst>
          </p:cNvPr>
          <p:cNvSpPr>
            <a:spLocks noGrp="1"/>
          </p:cNvSpPr>
          <p:nvPr>
            <p:ph type="body" sz="quarter" idx="90" hasCustomPrompt="1"/>
          </p:nvPr>
        </p:nvSpPr>
        <p:spPr>
          <a:xfrm>
            <a:off x="3708000" y="297446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35" name="Picture Placeholder 7">
            <a:extLst>
              <a:ext uri="{FF2B5EF4-FFF2-40B4-BE49-F238E27FC236}">
                <a16:creationId xmlns:a16="http://schemas.microsoft.com/office/drawing/2014/main" id="{2E2083E8-8C6D-4548-82D5-315A29E4DCB9}"/>
              </a:ext>
            </a:extLst>
          </p:cNvPr>
          <p:cNvSpPr>
            <a:spLocks noGrp="1" noChangeAspect="1"/>
          </p:cNvSpPr>
          <p:nvPr>
            <p:ph type="pic" sz="quarter" idx="91" hasCustomPrompt="1"/>
          </p:nvPr>
        </p:nvSpPr>
        <p:spPr>
          <a:xfrm>
            <a:off x="3880800" y="179406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36" name="Text Placeholder 4">
            <a:extLst>
              <a:ext uri="{FF2B5EF4-FFF2-40B4-BE49-F238E27FC236}">
                <a16:creationId xmlns:a16="http://schemas.microsoft.com/office/drawing/2014/main" id="{E36689DA-7799-4EBC-A933-9B52EE8C253C}"/>
              </a:ext>
            </a:extLst>
          </p:cNvPr>
          <p:cNvSpPr>
            <a:spLocks noGrp="1"/>
          </p:cNvSpPr>
          <p:nvPr>
            <p:ph type="body" sz="quarter" idx="92" hasCustomPrompt="1"/>
          </p:nvPr>
        </p:nvSpPr>
        <p:spPr>
          <a:xfrm>
            <a:off x="4946400" y="260710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37" name="Text Placeholder 4">
            <a:extLst>
              <a:ext uri="{FF2B5EF4-FFF2-40B4-BE49-F238E27FC236}">
                <a16:creationId xmlns:a16="http://schemas.microsoft.com/office/drawing/2014/main" id="{5CDBF1E0-7F81-476C-B1BC-7A408FBE4F23}"/>
              </a:ext>
            </a:extLst>
          </p:cNvPr>
          <p:cNvSpPr>
            <a:spLocks noGrp="1"/>
          </p:cNvSpPr>
          <p:nvPr>
            <p:ph type="body" sz="quarter" idx="93" hasCustomPrompt="1"/>
          </p:nvPr>
        </p:nvSpPr>
        <p:spPr>
          <a:xfrm>
            <a:off x="4946400" y="273999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38" name="Text Placeholder 4">
            <a:extLst>
              <a:ext uri="{FF2B5EF4-FFF2-40B4-BE49-F238E27FC236}">
                <a16:creationId xmlns:a16="http://schemas.microsoft.com/office/drawing/2014/main" id="{3BA11C39-E34C-4495-A492-FFC8F4721506}"/>
              </a:ext>
            </a:extLst>
          </p:cNvPr>
          <p:cNvSpPr>
            <a:spLocks noGrp="1"/>
          </p:cNvSpPr>
          <p:nvPr>
            <p:ph type="body" sz="quarter" idx="94" hasCustomPrompt="1"/>
          </p:nvPr>
        </p:nvSpPr>
        <p:spPr>
          <a:xfrm>
            <a:off x="4946400" y="286592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39" name="Text Placeholder 4">
            <a:extLst>
              <a:ext uri="{FF2B5EF4-FFF2-40B4-BE49-F238E27FC236}">
                <a16:creationId xmlns:a16="http://schemas.microsoft.com/office/drawing/2014/main" id="{66CA36B6-5860-43CC-B05E-C35F87BF3220}"/>
              </a:ext>
            </a:extLst>
          </p:cNvPr>
          <p:cNvSpPr>
            <a:spLocks noGrp="1"/>
          </p:cNvSpPr>
          <p:nvPr>
            <p:ph type="body" sz="quarter" idx="95" hasCustomPrompt="1"/>
          </p:nvPr>
        </p:nvSpPr>
        <p:spPr>
          <a:xfrm>
            <a:off x="4946400" y="297446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40" name="Picture Placeholder 7">
            <a:extLst>
              <a:ext uri="{FF2B5EF4-FFF2-40B4-BE49-F238E27FC236}">
                <a16:creationId xmlns:a16="http://schemas.microsoft.com/office/drawing/2014/main" id="{3768AC93-78C3-4376-97B6-AE71E57CE5B5}"/>
              </a:ext>
            </a:extLst>
          </p:cNvPr>
          <p:cNvSpPr>
            <a:spLocks noGrp="1" noChangeAspect="1"/>
          </p:cNvSpPr>
          <p:nvPr>
            <p:ph type="pic" sz="quarter" idx="96" hasCustomPrompt="1"/>
          </p:nvPr>
        </p:nvSpPr>
        <p:spPr>
          <a:xfrm>
            <a:off x="5119200" y="179406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41" name="Text Placeholder 4">
            <a:extLst>
              <a:ext uri="{FF2B5EF4-FFF2-40B4-BE49-F238E27FC236}">
                <a16:creationId xmlns:a16="http://schemas.microsoft.com/office/drawing/2014/main" id="{1E15EA31-1B3F-46F6-8077-26C38143E576}"/>
              </a:ext>
            </a:extLst>
          </p:cNvPr>
          <p:cNvSpPr>
            <a:spLocks noGrp="1"/>
          </p:cNvSpPr>
          <p:nvPr>
            <p:ph type="body" sz="quarter" idx="97" hasCustomPrompt="1"/>
          </p:nvPr>
        </p:nvSpPr>
        <p:spPr>
          <a:xfrm>
            <a:off x="6177600" y="260710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42" name="Text Placeholder 4">
            <a:extLst>
              <a:ext uri="{FF2B5EF4-FFF2-40B4-BE49-F238E27FC236}">
                <a16:creationId xmlns:a16="http://schemas.microsoft.com/office/drawing/2014/main" id="{B4FF8CBA-AD5A-4FA3-A653-54574146B6B1}"/>
              </a:ext>
            </a:extLst>
          </p:cNvPr>
          <p:cNvSpPr>
            <a:spLocks noGrp="1"/>
          </p:cNvSpPr>
          <p:nvPr>
            <p:ph type="body" sz="quarter" idx="98" hasCustomPrompt="1"/>
          </p:nvPr>
        </p:nvSpPr>
        <p:spPr>
          <a:xfrm>
            <a:off x="6177600" y="273999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43" name="Text Placeholder 4">
            <a:extLst>
              <a:ext uri="{FF2B5EF4-FFF2-40B4-BE49-F238E27FC236}">
                <a16:creationId xmlns:a16="http://schemas.microsoft.com/office/drawing/2014/main" id="{7FB7D956-E48A-4DDF-959B-43C095CBB5D2}"/>
              </a:ext>
            </a:extLst>
          </p:cNvPr>
          <p:cNvSpPr>
            <a:spLocks noGrp="1"/>
          </p:cNvSpPr>
          <p:nvPr>
            <p:ph type="body" sz="quarter" idx="99" hasCustomPrompt="1"/>
          </p:nvPr>
        </p:nvSpPr>
        <p:spPr>
          <a:xfrm>
            <a:off x="6177600" y="286592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44" name="Text Placeholder 4">
            <a:extLst>
              <a:ext uri="{FF2B5EF4-FFF2-40B4-BE49-F238E27FC236}">
                <a16:creationId xmlns:a16="http://schemas.microsoft.com/office/drawing/2014/main" id="{A60AD955-241B-4270-92C2-2445D5BFAD0B}"/>
              </a:ext>
            </a:extLst>
          </p:cNvPr>
          <p:cNvSpPr>
            <a:spLocks noGrp="1"/>
          </p:cNvSpPr>
          <p:nvPr>
            <p:ph type="body" sz="quarter" idx="100" hasCustomPrompt="1"/>
          </p:nvPr>
        </p:nvSpPr>
        <p:spPr>
          <a:xfrm>
            <a:off x="6177600" y="297446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45" name="Picture Placeholder 7">
            <a:extLst>
              <a:ext uri="{FF2B5EF4-FFF2-40B4-BE49-F238E27FC236}">
                <a16:creationId xmlns:a16="http://schemas.microsoft.com/office/drawing/2014/main" id="{6B453A71-1F9C-4746-BE5C-DB9AD7295293}"/>
              </a:ext>
            </a:extLst>
          </p:cNvPr>
          <p:cNvSpPr>
            <a:spLocks noGrp="1" noChangeAspect="1"/>
          </p:cNvSpPr>
          <p:nvPr>
            <p:ph type="pic" sz="quarter" idx="101" hasCustomPrompt="1"/>
          </p:nvPr>
        </p:nvSpPr>
        <p:spPr>
          <a:xfrm>
            <a:off x="6350400" y="179406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46" name="Text Placeholder 4">
            <a:extLst>
              <a:ext uri="{FF2B5EF4-FFF2-40B4-BE49-F238E27FC236}">
                <a16:creationId xmlns:a16="http://schemas.microsoft.com/office/drawing/2014/main" id="{51FE92C3-55B1-4002-9AE7-45F659A5C374}"/>
              </a:ext>
            </a:extLst>
          </p:cNvPr>
          <p:cNvSpPr>
            <a:spLocks noGrp="1"/>
          </p:cNvSpPr>
          <p:nvPr>
            <p:ph type="body" sz="quarter" idx="102" hasCustomPrompt="1"/>
          </p:nvPr>
        </p:nvSpPr>
        <p:spPr>
          <a:xfrm>
            <a:off x="7416000" y="260710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47" name="Text Placeholder 4">
            <a:extLst>
              <a:ext uri="{FF2B5EF4-FFF2-40B4-BE49-F238E27FC236}">
                <a16:creationId xmlns:a16="http://schemas.microsoft.com/office/drawing/2014/main" id="{38E7334E-69FA-4905-B229-C4F3BBC5EB37}"/>
              </a:ext>
            </a:extLst>
          </p:cNvPr>
          <p:cNvSpPr>
            <a:spLocks noGrp="1"/>
          </p:cNvSpPr>
          <p:nvPr>
            <p:ph type="body" sz="quarter" idx="103" hasCustomPrompt="1"/>
          </p:nvPr>
        </p:nvSpPr>
        <p:spPr>
          <a:xfrm>
            <a:off x="7416000" y="273999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48" name="Text Placeholder 4">
            <a:extLst>
              <a:ext uri="{FF2B5EF4-FFF2-40B4-BE49-F238E27FC236}">
                <a16:creationId xmlns:a16="http://schemas.microsoft.com/office/drawing/2014/main" id="{C79C2BE3-0F3B-43C0-AF93-BE6221BA3D20}"/>
              </a:ext>
            </a:extLst>
          </p:cNvPr>
          <p:cNvSpPr>
            <a:spLocks noGrp="1"/>
          </p:cNvSpPr>
          <p:nvPr>
            <p:ph type="body" sz="quarter" idx="104" hasCustomPrompt="1"/>
          </p:nvPr>
        </p:nvSpPr>
        <p:spPr>
          <a:xfrm>
            <a:off x="7416000" y="286592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49" name="Text Placeholder 4">
            <a:extLst>
              <a:ext uri="{FF2B5EF4-FFF2-40B4-BE49-F238E27FC236}">
                <a16:creationId xmlns:a16="http://schemas.microsoft.com/office/drawing/2014/main" id="{4780A3D5-B02E-436C-8E69-AC32ED78E418}"/>
              </a:ext>
            </a:extLst>
          </p:cNvPr>
          <p:cNvSpPr>
            <a:spLocks noGrp="1"/>
          </p:cNvSpPr>
          <p:nvPr>
            <p:ph type="body" sz="quarter" idx="105" hasCustomPrompt="1"/>
          </p:nvPr>
        </p:nvSpPr>
        <p:spPr>
          <a:xfrm>
            <a:off x="7416000" y="297446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50" name="Picture Placeholder 7">
            <a:extLst>
              <a:ext uri="{FF2B5EF4-FFF2-40B4-BE49-F238E27FC236}">
                <a16:creationId xmlns:a16="http://schemas.microsoft.com/office/drawing/2014/main" id="{5ED602CB-263C-49DD-B24F-6C044FA764D3}"/>
              </a:ext>
            </a:extLst>
          </p:cNvPr>
          <p:cNvSpPr>
            <a:spLocks noGrp="1" noChangeAspect="1"/>
          </p:cNvSpPr>
          <p:nvPr>
            <p:ph type="pic" sz="quarter" idx="106" hasCustomPrompt="1"/>
          </p:nvPr>
        </p:nvSpPr>
        <p:spPr>
          <a:xfrm>
            <a:off x="7585200" y="179406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271" name="Text Placeholder 4">
            <a:extLst>
              <a:ext uri="{FF2B5EF4-FFF2-40B4-BE49-F238E27FC236}">
                <a16:creationId xmlns:a16="http://schemas.microsoft.com/office/drawing/2014/main" id="{3E0F4145-61BA-4CE2-A3EA-0C1EDC388FE5}"/>
              </a:ext>
            </a:extLst>
          </p:cNvPr>
          <p:cNvSpPr>
            <a:spLocks noGrp="1"/>
          </p:cNvSpPr>
          <p:nvPr>
            <p:ph type="body" sz="quarter" idx="107" hasCustomPrompt="1"/>
          </p:nvPr>
        </p:nvSpPr>
        <p:spPr>
          <a:xfrm>
            <a:off x="8650800" y="260710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72" name="Text Placeholder 4">
            <a:extLst>
              <a:ext uri="{FF2B5EF4-FFF2-40B4-BE49-F238E27FC236}">
                <a16:creationId xmlns:a16="http://schemas.microsoft.com/office/drawing/2014/main" id="{B0C144E9-6BA4-455A-865E-7D5AE88E05B1}"/>
              </a:ext>
            </a:extLst>
          </p:cNvPr>
          <p:cNvSpPr>
            <a:spLocks noGrp="1"/>
          </p:cNvSpPr>
          <p:nvPr>
            <p:ph type="body" sz="quarter" idx="108" hasCustomPrompt="1"/>
          </p:nvPr>
        </p:nvSpPr>
        <p:spPr>
          <a:xfrm>
            <a:off x="8650800" y="273999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73" name="Text Placeholder 4">
            <a:extLst>
              <a:ext uri="{FF2B5EF4-FFF2-40B4-BE49-F238E27FC236}">
                <a16:creationId xmlns:a16="http://schemas.microsoft.com/office/drawing/2014/main" id="{C7194312-4AC1-4EEB-82AC-35369690A8E7}"/>
              </a:ext>
            </a:extLst>
          </p:cNvPr>
          <p:cNvSpPr>
            <a:spLocks noGrp="1"/>
          </p:cNvSpPr>
          <p:nvPr>
            <p:ph type="body" sz="quarter" idx="109" hasCustomPrompt="1"/>
          </p:nvPr>
        </p:nvSpPr>
        <p:spPr>
          <a:xfrm>
            <a:off x="8650800" y="286592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74" name="Text Placeholder 4">
            <a:extLst>
              <a:ext uri="{FF2B5EF4-FFF2-40B4-BE49-F238E27FC236}">
                <a16:creationId xmlns:a16="http://schemas.microsoft.com/office/drawing/2014/main" id="{864E223D-19B6-4608-B65F-1460905FA055}"/>
              </a:ext>
            </a:extLst>
          </p:cNvPr>
          <p:cNvSpPr>
            <a:spLocks noGrp="1"/>
          </p:cNvSpPr>
          <p:nvPr>
            <p:ph type="body" sz="quarter" idx="110" hasCustomPrompt="1"/>
          </p:nvPr>
        </p:nvSpPr>
        <p:spPr>
          <a:xfrm>
            <a:off x="8650800" y="297446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275" name="Picture Placeholder 7">
            <a:extLst>
              <a:ext uri="{FF2B5EF4-FFF2-40B4-BE49-F238E27FC236}">
                <a16:creationId xmlns:a16="http://schemas.microsoft.com/office/drawing/2014/main" id="{9D032E1B-D9D0-4D17-ACCD-6C343D89F6DC}"/>
              </a:ext>
            </a:extLst>
          </p:cNvPr>
          <p:cNvSpPr>
            <a:spLocks noGrp="1" noChangeAspect="1"/>
          </p:cNvSpPr>
          <p:nvPr>
            <p:ph type="pic" sz="quarter" idx="111" hasCustomPrompt="1"/>
          </p:nvPr>
        </p:nvSpPr>
        <p:spPr>
          <a:xfrm>
            <a:off x="8820000" y="179406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276" name="Text Placeholder 4">
            <a:extLst>
              <a:ext uri="{FF2B5EF4-FFF2-40B4-BE49-F238E27FC236}">
                <a16:creationId xmlns:a16="http://schemas.microsoft.com/office/drawing/2014/main" id="{B1320D34-697E-4B24-8BF3-87170F14C170}"/>
              </a:ext>
            </a:extLst>
          </p:cNvPr>
          <p:cNvSpPr>
            <a:spLocks noGrp="1"/>
          </p:cNvSpPr>
          <p:nvPr>
            <p:ph type="body" sz="quarter" idx="112" hasCustomPrompt="1"/>
          </p:nvPr>
        </p:nvSpPr>
        <p:spPr>
          <a:xfrm>
            <a:off x="9878400" y="260710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77" name="Text Placeholder 4">
            <a:extLst>
              <a:ext uri="{FF2B5EF4-FFF2-40B4-BE49-F238E27FC236}">
                <a16:creationId xmlns:a16="http://schemas.microsoft.com/office/drawing/2014/main" id="{D590ABA3-C654-4A35-9A8B-7E500A8A845C}"/>
              </a:ext>
            </a:extLst>
          </p:cNvPr>
          <p:cNvSpPr>
            <a:spLocks noGrp="1"/>
          </p:cNvSpPr>
          <p:nvPr>
            <p:ph type="body" sz="quarter" idx="113" hasCustomPrompt="1"/>
          </p:nvPr>
        </p:nvSpPr>
        <p:spPr>
          <a:xfrm>
            <a:off x="9878400" y="273999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78" name="Text Placeholder 4">
            <a:extLst>
              <a:ext uri="{FF2B5EF4-FFF2-40B4-BE49-F238E27FC236}">
                <a16:creationId xmlns:a16="http://schemas.microsoft.com/office/drawing/2014/main" id="{446ED482-D031-4F4B-86AD-32CD99D211A0}"/>
              </a:ext>
            </a:extLst>
          </p:cNvPr>
          <p:cNvSpPr>
            <a:spLocks noGrp="1"/>
          </p:cNvSpPr>
          <p:nvPr>
            <p:ph type="body" sz="quarter" idx="114" hasCustomPrompt="1"/>
          </p:nvPr>
        </p:nvSpPr>
        <p:spPr>
          <a:xfrm>
            <a:off x="9878400" y="286592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79" name="Text Placeholder 4">
            <a:extLst>
              <a:ext uri="{FF2B5EF4-FFF2-40B4-BE49-F238E27FC236}">
                <a16:creationId xmlns:a16="http://schemas.microsoft.com/office/drawing/2014/main" id="{C1D764C6-8B78-45C6-95E6-693CB6DA2874}"/>
              </a:ext>
            </a:extLst>
          </p:cNvPr>
          <p:cNvSpPr>
            <a:spLocks noGrp="1"/>
          </p:cNvSpPr>
          <p:nvPr>
            <p:ph type="body" sz="quarter" idx="115" hasCustomPrompt="1"/>
          </p:nvPr>
        </p:nvSpPr>
        <p:spPr>
          <a:xfrm>
            <a:off x="9878400" y="297446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280" name="Picture Placeholder 7">
            <a:extLst>
              <a:ext uri="{FF2B5EF4-FFF2-40B4-BE49-F238E27FC236}">
                <a16:creationId xmlns:a16="http://schemas.microsoft.com/office/drawing/2014/main" id="{145A695C-B6E7-403A-A659-2CE6271CEE18}"/>
              </a:ext>
            </a:extLst>
          </p:cNvPr>
          <p:cNvSpPr>
            <a:spLocks noGrp="1" noChangeAspect="1"/>
          </p:cNvSpPr>
          <p:nvPr>
            <p:ph type="pic" sz="quarter" idx="116" hasCustomPrompt="1"/>
          </p:nvPr>
        </p:nvSpPr>
        <p:spPr>
          <a:xfrm>
            <a:off x="10051200" y="179406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281" name="Text Placeholder 4">
            <a:extLst>
              <a:ext uri="{FF2B5EF4-FFF2-40B4-BE49-F238E27FC236}">
                <a16:creationId xmlns:a16="http://schemas.microsoft.com/office/drawing/2014/main" id="{43B30AC5-49DB-460A-BA21-FBF97FBFFEA7}"/>
              </a:ext>
            </a:extLst>
          </p:cNvPr>
          <p:cNvSpPr>
            <a:spLocks noGrp="1"/>
          </p:cNvSpPr>
          <p:nvPr>
            <p:ph type="body" sz="quarter" idx="117" hasCustomPrompt="1"/>
          </p:nvPr>
        </p:nvSpPr>
        <p:spPr>
          <a:xfrm>
            <a:off x="296806" y="421291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82" name="Text Placeholder 4">
            <a:extLst>
              <a:ext uri="{FF2B5EF4-FFF2-40B4-BE49-F238E27FC236}">
                <a16:creationId xmlns:a16="http://schemas.microsoft.com/office/drawing/2014/main" id="{4ED4336E-7EB5-44E1-9BBC-1F539BB1340E}"/>
              </a:ext>
            </a:extLst>
          </p:cNvPr>
          <p:cNvSpPr>
            <a:spLocks noGrp="1"/>
          </p:cNvSpPr>
          <p:nvPr>
            <p:ph type="body" sz="quarter" idx="118" hasCustomPrompt="1"/>
          </p:nvPr>
        </p:nvSpPr>
        <p:spPr>
          <a:xfrm>
            <a:off x="296806" y="434580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83" name="Text Placeholder 4">
            <a:extLst>
              <a:ext uri="{FF2B5EF4-FFF2-40B4-BE49-F238E27FC236}">
                <a16:creationId xmlns:a16="http://schemas.microsoft.com/office/drawing/2014/main" id="{6C89A572-BB42-49A1-9C15-EA2137F3BA35}"/>
              </a:ext>
            </a:extLst>
          </p:cNvPr>
          <p:cNvSpPr>
            <a:spLocks noGrp="1"/>
          </p:cNvSpPr>
          <p:nvPr>
            <p:ph type="body" sz="quarter" idx="119" hasCustomPrompt="1"/>
          </p:nvPr>
        </p:nvSpPr>
        <p:spPr>
          <a:xfrm>
            <a:off x="296806" y="447173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84" name="Text Placeholder 4">
            <a:extLst>
              <a:ext uri="{FF2B5EF4-FFF2-40B4-BE49-F238E27FC236}">
                <a16:creationId xmlns:a16="http://schemas.microsoft.com/office/drawing/2014/main" id="{22C78003-F063-4BB5-AACD-E048F5837960}"/>
              </a:ext>
            </a:extLst>
          </p:cNvPr>
          <p:cNvSpPr>
            <a:spLocks noGrp="1"/>
          </p:cNvSpPr>
          <p:nvPr>
            <p:ph type="body" sz="quarter" idx="120" hasCustomPrompt="1"/>
          </p:nvPr>
        </p:nvSpPr>
        <p:spPr>
          <a:xfrm>
            <a:off x="296806" y="458027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285" name="Picture Placeholder 7">
            <a:extLst>
              <a:ext uri="{FF2B5EF4-FFF2-40B4-BE49-F238E27FC236}">
                <a16:creationId xmlns:a16="http://schemas.microsoft.com/office/drawing/2014/main" id="{7E955A9E-0815-486E-8A1B-5A344C94B010}"/>
              </a:ext>
            </a:extLst>
          </p:cNvPr>
          <p:cNvSpPr>
            <a:spLocks noGrp="1" noChangeAspect="1"/>
          </p:cNvSpPr>
          <p:nvPr>
            <p:ph type="pic" sz="quarter" idx="121" hasCustomPrompt="1"/>
          </p:nvPr>
        </p:nvSpPr>
        <p:spPr>
          <a:xfrm>
            <a:off x="468264" y="339987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286" name="Text Placeholder 4">
            <a:extLst>
              <a:ext uri="{FF2B5EF4-FFF2-40B4-BE49-F238E27FC236}">
                <a16:creationId xmlns:a16="http://schemas.microsoft.com/office/drawing/2014/main" id="{A7A3ED98-16A7-4CF4-8852-D731442C9E88}"/>
              </a:ext>
            </a:extLst>
          </p:cNvPr>
          <p:cNvSpPr>
            <a:spLocks noGrp="1"/>
          </p:cNvSpPr>
          <p:nvPr>
            <p:ph type="body" sz="quarter" idx="122" hasCustomPrompt="1"/>
          </p:nvPr>
        </p:nvSpPr>
        <p:spPr>
          <a:xfrm>
            <a:off x="1467077" y="421291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87" name="Text Placeholder 4">
            <a:extLst>
              <a:ext uri="{FF2B5EF4-FFF2-40B4-BE49-F238E27FC236}">
                <a16:creationId xmlns:a16="http://schemas.microsoft.com/office/drawing/2014/main" id="{A88DCBED-A3B0-4BAA-A21D-0CD68DE5B751}"/>
              </a:ext>
            </a:extLst>
          </p:cNvPr>
          <p:cNvSpPr>
            <a:spLocks noGrp="1"/>
          </p:cNvSpPr>
          <p:nvPr>
            <p:ph type="body" sz="quarter" idx="123" hasCustomPrompt="1"/>
          </p:nvPr>
        </p:nvSpPr>
        <p:spPr>
          <a:xfrm>
            <a:off x="1467077" y="434580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88" name="Text Placeholder 4">
            <a:extLst>
              <a:ext uri="{FF2B5EF4-FFF2-40B4-BE49-F238E27FC236}">
                <a16:creationId xmlns:a16="http://schemas.microsoft.com/office/drawing/2014/main" id="{513912DA-A22C-47A1-9D62-462A7D09306E}"/>
              </a:ext>
            </a:extLst>
          </p:cNvPr>
          <p:cNvSpPr>
            <a:spLocks noGrp="1"/>
          </p:cNvSpPr>
          <p:nvPr>
            <p:ph type="body" sz="quarter" idx="124" hasCustomPrompt="1"/>
          </p:nvPr>
        </p:nvSpPr>
        <p:spPr>
          <a:xfrm>
            <a:off x="1467077" y="447173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89" name="Text Placeholder 4">
            <a:extLst>
              <a:ext uri="{FF2B5EF4-FFF2-40B4-BE49-F238E27FC236}">
                <a16:creationId xmlns:a16="http://schemas.microsoft.com/office/drawing/2014/main" id="{9D700DB8-E39F-42B8-A664-8EA35F26238F}"/>
              </a:ext>
            </a:extLst>
          </p:cNvPr>
          <p:cNvSpPr>
            <a:spLocks noGrp="1"/>
          </p:cNvSpPr>
          <p:nvPr>
            <p:ph type="body" sz="quarter" idx="125" hasCustomPrompt="1"/>
          </p:nvPr>
        </p:nvSpPr>
        <p:spPr>
          <a:xfrm>
            <a:off x="1467077" y="458027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290" name="Picture Placeholder 7">
            <a:extLst>
              <a:ext uri="{FF2B5EF4-FFF2-40B4-BE49-F238E27FC236}">
                <a16:creationId xmlns:a16="http://schemas.microsoft.com/office/drawing/2014/main" id="{119D0912-283E-4DF2-A7FB-4654A7F7E9D2}"/>
              </a:ext>
            </a:extLst>
          </p:cNvPr>
          <p:cNvSpPr>
            <a:spLocks noGrp="1" noChangeAspect="1"/>
          </p:cNvSpPr>
          <p:nvPr>
            <p:ph type="pic" sz="quarter" idx="126" hasCustomPrompt="1"/>
          </p:nvPr>
        </p:nvSpPr>
        <p:spPr>
          <a:xfrm>
            <a:off x="1638535" y="339987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291" name="Text Placeholder 4">
            <a:extLst>
              <a:ext uri="{FF2B5EF4-FFF2-40B4-BE49-F238E27FC236}">
                <a16:creationId xmlns:a16="http://schemas.microsoft.com/office/drawing/2014/main" id="{F785E6D4-8ADD-43B9-BA99-2489C8AF6784}"/>
              </a:ext>
            </a:extLst>
          </p:cNvPr>
          <p:cNvSpPr>
            <a:spLocks noGrp="1"/>
          </p:cNvSpPr>
          <p:nvPr>
            <p:ph type="body" sz="quarter" idx="127" hasCustomPrompt="1"/>
          </p:nvPr>
        </p:nvSpPr>
        <p:spPr>
          <a:xfrm>
            <a:off x="2641090" y="421291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92" name="Text Placeholder 4">
            <a:extLst>
              <a:ext uri="{FF2B5EF4-FFF2-40B4-BE49-F238E27FC236}">
                <a16:creationId xmlns:a16="http://schemas.microsoft.com/office/drawing/2014/main" id="{5708805A-E1C6-4358-8E12-09EA3DCA9C9B}"/>
              </a:ext>
            </a:extLst>
          </p:cNvPr>
          <p:cNvSpPr>
            <a:spLocks noGrp="1"/>
          </p:cNvSpPr>
          <p:nvPr>
            <p:ph type="body" sz="quarter" idx="128" hasCustomPrompt="1"/>
          </p:nvPr>
        </p:nvSpPr>
        <p:spPr>
          <a:xfrm>
            <a:off x="2641090" y="434580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93" name="Text Placeholder 4">
            <a:extLst>
              <a:ext uri="{FF2B5EF4-FFF2-40B4-BE49-F238E27FC236}">
                <a16:creationId xmlns:a16="http://schemas.microsoft.com/office/drawing/2014/main" id="{EE5AC273-BAEA-420A-8B98-8A15C0D8F26F}"/>
              </a:ext>
            </a:extLst>
          </p:cNvPr>
          <p:cNvSpPr>
            <a:spLocks noGrp="1"/>
          </p:cNvSpPr>
          <p:nvPr>
            <p:ph type="body" sz="quarter" idx="129" hasCustomPrompt="1"/>
          </p:nvPr>
        </p:nvSpPr>
        <p:spPr>
          <a:xfrm>
            <a:off x="2641090" y="447173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94" name="Text Placeholder 4">
            <a:extLst>
              <a:ext uri="{FF2B5EF4-FFF2-40B4-BE49-F238E27FC236}">
                <a16:creationId xmlns:a16="http://schemas.microsoft.com/office/drawing/2014/main" id="{759D53F4-7165-4ABD-9E1A-93CCF1C825AA}"/>
              </a:ext>
            </a:extLst>
          </p:cNvPr>
          <p:cNvSpPr>
            <a:spLocks noGrp="1"/>
          </p:cNvSpPr>
          <p:nvPr>
            <p:ph type="body" sz="quarter" idx="130" hasCustomPrompt="1"/>
          </p:nvPr>
        </p:nvSpPr>
        <p:spPr>
          <a:xfrm>
            <a:off x="2641090" y="458027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295" name="Picture Placeholder 7">
            <a:extLst>
              <a:ext uri="{FF2B5EF4-FFF2-40B4-BE49-F238E27FC236}">
                <a16:creationId xmlns:a16="http://schemas.microsoft.com/office/drawing/2014/main" id="{CB622C18-4AC6-4DF2-82CD-65B11CD46F2D}"/>
              </a:ext>
            </a:extLst>
          </p:cNvPr>
          <p:cNvSpPr>
            <a:spLocks noGrp="1" noChangeAspect="1"/>
          </p:cNvSpPr>
          <p:nvPr>
            <p:ph type="pic" sz="quarter" idx="131" hasCustomPrompt="1"/>
          </p:nvPr>
        </p:nvSpPr>
        <p:spPr>
          <a:xfrm>
            <a:off x="2812548" y="339987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296" name="Text Placeholder 4">
            <a:extLst>
              <a:ext uri="{FF2B5EF4-FFF2-40B4-BE49-F238E27FC236}">
                <a16:creationId xmlns:a16="http://schemas.microsoft.com/office/drawing/2014/main" id="{8F4C88EA-7D2A-4952-BDE2-FF8E3813CB74}"/>
              </a:ext>
            </a:extLst>
          </p:cNvPr>
          <p:cNvSpPr>
            <a:spLocks noGrp="1"/>
          </p:cNvSpPr>
          <p:nvPr>
            <p:ph type="body" sz="quarter" idx="132" hasCustomPrompt="1"/>
          </p:nvPr>
        </p:nvSpPr>
        <p:spPr>
          <a:xfrm>
            <a:off x="3822709" y="421291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97" name="Text Placeholder 4">
            <a:extLst>
              <a:ext uri="{FF2B5EF4-FFF2-40B4-BE49-F238E27FC236}">
                <a16:creationId xmlns:a16="http://schemas.microsoft.com/office/drawing/2014/main" id="{71C23684-2E3F-4FBE-966A-795520ED2AFF}"/>
              </a:ext>
            </a:extLst>
          </p:cNvPr>
          <p:cNvSpPr>
            <a:spLocks noGrp="1"/>
          </p:cNvSpPr>
          <p:nvPr>
            <p:ph type="body" sz="quarter" idx="133" hasCustomPrompt="1"/>
          </p:nvPr>
        </p:nvSpPr>
        <p:spPr>
          <a:xfrm>
            <a:off x="3822709" y="434580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98" name="Text Placeholder 4">
            <a:extLst>
              <a:ext uri="{FF2B5EF4-FFF2-40B4-BE49-F238E27FC236}">
                <a16:creationId xmlns:a16="http://schemas.microsoft.com/office/drawing/2014/main" id="{2A73D139-F580-4A30-9FE3-87D5CC6177E2}"/>
              </a:ext>
            </a:extLst>
          </p:cNvPr>
          <p:cNvSpPr>
            <a:spLocks noGrp="1"/>
          </p:cNvSpPr>
          <p:nvPr>
            <p:ph type="body" sz="quarter" idx="134" hasCustomPrompt="1"/>
          </p:nvPr>
        </p:nvSpPr>
        <p:spPr>
          <a:xfrm>
            <a:off x="3822709" y="447173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99" name="Text Placeholder 4">
            <a:extLst>
              <a:ext uri="{FF2B5EF4-FFF2-40B4-BE49-F238E27FC236}">
                <a16:creationId xmlns:a16="http://schemas.microsoft.com/office/drawing/2014/main" id="{F96AAD65-BF2A-4385-9DD1-8414EAD4F5C9}"/>
              </a:ext>
            </a:extLst>
          </p:cNvPr>
          <p:cNvSpPr>
            <a:spLocks noGrp="1"/>
          </p:cNvSpPr>
          <p:nvPr>
            <p:ph type="body" sz="quarter" idx="135" hasCustomPrompt="1"/>
          </p:nvPr>
        </p:nvSpPr>
        <p:spPr>
          <a:xfrm>
            <a:off x="3822709" y="458027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00" name="Picture Placeholder 7">
            <a:extLst>
              <a:ext uri="{FF2B5EF4-FFF2-40B4-BE49-F238E27FC236}">
                <a16:creationId xmlns:a16="http://schemas.microsoft.com/office/drawing/2014/main" id="{1F953F1B-9AF7-48F0-BD04-DCF42055DCC7}"/>
              </a:ext>
            </a:extLst>
          </p:cNvPr>
          <p:cNvSpPr>
            <a:spLocks noGrp="1" noChangeAspect="1"/>
          </p:cNvSpPr>
          <p:nvPr>
            <p:ph type="pic" sz="quarter" idx="136" hasCustomPrompt="1"/>
          </p:nvPr>
        </p:nvSpPr>
        <p:spPr>
          <a:xfrm>
            <a:off x="3994167" y="339987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01" name="Text Placeholder 4">
            <a:extLst>
              <a:ext uri="{FF2B5EF4-FFF2-40B4-BE49-F238E27FC236}">
                <a16:creationId xmlns:a16="http://schemas.microsoft.com/office/drawing/2014/main" id="{4AB53460-FA6A-4C59-ABCA-3EEAD0F943F8}"/>
              </a:ext>
            </a:extLst>
          </p:cNvPr>
          <p:cNvSpPr>
            <a:spLocks noGrp="1"/>
          </p:cNvSpPr>
          <p:nvPr>
            <p:ph type="body" sz="quarter" idx="137" hasCustomPrompt="1"/>
          </p:nvPr>
        </p:nvSpPr>
        <p:spPr>
          <a:xfrm>
            <a:off x="4946400" y="421291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02" name="Text Placeholder 4">
            <a:extLst>
              <a:ext uri="{FF2B5EF4-FFF2-40B4-BE49-F238E27FC236}">
                <a16:creationId xmlns:a16="http://schemas.microsoft.com/office/drawing/2014/main" id="{C670F21E-D53E-4772-BF7A-6769D63C8B6E}"/>
              </a:ext>
            </a:extLst>
          </p:cNvPr>
          <p:cNvSpPr>
            <a:spLocks noGrp="1"/>
          </p:cNvSpPr>
          <p:nvPr>
            <p:ph type="body" sz="quarter" idx="138" hasCustomPrompt="1"/>
          </p:nvPr>
        </p:nvSpPr>
        <p:spPr>
          <a:xfrm>
            <a:off x="4946400" y="434580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03" name="Text Placeholder 4">
            <a:extLst>
              <a:ext uri="{FF2B5EF4-FFF2-40B4-BE49-F238E27FC236}">
                <a16:creationId xmlns:a16="http://schemas.microsoft.com/office/drawing/2014/main" id="{B9476054-B795-4EDE-A218-1FF29260C49B}"/>
              </a:ext>
            </a:extLst>
          </p:cNvPr>
          <p:cNvSpPr>
            <a:spLocks noGrp="1"/>
          </p:cNvSpPr>
          <p:nvPr>
            <p:ph type="body" sz="quarter" idx="139" hasCustomPrompt="1"/>
          </p:nvPr>
        </p:nvSpPr>
        <p:spPr>
          <a:xfrm>
            <a:off x="4946400" y="447173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04" name="Text Placeholder 4">
            <a:extLst>
              <a:ext uri="{FF2B5EF4-FFF2-40B4-BE49-F238E27FC236}">
                <a16:creationId xmlns:a16="http://schemas.microsoft.com/office/drawing/2014/main" id="{E5DF0A75-F493-45C7-81FD-1A1310BB8882}"/>
              </a:ext>
            </a:extLst>
          </p:cNvPr>
          <p:cNvSpPr>
            <a:spLocks noGrp="1"/>
          </p:cNvSpPr>
          <p:nvPr>
            <p:ph type="body" sz="quarter" idx="140" hasCustomPrompt="1"/>
          </p:nvPr>
        </p:nvSpPr>
        <p:spPr>
          <a:xfrm>
            <a:off x="4946400" y="458027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05" name="Picture Placeholder 7">
            <a:extLst>
              <a:ext uri="{FF2B5EF4-FFF2-40B4-BE49-F238E27FC236}">
                <a16:creationId xmlns:a16="http://schemas.microsoft.com/office/drawing/2014/main" id="{D5D92845-4B12-4567-AF44-D26FCBDB7398}"/>
              </a:ext>
            </a:extLst>
          </p:cNvPr>
          <p:cNvSpPr>
            <a:spLocks noGrp="1" noChangeAspect="1"/>
          </p:cNvSpPr>
          <p:nvPr>
            <p:ph type="pic" sz="quarter" idx="141" hasCustomPrompt="1"/>
          </p:nvPr>
        </p:nvSpPr>
        <p:spPr>
          <a:xfrm>
            <a:off x="5119200" y="339987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06" name="Text Placeholder 4">
            <a:extLst>
              <a:ext uri="{FF2B5EF4-FFF2-40B4-BE49-F238E27FC236}">
                <a16:creationId xmlns:a16="http://schemas.microsoft.com/office/drawing/2014/main" id="{6DBEC153-7029-4AB3-A423-C85224B10231}"/>
              </a:ext>
            </a:extLst>
          </p:cNvPr>
          <p:cNvSpPr>
            <a:spLocks noGrp="1"/>
          </p:cNvSpPr>
          <p:nvPr>
            <p:ph type="body" sz="quarter" idx="142" hasCustomPrompt="1"/>
          </p:nvPr>
        </p:nvSpPr>
        <p:spPr>
          <a:xfrm>
            <a:off x="6177600" y="421291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07" name="Text Placeholder 4">
            <a:extLst>
              <a:ext uri="{FF2B5EF4-FFF2-40B4-BE49-F238E27FC236}">
                <a16:creationId xmlns:a16="http://schemas.microsoft.com/office/drawing/2014/main" id="{0D5D295E-62AF-4501-9977-B516633B5F86}"/>
              </a:ext>
            </a:extLst>
          </p:cNvPr>
          <p:cNvSpPr>
            <a:spLocks noGrp="1"/>
          </p:cNvSpPr>
          <p:nvPr>
            <p:ph type="body" sz="quarter" idx="143" hasCustomPrompt="1"/>
          </p:nvPr>
        </p:nvSpPr>
        <p:spPr>
          <a:xfrm>
            <a:off x="6177600" y="434580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08" name="Text Placeholder 4">
            <a:extLst>
              <a:ext uri="{FF2B5EF4-FFF2-40B4-BE49-F238E27FC236}">
                <a16:creationId xmlns:a16="http://schemas.microsoft.com/office/drawing/2014/main" id="{55BC1D01-6FFC-473B-A31E-6EE209E2E8DA}"/>
              </a:ext>
            </a:extLst>
          </p:cNvPr>
          <p:cNvSpPr>
            <a:spLocks noGrp="1"/>
          </p:cNvSpPr>
          <p:nvPr>
            <p:ph type="body" sz="quarter" idx="144" hasCustomPrompt="1"/>
          </p:nvPr>
        </p:nvSpPr>
        <p:spPr>
          <a:xfrm>
            <a:off x="6177600" y="447173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09" name="Text Placeholder 4">
            <a:extLst>
              <a:ext uri="{FF2B5EF4-FFF2-40B4-BE49-F238E27FC236}">
                <a16:creationId xmlns:a16="http://schemas.microsoft.com/office/drawing/2014/main" id="{88F7D17F-454B-4394-AE23-E4C0F9F061E3}"/>
              </a:ext>
            </a:extLst>
          </p:cNvPr>
          <p:cNvSpPr>
            <a:spLocks noGrp="1"/>
          </p:cNvSpPr>
          <p:nvPr>
            <p:ph type="body" sz="quarter" idx="145" hasCustomPrompt="1"/>
          </p:nvPr>
        </p:nvSpPr>
        <p:spPr>
          <a:xfrm>
            <a:off x="6177600" y="458027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10" name="Picture Placeholder 7">
            <a:extLst>
              <a:ext uri="{FF2B5EF4-FFF2-40B4-BE49-F238E27FC236}">
                <a16:creationId xmlns:a16="http://schemas.microsoft.com/office/drawing/2014/main" id="{281B762D-3EC1-4BC0-8660-77F55637A350}"/>
              </a:ext>
            </a:extLst>
          </p:cNvPr>
          <p:cNvSpPr>
            <a:spLocks noGrp="1" noChangeAspect="1"/>
          </p:cNvSpPr>
          <p:nvPr>
            <p:ph type="pic" sz="quarter" idx="146" hasCustomPrompt="1"/>
          </p:nvPr>
        </p:nvSpPr>
        <p:spPr>
          <a:xfrm>
            <a:off x="6350400" y="339987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11" name="Text Placeholder 4">
            <a:extLst>
              <a:ext uri="{FF2B5EF4-FFF2-40B4-BE49-F238E27FC236}">
                <a16:creationId xmlns:a16="http://schemas.microsoft.com/office/drawing/2014/main" id="{62B53341-3EAE-4D0D-A597-796C912E8843}"/>
              </a:ext>
            </a:extLst>
          </p:cNvPr>
          <p:cNvSpPr>
            <a:spLocks noGrp="1"/>
          </p:cNvSpPr>
          <p:nvPr>
            <p:ph type="body" sz="quarter" idx="147" hasCustomPrompt="1"/>
          </p:nvPr>
        </p:nvSpPr>
        <p:spPr>
          <a:xfrm>
            <a:off x="7346590" y="421291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12" name="Text Placeholder 4">
            <a:extLst>
              <a:ext uri="{FF2B5EF4-FFF2-40B4-BE49-F238E27FC236}">
                <a16:creationId xmlns:a16="http://schemas.microsoft.com/office/drawing/2014/main" id="{E0AD4D38-3E15-464E-A752-A6EA0A9AA9CA}"/>
              </a:ext>
            </a:extLst>
          </p:cNvPr>
          <p:cNvSpPr>
            <a:spLocks noGrp="1"/>
          </p:cNvSpPr>
          <p:nvPr>
            <p:ph type="body" sz="quarter" idx="148" hasCustomPrompt="1"/>
          </p:nvPr>
        </p:nvSpPr>
        <p:spPr>
          <a:xfrm>
            <a:off x="7346590" y="434580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13" name="Text Placeholder 4">
            <a:extLst>
              <a:ext uri="{FF2B5EF4-FFF2-40B4-BE49-F238E27FC236}">
                <a16:creationId xmlns:a16="http://schemas.microsoft.com/office/drawing/2014/main" id="{6EC29790-65C7-434D-9E56-20B72EE41614}"/>
              </a:ext>
            </a:extLst>
          </p:cNvPr>
          <p:cNvSpPr>
            <a:spLocks noGrp="1"/>
          </p:cNvSpPr>
          <p:nvPr>
            <p:ph type="body" sz="quarter" idx="149" hasCustomPrompt="1"/>
          </p:nvPr>
        </p:nvSpPr>
        <p:spPr>
          <a:xfrm>
            <a:off x="7346590" y="447173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14" name="Text Placeholder 4">
            <a:extLst>
              <a:ext uri="{FF2B5EF4-FFF2-40B4-BE49-F238E27FC236}">
                <a16:creationId xmlns:a16="http://schemas.microsoft.com/office/drawing/2014/main" id="{C4E528A9-5B48-431A-8C25-5A1D4A3B0E9E}"/>
              </a:ext>
            </a:extLst>
          </p:cNvPr>
          <p:cNvSpPr>
            <a:spLocks noGrp="1"/>
          </p:cNvSpPr>
          <p:nvPr>
            <p:ph type="body" sz="quarter" idx="150" hasCustomPrompt="1"/>
          </p:nvPr>
        </p:nvSpPr>
        <p:spPr>
          <a:xfrm>
            <a:off x="7346590" y="458027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15" name="Picture Placeholder 7">
            <a:extLst>
              <a:ext uri="{FF2B5EF4-FFF2-40B4-BE49-F238E27FC236}">
                <a16:creationId xmlns:a16="http://schemas.microsoft.com/office/drawing/2014/main" id="{288C1464-2891-43DF-93F7-A1A83CE3EDD1}"/>
              </a:ext>
            </a:extLst>
          </p:cNvPr>
          <p:cNvSpPr>
            <a:spLocks noGrp="1" noChangeAspect="1"/>
          </p:cNvSpPr>
          <p:nvPr>
            <p:ph type="pic" sz="quarter" idx="151" hasCustomPrompt="1"/>
          </p:nvPr>
        </p:nvSpPr>
        <p:spPr>
          <a:xfrm>
            <a:off x="7518048" y="339987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16" name="Text Placeholder 4">
            <a:extLst>
              <a:ext uri="{FF2B5EF4-FFF2-40B4-BE49-F238E27FC236}">
                <a16:creationId xmlns:a16="http://schemas.microsoft.com/office/drawing/2014/main" id="{3271AB5D-8BC4-4BC8-BBFE-8BF2642781A8}"/>
              </a:ext>
            </a:extLst>
          </p:cNvPr>
          <p:cNvSpPr>
            <a:spLocks noGrp="1"/>
          </p:cNvSpPr>
          <p:nvPr>
            <p:ph type="body" sz="quarter" idx="152" hasCustomPrompt="1"/>
          </p:nvPr>
        </p:nvSpPr>
        <p:spPr>
          <a:xfrm>
            <a:off x="8524770" y="421291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17" name="Text Placeholder 4">
            <a:extLst>
              <a:ext uri="{FF2B5EF4-FFF2-40B4-BE49-F238E27FC236}">
                <a16:creationId xmlns:a16="http://schemas.microsoft.com/office/drawing/2014/main" id="{0B8EC452-EEF9-4CE5-999E-D60318276E04}"/>
              </a:ext>
            </a:extLst>
          </p:cNvPr>
          <p:cNvSpPr>
            <a:spLocks noGrp="1"/>
          </p:cNvSpPr>
          <p:nvPr>
            <p:ph type="body" sz="quarter" idx="153" hasCustomPrompt="1"/>
          </p:nvPr>
        </p:nvSpPr>
        <p:spPr>
          <a:xfrm>
            <a:off x="8524770" y="434580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18" name="Text Placeholder 4">
            <a:extLst>
              <a:ext uri="{FF2B5EF4-FFF2-40B4-BE49-F238E27FC236}">
                <a16:creationId xmlns:a16="http://schemas.microsoft.com/office/drawing/2014/main" id="{A933812B-1617-4FAB-BFF5-713B805636F8}"/>
              </a:ext>
            </a:extLst>
          </p:cNvPr>
          <p:cNvSpPr>
            <a:spLocks noGrp="1"/>
          </p:cNvSpPr>
          <p:nvPr>
            <p:ph type="body" sz="quarter" idx="154" hasCustomPrompt="1"/>
          </p:nvPr>
        </p:nvSpPr>
        <p:spPr>
          <a:xfrm>
            <a:off x="8524770" y="447173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19" name="Text Placeholder 4">
            <a:extLst>
              <a:ext uri="{FF2B5EF4-FFF2-40B4-BE49-F238E27FC236}">
                <a16:creationId xmlns:a16="http://schemas.microsoft.com/office/drawing/2014/main" id="{3CF7B6C6-67DC-4F15-9BC1-7ED503D4B34B}"/>
              </a:ext>
            </a:extLst>
          </p:cNvPr>
          <p:cNvSpPr>
            <a:spLocks noGrp="1"/>
          </p:cNvSpPr>
          <p:nvPr>
            <p:ph type="body" sz="quarter" idx="155" hasCustomPrompt="1"/>
          </p:nvPr>
        </p:nvSpPr>
        <p:spPr>
          <a:xfrm>
            <a:off x="8524770" y="458027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20" name="Picture Placeholder 7">
            <a:extLst>
              <a:ext uri="{FF2B5EF4-FFF2-40B4-BE49-F238E27FC236}">
                <a16:creationId xmlns:a16="http://schemas.microsoft.com/office/drawing/2014/main" id="{C51F412E-89E2-40C6-8EB1-8AC54CA3317E}"/>
              </a:ext>
            </a:extLst>
          </p:cNvPr>
          <p:cNvSpPr>
            <a:spLocks noGrp="1" noChangeAspect="1"/>
          </p:cNvSpPr>
          <p:nvPr>
            <p:ph type="pic" sz="quarter" idx="156" hasCustomPrompt="1"/>
          </p:nvPr>
        </p:nvSpPr>
        <p:spPr>
          <a:xfrm>
            <a:off x="8696228" y="339987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21" name="Text Placeholder 4">
            <a:extLst>
              <a:ext uri="{FF2B5EF4-FFF2-40B4-BE49-F238E27FC236}">
                <a16:creationId xmlns:a16="http://schemas.microsoft.com/office/drawing/2014/main" id="{DF7E1A3D-8101-4A04-B702-65613DB225E6}"/>
              </a:ext>
            </a:extLst>
          </p:cNvPr>
          <p:cNvSpPr>
            <a:spLocks noGrp="1"/>
          </p:cNvSpPr>
          <p:nvPr>
            <p:ph type="body" sz="quarter" idx="157" hasCustomPrompt="1"/>
          </p:nvPr>
        </p:nvSpPr>
        <p:spPr>
          <a:xfrm>
            <a:off x="9696085" y="421291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22" name="Text Placeholder 4">
            <a:extLst>
              <a:ext uri="{FF2B5EF4-FFF2-40B4-BE49-F238E27FC236}">
                <a16:creationId xmlns:a16="http://schemas.microsoft.com/office/drawing/2014/main" id="{03940B9A-8FB4-4E31-8F7B-1BFF0DA2DBD1}"/>
              </a:ext>
            </a:extLst>
          </p:cNvPr>
          <p:cNvSpPr>
            <a:spLocks noGrp="1"/>
          </p:cNvSpPr>
          <p:nvPr>
            <p:ph type="body" sz="quarter" idx="158" hasCustomPrompt="1"/>
          </p:nvPr>
        </p:nvSpPr>
        <p:spPr>
          <a:xfrm>
            <a:off x="9696085" y="434580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23" name="Text Placeholder 4">
            <a:extLst>
              <a:ext uri="{FF2B5EF4-FFF2-40B4-BE49-F238E27FC236}">
                <a16:creationId xmlns:a16="http://schemas.microsoft.com/office/drawing/2014/main" id="{F63A98EC-AE3F-4C71-B3E8-7BC10AC7C156}"/>
              </a:ext>
            </a:extLst>
          </p:cNvPr>
          <p:cNvSpPr>
            <a:spLocks noGrp="1"/>
          </p:cNvSpPr>
          <p:nvPr>
            <p:ph type="body" sz="quarter" idx="159" hasCustomPrompt="1"/>
          </p:nvPr>
        </p:nvSpPr>
        <p:spPr>
          <a:xfrm>
            <a:off x="9696085" y="447173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24" name="Text Placeholder 4">
            <a:extLst>
              <a:ext uri="{FF2B5EF4-FFF2-40B4-BE49-F238E27FC236}">
                <a16:creationId xmlns:a16="http://schemas.microsoft.com/office/drawing/2014/main" id="{304B9746-5B8C-4039-B92F-6FAA5E353C26}"/>
              </a:ext>
            </a:extLst>
          </p:cNvPr>
          <p:cNvSpPr>
            <a:spLocks noGrp="1"/>
          </p:cNvSpPr>
          <p:nvPr>
            <p:ph type="body" sz="quarter" idx="160" hasCustomPrompt="1"/>
          </p:nvPr>
        </p:nvSpPr>
        <p:spPr>
          <a:xfrm>
            <a:off x="9696085" y="458027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25" name="Picture Placeholder 7">
            <a:extLst>
              <a:ext uri="{FF2B5EF4-FFF2-40B4-BE49-F238E27FC236}">
                <a16:creationId xmlns:a16="http://schemas.microsoft.com/office/drawing/2014/main" id="{083C1E05-87E0-40C7-B59C-C4705E1BC2A7}"/>
              </a:ext>
            </a:extLst>
          </p:cNvPr>
          <p:cNvSpPr>
            <a:spLocks noGrp="1" noChangeAspect="1"/>
          </p:cNvSpPr>
          <p:nvPr>
            <p:ph type="pic" sz="quarter" idx="161" hasCustomPrompt="1"/>
          </p:nvPr>
        </p:nvSpPr>
        <p:spPr>
          <a:xfrm>
            <a:off x="9867543" y="339987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26" name="Text Placeholder 4">
            <a:extLst>
              <a:ext uri="{FF2B5EF4-FFF2-40B4-BE49-F238E27FC236}">
                <a16:creationId xmlns:a16="http://schemas.microsoft.com/office/drawing/2014/main" id="{1CAC0D9D-DCE5-46B1-AD5C-9CE1BD726A15}"/>
              </a:ext>
            </a:extLst>
          </p:cNvPr>
          <p:cNvSpPr>
            <a:spLocks noGrp="1"/>
          </p:cNvSpPr>
          <p:nvPr>
            <p:ph type="body" sz="quarter" idx="162" hasCustomPrompt="1"/>
          </p:nvPr>
        </p:nvSpPr>
        <p:spPr>
          <a:xfrm>
            <a:off x="10866162" y="4212919"/>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27" name="Text Placeholder 4">
            <a:extLst>
              <a:ext uri="{FF2B5EF4-FFF2-40B4-BE49-F238E27FC236}">
                <a16:creationId xmlns:a16="http://schemas.microsoft.com/office/drawing/2014/main" id="{BEEC9FE9-928D-45D1-9225-6461FAAE0506}"/>
              </a:ext>
            </a:extLst>
          </p:cNvPr>
          <p:cNvSpPr>
            <a:spLocks noGrp="1"/>
          </p:cNvSpPr>
          <p:nvPr>
            <p:ph type="body" sz="quarter" idx="163" hasCustomPrompt="1"/>
          </p:nvPr>
        </p:nvSpPr>
        <p:spPr>
          <a:xfrm>
            <a:off x="10866162" y="434580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28" name="Text Placeholder 4">
            <a:extLst>
              <a:ext uri="{FF2B5EF4-FFF2-40B4-BE49-F238E27FC236}">
                <a16:creationId xmlns:a16="http://schemas.microsoft.com/office/drawing/2014/main" id="{50CD7C10-591D-48B9-B136-A8B76282126E}"/>
              </a:ext>
            </a:extLst>
          </p:cNvPr>
          <p:cNvSpPr>
            <a:spLocks noGrp="1"/>
          </p:cNvSpPr>
          <p:nvPr>
            <p:ph type="body" sz="quarter" idx="164" hasCustomPrompt="1"/>
          </p:nvPr>
        </p:nvSpPr>
        <p:spPr>
          <a:xfrm>
            <a:off x="10866162" y="4471731"/>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29" name="Text Placeholder 4">
            <a:extLst>
              <a:ext uri="{FF2B5EF4-FFF2-40B4-BE49-F238E27FC236}">
                <a16:creationId xmlns:a16="http://schemas.microsoft.com/office/drawing/2014/main" id="{85F69936-D166-4D13-9C5A-4B1B53FE01CD}"/>
              </a:ext>
            </a:extLst>
          </p:cNvPr>
          <p:cNvSpPr>
            <a:spLocks noGrp="1"/>
          </p:cNvSpPr>
          <p:nvPr>
            <p:ph type="body" sz="quarter" idx="165" hasCustomPrompt="1"/>
          </p:nvPr>
        </p:nvSpPr>
        <p:spPr>
          <a:xfrm>
            <a:off x="10866162" y="4580276"/>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30" name="Picture Placeholder 7">
            <a:extLst>
              <a:ext uri="{FF2B5EF4-FFF2-40B4-BE49-F238E27FC236}">
                <a16:creationId xmlns:a16="http://schemas.microsoft.com/office/drawing/2014/main" id="{EFEFE154-A4A4-4D5F-923E-BDF65FF70CFA}"/>
              </a:ext>
            </a:extLst>
          </p:cNvPr>
          <p:cNvSpPr>
            <a:spLocks noGrp="1" noChangeAspect="1"/>
          </p:cNvSpPr>
          <p:nvPr>
            <p:ph type="pic" sz="quarter" idx="166" hasCustomPrompt="1"/>
          </p:nvPr>
        </p:nvSpPr>
        <p:spPr>
          <a:xfrm>
            <a:off x="11037620" y="3399871"/>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31" name="Text Placeholder 4">
            <a:extLst>
              <a:ext uri="{FF2B5EF4-FFF2-40B4-BE49-F238E27FC236}">
                <a16:creationId xmlns:a16="http://schemas.microsoft.com/office/drawing/2014/main" id="{9910BDBA-5229-4713-BD54-12CC83EDF29A}"/>
              </a:ext>
            </a:extLst>
          </p:cNvPr>
          <p:cNvSpPr>
            <a:spLocks noGrp="1"/>
          </p:cNvSpPr>
          <p:nvPr>
            <p:ph type="body" sz="quarter" idx="167" hasCustomPrompt="1"/>
          </p:nvPr>
        </p:nvSpPr>
        <p:spPr>
          <a:xfrm>
            <a:off x="296806" y="5851304"/>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32" name="Text Placeholder 4">
            <a:extLst>
              <a:ext uri="{FF2B5EF4-FFF2-40B4-BE49-F238E27FC236}">
                <a16:creationId xmlns:a16="http://schemas.microsoft.com/office/drawing/2014/main" id="{0B869519-DDD7-4EC9-B5E2-9921FB710ADF}"/>
              </a:ext>
            </a:extLst>
          </p:cNvPr>
          <p:cNvSpPr>
            <a:spLocks noGrp="1"/>
          </p:cNvSpPr>
          <p:nvPr>
            <p:ph type="body" sz="quarter" idx="168" hasCustomPrompt="1"/>
          </p:nvPr>
        </p:nvSpPr>
        <p:spPr>
          <a:xfrm>
            <a:off x="296806" y="598418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33" name="Text Placeholder 4">
            <a:extLst>
              <a:ext uri="{FF2B5EF4-FFF2-40B4-BE49-F238E27FC236}">
                <a16:creationId xmlns:a16="http://schemas.microsoft.com/office/drawing/2014/main" id="{1BF4F802-03DE-47D6-82B6-80D220C21B2D}"/>
              </a:ext>
            </a:extLst>
          </p:cNvPr>
          <p:cNvSpPr>
            <a:spLocks noGrp="1"/>
          </p:cNvSpPr>
          <p:nvPr>
            <p:ph type="body" sz="quarter" idx="169" hasCustomPrompt="1"/>
          </p:nvPr>
        </p:nvSpPr>
        <p:spPr>
          <a:xfrm>
            <a:off x="296806" y="611011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34" name="Text Placeholder 4">
            <a:extLst>
              <a:ext uri="{FF2B5EF4-FFF2-40B4-BE49-F238E27FC236}">
                <a16:creationId xmlns:a16="http://schemas.microsoft.com/office/drawing/2014/main" id="{24A3D691-B202-447A-BF1D-152A5F30AEB5}"/>
              </a:ext>
            </a:extLst>
          </p:cNvPr>
          <p:cNvSpPr>
            <a:spLocks noGrp="1"/>
          </p:cNvSpPr>
          <p:nvPr>
            <p:ph type="body" sz="quarter" idx="170" hasCustomPrompt="1"/>
          </p:nvPr>
        </p:nvSpPr>
        <p:spPr>
          <a:xfrm>
            <a:off x="296806" y="6218661"/>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35" name="Picture Placeholder 7">
            <a:extLst>
              <a:ext uri="{FF2B5EF4-FFF2-40B4-BE49-F238E27FC236}">
                <a16:creationId xmlns:a16="http://schemas.microsoft.com/office/drawing/2014/main" id="{31F588FE-3AE6-4B07-8C7B-0B48E550266B}"/>
              </a:ext>
            </a:extLst>
          </p:cNvPr>
          <p:cNvSpPr>
            <a:spLocks noGrp="1" noChangeAspect="1"/>
          </p:cNvSpPr>
          <p:nvPr>
            <p:ph type="pic" sz="quarter" idx="171" hasCustomPrompt="1"/>
          </p:nvPr>
        </p:nvSpPr>
        <p:spPr>
          <a:xfrm>
            <a:off x="468264" y="5038256"/>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36" name="Text Placeholder 4">
            <a:extLst>
              <a:ext uri="{FF2B5EF4-FFF2-40B4-BE49-F238E27FC236}">
                <a16:creationId xmlns:a16="http://schemas.microsoft.com/office/drawing/2014/main" id="{2CEFAC29-4288-453B-84CE-024B5F624B8E}"/>
              </a:ext>
            </a:extLst>
          </p:cNvPr>
          <p:cNvSpPr>
            <a:spLocks noGrp="1"/>
          </p:cNvSpPr>
          <p:nvPr>
            <p:ph type="body" sz="quarter" idx="172" hasCustomPrompt="1"/>
          </p:nvPr>
        </p:nvSpPr>
        <p:spPr>
          <a:xfrm>
            <a:off x="1467077" y="5851304"/>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37" name="Text Placeholder 4">
            <a:extLst>
              <a:ext uri="{FF2B5EF4-FFF2-40B4-BE49-F238E27FC236}">
                <a16:creationId xmlns:a16="http://schemas.microsoft.com/office/drawing/2014/main" id="{48F02F17-B98C-4D5F-8597-4D47EDE2E4A1}"/>
              </a:ext>
            </a:extLst>
          </p:cNvPr>
          <p:cNvSpPr>
            <a:spLocks noGrp="1"/>
          </p:cNvSpPr>
          <p:nvPr>
            <p:ph type="body" sz="quarter" idx="173" hasCustomPrompt="1"/>
          </p:nvPr>
        </p:nvSpPr>
        <p:spPr>
          <a:xfrm>
            <a:off x="1467077" y="598418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38" name="Text Placeholder 4">
            <a:extLst>
              <a:ext uri="{FF2B5EF4-FFF2-40B4-BE49-F238E27FC236}">
                <a16:creationId xmlns:a16="http://schemas.microsoft.com/office/drawing/2014/main" id="{6FBE6A87-938A-4B2A-8A0D-26BF10D73475}"/>
              </a:ext>
            </a:extLst>
          </p:cNvPr>
          <p:cNvSpPr>
            <a:spLocks noGrp="1"/>
          </p:cNvSpPr>
          <p:nvPr>
            <p:ph type="body" sz="quarter" idx="174" hasCustomPrompt="1"/>
          </p:nvPr>
        </p:nvSpPr>
        <p:spPr>
          <a:xfrm>
            <a:off x="1467077" y="611011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39" name="Text Placeholder 4">
            <a:extLst>
              <a:ext uri="{FF2B5EF4-FFF2-40B4-BE49-F238E27FC236}">
                <a16:creationId xmlns:a16="http://schemas.microsoft.com/office/drawing/2014/main" id="{0AFF3EEE-D1B3-4640-9BBA-BCC75421DDF9}"/>
              </a:ext>
            </a:extLst>
          </p:cNvPr>
          <p:cNvSpPr>
            <a:spLocks noGrp="1"/>
          </p:cNvSpPr>
          <p:nvPr>
            <p:ph type="body" sz="quarter" idx="175" hasCustomPrompt="1"/>
          </p:nvPr>
        </p:nvSpPr>
        <p:spPr>
          <a:xfrm>
            <a:off x="1467077" y="6218661"/>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40" name="Picture Placeholder 7">
            <a:extLst>
              <a:ext uri="{FF2B5EF4-FFF2-40B4-BE49-F238E27FC236}">
                <a16:creationId xmlns:a16="http://schemas.microsoft.com/office/drawing/2014/main" id="{BAC3AD12-18A7-4512-AE80-E1895F2281BD}"/>
              </a:ext>
            </a:extLst>
          </p:cNvPr>
          <p:cNvSpPr>
            <a:spLocks noGrp="1" noChangeAspect="1"/>
          </p:cNvSpPr>
          <p:nvPr>
            <p:ph type="pic" sz="quarter" idx="176" hasCustomPrompt="1"/>
          </p:nvPr>
        </p:nvSpPr>
        <p:spPr>
          <a:xfrm>
            <a:off x="1638535" y="5038256"/>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41" name="Text Placeholder 4">
            <a:extLst>
              <a:ext uri="{FF2B5EF4-FFF2-40B4-BE49-F238E27FC236}">
                <a16:creationId xmlns:a16="http://schemas.microsoft.com/office/drawing/2014/main" id="{3ABDDD70-06AC-419D-BCE4-0811296AD81A}"/>
              </a:ext>
            </a:extLst>
          </p:cNvPr>
          <p:cNvSpPr>
            <a:spLocks noGrp="1"/>
          </p:cNvSpPr>
          <p:nvPr>
            <p:ph type="body" sz="quarter" idx="177" hasCustomPrompt="1"/>
          </p:nvPr>
        </p:nvSpPr>
        <p:spPr>
          <a:xfrm>
            <a:off x="2641090" y="5851304"/>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42" name="Text Placeholder 4">
            <a:extLst>
              <a:ext uri="{FF2B5EF4-FFF2-40B4-BE49-F238E27FC236}">
                <a16:creationId xmlns:a16="http://schemas.microsoft.com/office/drawing/2014/main" id="{A37A4C4D-256D-4AAD-914C-6182B7547D10}"/>
              </a:ext>
            </a:extLst>
          </p:cNvPr>
          <p:cNvSpPr>
            <a:spLocks noGrp="1"/>
          </p:cNvSpPr>
          <p:nvPr>
            <p:ph type="body" sz="quarter" idx="178" hasCustomPrompt="1"/>
          </p:nvPr>
        </p:nvSpPr>
        <p:spPr>
          <a:xfrm>
            <a:off x="2641090" y="598418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43" name="Text Placeholder 4">
            <a:extLst>
              <a:ext uri="{FF2B5EF4-FFF2-40B4-BE49-F238E27FC236}">
                <a16:creationId xmlns:a16="http://schemas.microsoft.com/office/drawing/2014/main" id="{47FBF972-0852-44E2-9E1B-2E96B422D531}"/>
              </a:ext>
            </a:extLst>
          </p:cNvPr>
          <p:cNvSpPr>
            <a:spLocks noGrp="1"/>
          </p:cNvSpPr>
          <p:nvPr>
            <p:ph type="body" sz="quarter" idx="179" hasCustomPrompt="1"/>
          </p:nvPr>
        </p:nvSpPr>
        <p:spPr>
          <a:xfrm>
            <a:off x="2641090" y="611011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44" name="Text Placeholder 4">
            <a:extLst>
              <a:ext uri="{FF2B5EF4-FFF2-40B4-BE49-F238E27FC236}">
                <a16:creationId xmlns:a16="http://schemas.microsoft.com/office/drawing/2014/main" id="{AE6B0926-56CB-43F8-99E0-760B254E7BB6}"/>
              </a:ext>
            </a:extLst>
          </p:cNvPr>
          <p:cNvSpPr>
            <a:spLocks noGrp="1"/>
          </p:cNvSpPr>
          <p:nvPr>
            <p:ph type="body" sz="quarter" idx="180" hasCustomPrompt="1"/>
          </p:nvPr>
        </p:nvSpPr>
        <p:spPr>
          <a:xfrm>
            <a:off x="2641090" y="6218661"/>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45" name="Picture Placeholder 7">
            <a:extLst>
              <a:ext uri="{FF2B5EF4-FFF2-40B4-BE49-F238E27FC236}">
                <a16:creationId xmlns:a16="http://schemas.microsoft.com/office/drawing/2014/main" id="{32EA1777-6009-48D4-9FED-A2E1FBD4AA68}"/>
              </a:ext>
            </a:extLst>
          </p:cNvPr>
          <p:cNvSpPr>
            <a:spLocks noGrp="1" noChangeAspect="1"/>
          </p:cNvSpPr>
          <p:nvPr>
            <p:ph type="pic" sz="quarter" idx="181" hasCustomPrompt="1"/>
          </p:nvPr>
        </p:nvSpPr>
        <p:spPr>
          <a:xfrm>
            <a:off x="2812548" y="5038256"/>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46" name="Text Placeholder 4">
            <a:extLst>
              <a:ext uri="{FF2B5EF4-FFF2-40B4-BE49-F238E27FC236}">
                <a16:creationId xmlns:a16="http://schemas.microsoft.com/office/drawing/2014/main" id="{BB1489E7-2FB3-454C-A524-BA3910FD18D5}"/>
              </a:ext>
            </a:extLst>
          </p:cNvPr>
          <p:cNvSpPr>
            <a:spLocks noGrp="1"/>
          </p:cNvSpPr>
          <p:nvPr>
            <p:ph type="body" sz="quarter" idx="182" hasCustomPrompt="1"/>
          </p:nvPr>
        </p:nvSpPr>
        <p:spPr>
          <a:xfrm>
            <a:off x="3822709" y="5851304"/>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47" name="Text Placeholder 4">
            <a:extLst>
              <a:ext uri="{FF2B5EF4-FFF2-40B4-BE49-F238E27FC236}">
                <a16:creationId xmlns:a16="http://schemas.microsoft.com/office/drawing/2014/main" id="{99AE4642-29EF-407F-8F6C-C8CEFE11611C}"/>
              </a:ext>
            </a:extLst>
          </p:cNvPr>
          <p:cNvSpPr>
            <a:spLocks noGrp="1"/>
          </p:cNvSpPr>
          <p:nvPr>
            <p:ph type="body" sz="quarter" idx="183" hasCustomPrompt="1"/>
          </p:nvPr>
        </p:nvSpPr>
        <p:spPr>
          <a:xfrm>
            <a:off x="3822709" y="598418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48" name="Text Placeholder 4">
            <a:extLst>
              <a:ext uri="{FF2B5EF4-FFF2-40B4-BE49-F238E27FC236}">
                <a16:creationId xmlns:a16="http://schemas.microsoft.com/office/drawing/2014/main" id="{4A873B86-1413-425C-A0EE-99C25F6DA10F}"/>
              </a:ext>
            </a:extLst>
          </p:cNvPr>
          <p:cNvSpPr>
            <a:spLocks noGrp="1"/>
          </p:cNvSpPr>
          <p:nvPr>
            <p:ph type="body" sz="quarter" idx="184" hasCustomPrompt="1"/>
          </p:nvPr>
        </p:nvSpPr>
        <p:spPr>
          <a:xfrm>
            <a:off x="3822709" y="611011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49" name="Text Placeholder 4">
            <a:extLst>
              <a:ext uri="{FF2B5EF4-FFF2-40B4-BE49-F238E27FC236}">
                <a16:creationId xmlns:a16="http://schemas.microsoft.com/office/drawing/2014/main" id="{1133A4CE-C428-46D2-BF8D-C140E2EDD89F}"/>
              </a:ext>
            </a:extLst>
          </p:cNvPr>
          <p:cNvSpPr>
            <a:spLocks noGrp="1"/>
          </p:cNvSpPr>
          <p:nvPr>
            <p:ph type="body" sz="quarter" idx="185" hasCustomPrompt="1"/>
          </p:nvPr>
        </p:nvSpPr>
        <p:spPr>
          <a:xfrm>
            <a:off x="3822709" y="6218661"/>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50" name="Picture Placeholder 7">
            <a:extLst>
              <a:ext uri="{FF2B5EF4-FFF2-40B4-BE49-F238E27FC236}">
                <a16:creationId xmlns:a16="http://schemas.microsoft.com/office/drawing/2014/main" id="{15C10AAF-EFD4-4496-9145-DAC183BAD643}"/>
              </a:ext>
            </a:extLst>
          </p:cNvPr>
          <p:cNvSpPr>
            <a:spLocks noGrp="1" noChangeAspect="1"/>
          </p:cNvSpPr>
          <p:nvPr>
            <p:ph type="pic" sz="quarter" idx="186" hasCustomPrompt="1"/>
          </p:nvPr>
        </p:nvSpPr>
        <p:spPr>
          <a:xfrm>
            <a:off x="3994167" y="5038256"/>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51" name="Text Placeholder 4">
            <a:extLst>
              <a:ext uri="{FF2B5EF4-FFF2-40B4-BE49-F238E27FC236}">
                <a16:creationId xmlns:a16="http://schemas.microsoft.com/office/drawing/2014/main" id="{6B4AEB78-E617-4D2A-B152-EF6CF7A3B545}"/>
              </a:ext>
            </a:extLst>
          </p:cNvPr>
          <p:cNvSpPr>
            <a:spLocks noGrp="1"/>
          </p:cNvSpPr>
          <p:nvPr>
            <p:ph type="body" sz="quarter" idx="187" hasCustomPrompt="1"/>
          </p:nvPr>
        </p:nvSpPr>
        <p:spPr>
          <a:xfrm>
            <a:off x="4946400" y="5851304"/>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52" name="Text Placeholder 4">
            <a:extLst>
              <a:ext uri="{FF2B5EF4-FFF2-40B4-BE49-F238E27FC236}">
                <a16:creationId xmlns:a16="http://schemas.microsoft.com/office/drawing/2014/main" id="{0DF21745-C25C-4FDE-9634-AA8E40154034}"/>
              </a:ext>
            </a:extLst>
          </p:cNvPr>
          <p:cNvSpPr>
            <a:spLocks noGrp="1"/>
          </p:cNvSpPr>
          <p:nvPr>
            <p:ph type="body" sz="quarter" idx="188" hasCustomPrompt="1"/>
          </p:nvPr>
        </p:nvSpPr>
        <p:spPr>
          <a:xfrm>
            <a:off x="4946400" y="598418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53" name="Text Placeholder 4">
            <a:extLst>
              <a:ext uri="{FF2B5EF4-FFF2-40B4-BE49-F238E27FC236}">
                <a16:creationId xmlns:a16="http://schemas.microsoft.com/office/drawing/2014/main" id="{152488B4-11B3-4455-BA78-0C938250F112}"/>
              </a:ext>
            </a:extLst>
          </p:cNvPr>
          <p:cNvSpPr>
            <a:spLocks noGrp="1"/>
          </p:cNvSpPr>
          <p:nvPr>
            <p:ph type="body" sz="quarter" idx="189" hasCustomPrompt="1"/>
          </p:nvPr>
        </p:nvSpPr>
        <p:spPr>
          <a:xfrm>
            <a:off x="4946400" y="611011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54" name="Text Placeholder 4">
            <a:extLst>
              <a:ext uri="{FF2B5EF4-FFF2-40B4-BE49-F238E27FC236}">
                <a16:creationId xmlns:a16="http://schemas.microsoft.com/office/drawing/2014/main" id="{7748B2D1-D9C2-41A5-81B5-9A3E40FE48E4}"/>
              </a:ext>
            </a:extLst>
          </p:cNvPr>
          <p:cNvSpPr>
            <a:spLocks noGrp="1"/>
          </p:cNvSpPr>
          <p:nvPr>
            <p:ph type="body" sz="quarter" idx="190" hasCustomPrompt="1"/>
          </p:nvPr>
        </p:nvSpPr>
        <p:spPr>
          <a:xfrm>
            <a:off x="4946400" y="6218661"/>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55" name="Picture Placeholder 7">
            <a:extLst>
              <a:ext uri="{FF2B5EF4-FFF2-40B4-BE49-F238E27FC236}">
                <a16:creationId xmlns:a16="http://schemas.microsoft.com/office/drawing/2014/main" id="{5ED9647E-D7FB-45C1-8735-7455EB384727}"/>
              </a:ext>
            </a:extLst>
          </p:cNvPr>
          <p:cNvSpPr>
            <a:spLocks noGrp="1" noChangeAspect="1"/>
          </p:cNvSpPr>
          <p:nvPr>
            <p:ph type="pic" sz="quarter" idx="191" hasCustomPrompt="1"/>
          </p:nvPr>
        </p:nvSpPr>
        <p:spPr>
          <a:xfrm>
            <a:off x="5119200" y="5038256"/>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56" name="Text Placeholder 4">
            <a:extLst>
              <a:ext uri="{FF2B5EF4-FFF2-40B4-BE49-F238E27FC236}">
                <a16:creationId xmlns:a16="http://schemas.microsoft.com/office/drawing/2014/main" id="{5955DF3F-5C28-4942-A985-B4AB12776D7B}"/>
              </a:ext>
            </a:extLst>
          </p:cNvPr>
          <p:cNvSpPr>
            <a:spLocks noGrp="1"/>
          </p:cNvSpPr>
          <p:nvPr>
            <p:ph type="body" sz="quarter" idx="192" hasCustomPrompt="1"/>
          </p:nvPr>
        </p:nvSpPr>
        <p:spPr>
          <a:xfrm>
            <a:off x="6177600" y="5851304"/>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57" name="Text Placeholder 4">
            <a:extLst>
              <a:ext uri="{FF2B5EF4-FFF2-40B4-BE49-F238E27FC236}">
                <a16:creationId xmlns:a16="http://schemas.microsoft.com/office/drawing/2014/main" id="{0F874BC4-8CC6-4976-8CF2-61D4109BACB4}"/>
              </a:ext>
            </a:extLst>
          </p:cNvPr>
          <p:cNvSpPr>
            <a:spLocks noGrp="1"/>
          </p:cNvSpPr>
          <p:nvPr>
            <p:ph type="body" sz="quarter" idx="193" hasCustomPrompt="1"/>
          </p:nvPr>
        </p:nvSpPr>
        <p:spPr>
          <a:xfrm>
            <a:off x="6177600" y="598418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58" name="Text Placeholder 4">
            <a:extLst>
              <a:ext uri="{FF2B5EF4-FFF2-40B4-BE49-F238E27FC236}">
                <a16:creationId xmlns:a16="http://schemas.microsoft.com/office/drawing/2014/main" id="{3CFC41E5-7235-4A62-8C82-2F39C01F3E63}"/>
              </a:ext>
            </a:extLst>
          </p:cNvPr>
          <p:cNvSpPr>
            <a:spLocks noGrp="1"/>
          </p:cNvSpPr>
          <p:nvPr>
            <p:ph type="body" sz="quarter" idx="194" hasCustomPrompt="1"/>
          </p:nvPr>
        </p:nvSpPr>
        <p:spPr>
          <a:xfrm>
            <a:off x="6177600" y="611011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59" name="Text Placeholder 4">
            <a:extLst>
              <a:ext uri="{FF2B5EF4-FFF2-40B4-BE49-F238E27FC236}">
                <a16:creationId xmlns:a16="http://schemas.microsoft.com/office/drawing/2014/main" id="{FC1682EB-912D-4584-9882-B849A70C254D}"/>
              </a:ext>
            </a:extLst>
          </p:cNvPr>
          <p:cNvSpPr>
            <a:spLocks noGrp="1"/>
          </p:cNvSpPr>
          <p:nvPr>
            <p:ph type="body" sz="quarter" idx="195" hasCustomPrompt="1"/>
          </p:nvPr>
        </p:nvSpPr>
        <p:spPr>
          <a:xfrm>
            <a:off x="6177600" y="6218661"/>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60" name="Picture Placeholder 7">
            <a:extLst>
              <a:ext uri="{FF2B5EF4-FFF2-40B4-BE49-F238E27FC236}">
                <a16:creationId xmlns:a16="http://schemas.microsoft.com/office/drawing/2014/main" id="{781D5E69-8E60-43FF-92C4-5EE5F2CD667E}"/>
              </a:ext>
            </a:extLst>
          </p:cNvPr>
          <p:cNvSpPr>
            <a:spLocks noGrp="1" noChangeAspect="1"/>
          </p:cNvSpPr>
          <p:nvPr>
            <p:ph type="pic" sz="quarter" idx="196" hasCustomPrompt="1"/>
          </p:nvPr>
        </p:nvSpPr>
        <p:spPr>
          <a:xfrm>
            <a:off x="6350400" y="5038256"/>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61" name="Text Placeholder 4">
            <a:extLst>
              <a:ext uri="{FF2B5EF4-FFF2-40B4-BE49-F238E27FC236}">
                <a16:creationId xmlns:a16="http://schemas.microsoft.com/office/drawing/2014/main" id="{181B140D-5570-45AB-91DB-C9EC7EA327E6}"/>
              </a:ext>
            </a:extLst>
          </p:cNvPr>
          <p:cNvSpPr>
            <a:spLocks noGrp="1"/>
          </p:cNvSpPr>
          <p:nvPr>
            <p:ph type="body" sz="quarter" idx="197" hasCustomPrompt="1"/>
          </p:nvPr>
        </p:nvSpPr>
        <p:spPr>
          <a:xfrm>
            <a:off x="7346590" y="5851304"/>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62" name="Text Placeholder 4">
            <a:extLst>
              <a:ext uri="{FF2B5EF4-FFF2-40B4-BE49-F238E27FC236}">
                <a16:creationId xmlns:a16="http://schemas.microsoft.com/office/drawing/2014/main" id="{E194797F-C2EE-4F6A-92D5-D57BF8A4667C}"/>
              </a:ext>
            </a:extLst>
          </p:cNvPr>
          <p:cNvSpPr>
            <a:spLocks noGrp="1"/>
          </p:cNvSpPr>
          <p:nvPr>
            <p:ph type="body" sz="quarter" idx="198" hasCustomPrompt="1"/>
          </p:nvPr>
        </p:nvSpPr>
        <p:spPr>
          <a:xfrm>
            <a:off x="7346590" y="598418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63" name="Text Placeholder 4">
            <a:extLst>
              <a:ext uri="{FF2B5EF4-FFF2-40B4-BE49-F238E27FC236}">
                <a16:creationId xmlns:a16="http://schemas.microsoft.com/office/drawing/2014/main" id="{80A5B582-17AF-40FC-B7C3-653C3E3355A1}"/>
              </a:ext>
            </a:extLst>
          </p:cNvPr>
          <p:cNvSpPr>
            <a:spLocks noGrp="1"/>
          </p:cNvSpPr>
          <p:nvPr>
            <p:ph type="body" sz="quarter" idx="199" hasCustomPrompt="1"/>
          </p:nvPr>
        </p:nvSpPr>
        <p:spPr>
          <a:xfrm>
            <a:off x="7346590" y="611011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64" name="Text Placeholder 4">
            <a:extLst>
              <a:ext uri="{FF2B5EF4-FFF2-40B4-BE49-F238E27FC236}">
                <a16:creationId xmlns:a16="http://schemas.microsoft.com/office/drawing/2014/main" id="{5E81CFF3-0856-4577-91A7-55B8DF4D591C}"/>
              </a:ext>
            </a:extLst>
          </p:cNvPr>
          <p:cNvSpPr>
            <a:spLocks noGrp="1"/>
          </p:cNvSpPr>
          <p:nvPr>
            <p:ph type="body" sz="quarter" idx="200" hasCustomPrompt="1"/>
          </p:nvPr>
        </p:nvSpPr>
        <p:spPr>
          <a:xfrm>
            <a:off x="7346590" y="6218661"/>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65" name="Picture Placeholder 7">
            <a:extLst>
              <a:ext uri="{FF2B5EF4-FFF2-40B4-BE49-F238E27FC236}">
                <a16:creationId xmlns:a16="http://schemas.microsoft.com/office/drawing/2014/main" id="{F257A31D-200D-43F1-9F10-9ED6FF5D3104}"/>
              </a:ext>
            </a:extLst>
          </p:cNvPr>
          <p:cNvSpPr>
            <a:spLocks noGrp="1" noChangeAspect="1"/>
          </p:cNvSpPr>
          <p:nvPr>
            <p:ph type="pic" sz="quarter" idx="201" hasCustomPrompt="1"/>
          </p:nvPr>
        </p:nvSpPr>
        <p:spPr>
          <a:xfrm>
            <a:off x="7518048" y="5038256"/>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66" name="Text Placeholder 4">
            <a:extLst>
              <a:ext uri="{FF2B5EF4-FFF2-40B4-BE49-F238E27FC236}">
                <a16:creationId xmlns:a16="http://schemas.microsoft.com/office/drawing/2014/main" id="{6CF4108A-A788-4239-8CC2-E3BB10753CB3}"/>
              </a:ext>
            </a:extLst>
          </p:cNvPr>
          <p:cNvSpPr>
            <a:spLocks noGrp="1"/>
          </p:cNvSpPr>
          <p:nvPr>
            <p:ph type="body" sz="quarter" idx="202" hasCustomPrompt="1"/>
          </p:nvPr>
        </p:nvSpPr>
        <p:spPr>
          <a:xfrm>
            <a:off x="8524770" y="5851304"/>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67" name="Text Placeholder 4">
            <a:extLst>
              <a:ext uri="{FF2B5EF4-FFF2-40B4-BE49-F238E27FC236}">
                <a16:creationId xmlns:a16="http://schemas.microsoft.com/office/drawing/2014/main" id="{25A4C2A7-53F2-4AEE-84A1-EBBC094AFFFB}"/>
              </a:ext>
            </a:extLst>
          </p:cNvPr>
          <p:cNvSpPr>
            <a:spLocks noGrp="1"/>
          </p:cNvSpPr>
          <p:nvPr>
            <p:ph type="body" sz="quarter" idx="203" hasCustomPrompt="1"/>
          </p:nvPr>
        </p:nvSpPr>
        <p:spPr>
          <a:xfrm>
            <a:off x="8524770" y="598418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68" name="Text Placeholder 4">
            <a:extLst>
              <a:ext uri="{FF2B5EF4-FFF2-40B4-BE49-F238E27FC236}">
                <a16:creationId xmlns:a16="http://schemas.microsoft.com/office/drawing/2014/main" id="{EF25F341-13EE-48EB-A586-D2A613647354}"/>
              </a:ext>
            </a:extLst>
          </p:cNvPr>
          <p:cNvSpPr>
            <a:spLocks noGrp="1"/>
          </p:cNvSpPr>
          <p:nvPr>
            <p:ph type="body" sz="quarter" idx="204" hasCustomPrompt="1"/>
          </p:nvPr>
        </p:nvSpPr>
        <p:spPr>
          <a:xfrm>
            <a:off x="8524770" y="611011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69" name="Text Placeholder 4">
            <a:extLst>
              <a:ext uri="{FF2B5EF4-FFF2-40B4-BE49-F238E27FC236}">
                <a16:creationId xmlns:a16="http://schemas.microsoft.com/office/drawing/2014/main" id="{2DBE000B-FD10-42F3-A69D-7037F83321BE}"/>
              </a:ext>
            </a:extLst>
          </p:cNvPr>
          <p:cNvSpPr>
            <a:spLocks noGrp="1"/>
          </p:cNvSpPr>
          <p:nvPr>
            <p:ph type="body" sz="quarter" idx="205" hasCustomPrompt="1"/>
          </p:nvPr>
        </p:nvSpPr>
        <p:spPr>
          <a:xfrm>
            <a:off x="8524770" y="6218661"/>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70" name="Picture Placeholder 7">
            <a:extLst>
              <a:ext uri="{FF2B5EF4-FFF2-40B4-BE49-F238E27FC236}">
                <a16:creationId xmlns:a16="http://schemas.microsoft.com/office/drawing/2014/main" id="{B4AF0CED-51CC-4EE3-845D-C11CB716B52A}"/>
              </a:ext>
            </a:extLst>
          </p:cNvPr>
          <p:cNvSpPr>
            <a:spLocks noGrp="1" noChangeAspect="1"/>
          </p:cNvSpPr>
          <p:nvPr>
            <p:ph type="pic" sz="quarter" idx="206" hasCustomPrompt="1"/>
          </p:nvPr>
        </p:nvSpPr>
        <p:spPr>
          <a:xfrm>
            <a:off x="8696228" y="5038256"/>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71" name="Text Placeholder 4">
            <a:extLst>
              <a:ext uri="{FF2B5EF4-FFF2-40B4-BE49-F238E27FC236}">
                <a16:creationId xmlns:a16="http://schemas.microsoft.com/office/drawing/2014/main" id="{22A10A54-4B06-4E16-9A60-CB57AE511DFD}"/>
              </a:ext>
            </a:extLst>
          </p:cNvPr>
          <p:cNvSpPr>
            <a:spLocks noGrp="1"/>
          </p:cNvSpPr>
          <p:nvPr>
            <p:ph type="body" sz="quarter" idx="207" hasCustomPrompt="1"/>
          </p:nvPr>
        </p:nvSpPr>
        <p:spPr>
          <a:xfrm>
            <a:off x="9696085" y="5851304"/>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72" name="Text Placeholder 4">
            <a:extLst>
              <a:ext uri="{FF2B5EF4-FFF2-40B4-BE49-F238E27FC236}">
                <a16:creationId xmlns:a16="http://schemas.microsoft.com/office/drawing/2014/main" id="{F222A5F3-2313-4E74-8436-2E1C3C8468BD}"/>
              </a:ext>
            </a:extLst>
          </p:cNvPr>
          <p:cNvSpPr>
            <a:spLocks noGrp="1"/>
          </p:cNvSpPr>
          <p:nvPr>
            <p:ph type="body" sz="quarter" idx="208" hasCustomPrompt="1"/>
          </p:nvPr>
        </p:nvSpPr>
        <p:spPr>
          <a:xfrm>
            <a:off x="9696085" y="598418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73" name="Text Placeholder 4">
            <a:extLst>
              <a:ext uri="{FF2B5EF4-FFF2-40B4-BE49-F238E27FC236}">
                <a16:creationId xmlns:a16="http://schemas.microsoft.com/office/drawing/2014/main" id="{6C484348-471A-4776-8839-9FEEFEADEC7A}"/>
              </a:ext>
            </a:extLst>
          </p:cNvPr>
          <p:cNvSpPr>
            <a:spLocks noGrp="1"/>
          </p:cNvSpPr>
          <p:nvPr>
            <p:ph type="body" sz="quarter" idx="209" hasCustomPrompt="1"/>
          </p:nvPr>
        </p:nvSpPr>
        <p:spPr>
          <a:xfrm>
            <a:off x="9696085" y="611011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74" name="Text Placeholder 4">
            <a:extLst>
              <a:ext uri="{FF2B5EF4-FFF2-40B4-BE49-F238E27FC236}">
                <a16:creationId xmlns:a16="http://schemas.microsoft.com/office/drawing/2014/main" id="{2D706DE8-7731-479F-86A1-7DD524BD91D0}"/>
              </a:ext>
            </a:extLst>
          </p:cNvPr>
          <p:cNvSpPr>
            <a:spLocks noGrp="1"/>
          </p:cNvSpPr>
          <p:nvPr>
            <p:ph type="body" sz="quarter" idx="210" hasCustomPrompt="1"/>
          </p:nvPr>
        </p:nvSpPr>
        <p:spPr>
          <a:xfrm>
            <a:off x="9696085" y="6218661"/>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75" name="Picture Placeholder 7">
            <a:extLst>
              <a:ext uri="{FF2B5EF4-FFF2-40B4-BE49-F238E27FC236}">
                <a16:creationId xmlns:a16="http://schemas.microsoft.com/office/drawing/2014/main" id="{6BB94C9B-CF0A-4933-A276-ACEC477AA3D7}"/>
              </a:ext>
            </a:extLst>
          </p:cNvPr>
          <p:cNvSpPr>
            <a:spLocks noGrp="1" noChangeAspect="1"/>
          </p:cNvSpPr>
          <p:nvPr>
            <p:ph type="pic" sz="quarter" idx="211" hasCustomPrompt="1"/>
          </p:nvPr>
        </p:nvSpPr>
        <p:spPr>
          <a:xfrm>
            <a:off x="9867543" y="5038256"/>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76" name="Text Placeholder 4">
            <a:extLst>
              <a:ext uri="{FF2B5EF4-FFF2-40B4-BE49-F238E27FC236}">
                <a16:creationId xmlns:a16="http://schemas.microsoft.com/office/drawing/2014/main" id="{F40BE666-2EE6-4014-B5EE-64349C7F1DCD}"/>
              </a:ext>
            </a:extLst>
          </p:cNvPr>
          <p:cNvSpPr>
            <a:spLocks noGrp="1"/>
          </p:cNvSpPr>
          <p:nvPr>
            <p:ph type="body" sz="quarter" idx="212" hasCustomPrompt="1"/>
          </p:nvPr>
        </p:nvSpPr>
        <p:spPr>
          <a:xfrm>
            <a:off x="10866162" y="5851304"/>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77" name="Text Placeholder 4">
            <a:extLst>
              <a:ext uri="{FF2B5EF4-FFF2-40B4-BE49-F238E27FC236}">
                <a16:creationId xmlns:a16="http://schemas.microsoft.com/office/drawing/2014/main" id="{4E5207FC-2BBA-4E30-A80B-5C6838B35DCD}"/>
              </a:ext>
            </a:extLst>
          </p:cNvPr>
          <p:cNvSpPr>
            <a:spLocks noGrp="1"/>
          </p:cNvSpPr>
          <p:nvPr>
            <p:ph type="body" sz="quarter" idx="213" hasCustomPrompt="1"/>
          </p:nvPr>
        </p:nvSpPr>
        <p:spPr>
          <a:xfrm>
            <a:off x="10866162" y="598418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78" name="Text Placeholder 4">
            <a:extLst>
              <a:ext uri="{FF2B5EF4-FFF2-40B4-BE49-F238E27FC236}">
                <a16:creationId xmlns:a16="http://schemas.microsoft.com/office/drawing/2014/main" id="{61D959F5-B700-4DDB-A0B8-062834A19118}"/>
              </a:ext>
            </a:extLst>
          </p:cNvPr>
          <p:cNvSpPr>
            <a:spLocks noGrp="1"/>
          </p:cNvSpPr>
          <p:nvPr>
            <p:ph type="body" sz="quarter" idx="214" hasCustomPrompt="1"/>
          </p:nvPr>
        </p:nvSpPr>
        <p:spPr>
          <a:xfrm>
            <a:off x="10866162" y="611011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79" name="Text Placeholder 4">
            <a:extLst>
              <a:ext uri="{FF2B5EF4-FFF2-40B4-BE49-F238E27FC236}">
                <a16:creationId xmlns:a16="http://schemas.microsoft.com/office/drawing/2014/main" id="{00B95A49-BA5B-4E4F-A894-29E2561C6063}"/>
              </a:ext>
            </a:extLst>
          </p:cNvPr>
          <p:cNvSpPr>
            <a:spLocks noGrp="1"/>
          </p:cNvSpPr>
          <p:nvPr>
            <p:ph type="body" sz="quarter" idx="215" hasCustomPrompt="1"/>
          </p:nvPr>
        </p:nvSpPr>
        <p:spPr>
          <a:xfrm>
            <a:off x="10866162" y="6218661"/>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80" name="Picture Placeholder 7">
            <a:extLst>
              <a:ext uri="{FF2B5EF4-FFF2-40B4-BE49-F238E27FC236}">
                <a16:creationId xmlns:a16="http://schemas.microsoft.com/office/drawing/2014/main" id="{6EB3DDB3-A47E-4277-8514-2C7ABDF6A272}"/>
              </a:ext>
            </a:extLst>
          </p:cNvPr>
          <p:cNvSpPr>
            <a:spLocks noGrp="1" noChangeAspect="1"/>
          </p:cNvSpPr>
          <p:nvPr>
            <p:ph type="pic" sz="quarter" idx="216" hasCustomPrompt="1"/>
          </p:nvPr>
        </p:nvSpPr>
        <p:spPr>
          <a:xfrm>
            <a:off x="11037620" y="5038256"/>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6" name="Date Placeholder 15">
            <a:extLst>
              <a:ext uri="{FF2B5EF4-FFF2-40B4-BE49-F238E27FC236}">
                <a16:creationId xmlns:a16="http://schemas.microsoft.com/office/drawing/2014/main" id="{65F2DD88-F6E9-4F12-A7E9-4BD75F3E4BA3}"/>
              </a:ext>
            </a:extLst>
          </p:cNvPr>
          <p:cNvSpPr>
            <a:spLocks noGrp="1"/>
          </p:cNvSpPr>
          <p:nvPr>
            <p:ph type="dt" sz="half" idx="217"/>
          </p:nvPr>
        </p:nvSpPr>
        <p:spPr/>
        <p:txBody>
          <a:bodyPr/>
          <a:lstStyle/>
          <a:p>
            <a:endParaRPr lang="en-GB" dirty="0"/>
          </a:p>
        </p:txBody>
      </p:sp>
      <p:sp>
        <p:nvSpPr>
          <p:cNvPr id="18" name="Footer Placeholder 17">
            <a:extLst>
              <a:ext uri="{FF2B5EF4-FFF2-40B4-BE49-F238E27FC236}">
                <a16:creationId xmlns:a16="http://schemas.microsoft.com/office/drawing/2014/main" id="{D23BD74A-757E-42C1-87DD-DFCC5D096573}"/>
              </a:ext>
            </a:extLst>
          </p:cNvPr>
          <p:cNvSpPr>
            <a:spLocks noGrp="1"/>
          </p:cNvSpPr>
          <p:nvPr>
            <p:ph type="ftr" sz="quarter" idx="218"/>
          </p:nvPr>
        </p:nvSpPr>
        <p:spPr/>
        <p:txBody>
          <a:bodyPr/>
          <a:lstStyle/>
          <a:p>
            <a:endParaRPr lang="en-GB" dirty="0"/>
          </a:p>
        </p:txBody>
      </p:sp>
      <p:sp>
        <p:nvSpPr>
          <p:cNvPr id="20" name="Slide Number Placeholder 19">
            <a:extLst>
              <a:ext uri="{FF2B5EF4-FFF2-40B4-BE49-F238E27FC236}">
                <a16:creationId xmlns:a16="http://schemas.microsoft.com/office/drawing/2014/main" id="{F51CD83E-D4DF-4AD1-93EE-C57F68374BE1}"/>
              </a:ext>
            </a:extLst>
          </p:cNvPr>
          <p:cNvSpPr>
            <a:spLocks noGrp="1"/>
          </p:cNvSpPr>
          <p:nvPr>
            <p:ph type="sldNum" sz="quarter" idx="219"/>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414240772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eam 32 persons">
    <p:spTree>
      <p:nvGrpSpPr>
        <p:cNvPr id="1" name=""/>
        <p:cNvGrpSpPr/>
        <p:nvPr/>
      </p:nvGrpSpPr>
      <p:grpSpPr>
        <a:xfrm>
          <a:off x="0" y="0"/>
          <a:ext cx="0" cy="0"/>
          <a:chOff x="0" y="0"/>
          <a:chExt cx="0" cy="0"/>
        </a:xfrm>
      </p:grpSpPr>
      <p:sp>
        <p:nvSpPr>
          <p:cNvPr id="7" name="Text Placeholder 4">
            <a:extLst>
              <a:ext uri="{FF2B5EF4-FFF2-40B4-BE49-F238E27FC236}">
                <a16:creationId xmlns:a16="http://schemas.microsoft.com/office/drawing/2014/main" id="{73DB26CC-0BDD-403A-AD54-0CA0E85E349C}"/>
              </a:ext>
            </a:extLst>
          </p:cNvPr>
          <p:cNvSpPr>
            <a:spLocks noGrp="1"/>
          </p:cNvSpPr>
          <p:nvPr>
            <p:ph type="body" sz="quarter" idx="20" hasCustomPrompt="1"/>
          </p:nvPr>
        </p:nvSpPr>
        <p:spPr>
          <a:xfrm>
            <a:off x="1239683" y="1438870"/>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8" name="Text Placeholder 4">
            <a:extLst>
              <a:ext uri="{FF2B5EF4-FFF2-40B4-BE49-F238E27FC236}">
                <a16:creationId xmlns:a16="http://schemas.microsoft.com/office/drawing/2014/main" id="{CF51E147-8718-449B-A955-22170E601328}"/>
              </a:ext>
            </a:extLst>
          </p:cNvPr>
          <p:cNvSpPr>
            <a:spLocks noGrp="1"/>
          </p:cNvSpPr>
          <p:nvPr>
            <p:ph type="body" sz="quarter" idx="21" hasCustomPrompt="1"/>
          </p:nvPr>
        </p:nvSpPr>
        <p:spPr>
          <a:xfrm>
            <a:off x="1239683" y="1571753"/>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9" name="Text Placeholder 4">
            <a:extLst>
              <a:ext uri="{FF2B5EF4-FFF2-40B4-BE49-F238E27FC236}">
                <a16:creationId xmlns:a16="http://schemas.microsoft.com/office/drawing/2014/main" id="{F3858A2C-89F5-43E3-BD41-B9456C04897D}"/>
              </a:ext>
            </a:extLst>
          </p:cNvPr>
          <p:cNvSpPr>
            <a:spLocks noGrp="1"/>
          </p:cNvSpPr>
          <p:nvPr>
            <p:ph type="body" sz="quarter" idx="22" hasCustomPrompt="1"/>
          </p:nvPr>
        </p:nvSpPr>
        <p:spPr>
          <a:xfrm>
            <a:off x="1239683" y="169768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0" name="Text Placeholder 4">
            <a:extLst>
              <a:ext uri="{FF2B5EF4-FFF2-40B4-BE49-F238E27FC236}">
                <a16:creationId xmlns:a16="http://schemas.microsoft.com/office/drawing/2014/main" id="{B10715AE-F79F-4E00-8BBE-5BC10CB43CBC}"/>
              </a:ext>
            </a:extLst>
          </p:cNvPr>
          <p:cNvSpPr>
            <a:spLocks noGrp="1"/>
          </p:cNvSpPr>
          <p:nvPr>
            <p:ph type="body" sz="quarter" idx="23" hasCustomPrompt="1"/>
          </p:nvPr>
        </p:nvSpPr>
        <p:spPr>
          <a:xfrm>
            <a:off x="1239683" y="1806227"/>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1" name="Picture Placeholder 7">
            <a:extLst>
              <a:ext uri="{FF2B5EF4-FFF2-40B4-BE49-F238E27FC236}">
                <a16:creationId xmlns:a16="http://schemas.microsoft.com/office/drawing/2014/main" id="{949F7532-CE2D-4A2F-9C09-4696C5463181}"/>
              </a:ext>
            </a:extLst>
          </p:cNvPr>
          <p:cNvSpPr>
            <a:spLocks noGrp="1" noChangeAspect="1"/>
          </p:cNvSpPr>
          <p:nvPr>
            <p:ph type="pic" sz="quarter" idx="13" hasCustomPrompt="1"/>
          </p:nvPr>
        </p:nvSpPr>
        <p:spPr>
          <a:xfrm>
            <a:off x="1411141" y="625822"/>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16" name="Text Placeholder 4">
            <a:extLst>
              <a:ext uri="{FF2B5EF4-FFF2-40B4-BE49-F238E27FC236}">
                <a16:creationId xmlns:a16="http://schemas.microsoft.com/office/drawing/2014/main" id="{1BCB8C7E-2C95-4315-8DC2-F808A2CD982C}"/>
              </a:ext>
            </a:extLst>
          </p:cNvPr>
          <p:cNvSpPr>
            <a:spLocks noGrp="1"/>
          </p:cNvSpPr>
          <p:nvPr>
            <p:ph type="body" sz="quarter" idx="72" hasCustomPrompt="1"/>
          </p:nvPr>
        </p:nvSpPr>
        <p:spPr>
          <a:xfrm>
            <a:off x="2473931" y="1438870"/>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17" name="Text Placeholder 4">
            <a:extLst>
              <a:ext uri="{FF2B5EF4-FFF2-40B4-BE49-F238E27FC236}">
                <a16:creationId xmlns:a16="http://schemas.microsoft.com/office/drawing/2014/main" id="{637C626E-B932-4333-8286-7F226738BFF6}"/>
              </a:ext>
            </a:extLst>
          </p:cNvPr>
          <p:cNvSpPr>
            <a:spLocks noGrp="1"/>
          </p:cNvSpPr>
          <p:nvPr>
            <p:ph type="body" sz="quarter" idx="73" hasCustomPrompt="1"/>
          </p:nvPr>
        </p:nvSpPr>
        <p:spPr>
          <a:xfrm>
            <a:off x="2473931" y="1571753"/>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18" name="Text Placeholder 4">
            <a:extLst>
              <a:ext uri="{FF2B5EF4-FFF2-40B4-BE49-F238E27FC236}">
                <a16:creationId xmlns:a16="http://schemas.microsoft.com/office/drawing/2014/main" id="{89200BD6-26F9-4008-878F-8982E0F99180}"/>
              </a:ext>
            </a:extLst>
          </p:cNvPr>
          <p:cNvSpPr>
            <a:spLocks noGrp="1"/>
          </p:cNvSpPr>
          <p:nvPr>
            <p:ph type="body" sz="quarter" idx="74" hasCustomPrompt="1"/>
          </p:nvPr>
        </p:nvSpPr>
        <p:spPr>
          <a:xfrm>
            <a:off x="2473931" y="169768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19" name="Text Placeholder 4">
            <a:extLst>
              <a:ext uri="{FF2B5EF4-FFF2-40B4-BE49-F238E27FC236}">
                <a16:creationId xmlns:a16="http://schemas.microsoft.com/office/drawing/2014/main" id="{B1CC0FE1-38EC-4841-9FB6-D86DE938D30C}"/>
              </a:ext>
            </a:extLst>
          </p:cNvPr>
          <p:cNvSpPr>
            <a:spLocks noGrp="1"/>
          </p:cNvSpPr>
          <p:nvPr>
            <p:ph type="body" sz="quarter" idx="75" hasCustomPrompt="1"/>
          </p:nvPr>
        </p:nvSpPr>
        <p:spPr>
          <a:xfrm>
            <a:off x="2473931" y="1806227"/>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20" name="Picture Placeholder 7">
            <a:extLst>
              <a:ext uri="{FF2B5EF4-FFF2-40B4-BE49-F238E27FC236}">
                <a16:creationId xmlns:a16="http://schemas.microsoft.com/office/drawing/2014/main" id="{D8F2564E-AA0E-4B75-B263-4A6F458AC959}"/>
              </a:ext>
            </a:extLst>
          </p:cNvPr>
          <p:cNvSpPr>
            <a:spLocks noGrp="1" noChangeAspect="1"/>
          </p:cNvSpPr>
          <p:nvPr>
            <p:ph type="pic" sz="quarter" idx="76" hasCustomPrompt="1"/>
          </p:nvPr>
        </p:nvSpPr>
        <p:spPr>
          <a:xfrm>
            <a:off x="2645389" y="625822"/>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21" name="Text Placeholder 4">
            <a:extLst>
              <a:ext uri="{FF2B5EF4-FFF2-40B4-BE49-F238E27FC236}">
                <a16:creationId xmlns:a16="http://schemas.microsoft.com/office/drawing/2014/main" id="{954BD314-EE4E-4330-988C-EF03ACDD52DE}"/>
              </a:ext>
            </a:extLst>
          </p:cNvPr>
          <p:cNvSpPr>
            <a:spLocks noGrp="1"/>
          </p:cNvSpPr>
          <p:nvPr>
            <p:ph type="body" sz="quarter" idx="77" hasCustomPrompt="1"/>
          </p:nvPr>
        </p:nvSpPr>
        <p:spPr>
          <a:xfrm>
            <a:off x="3708375" y="1438870"/>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22" name="Text Placeholder 4">
            <a:extLst>
              <a:ext uri="{FF2B5EF4-FFF2-40B4-BE49-F238E27FC236}">
                <a16:creationId xmlns:a16="http://schemas.microsoft.com/office/drawing/2014/main" id="{5DA06F3E-B3CC-44AB-A38F-9A0089486AE6}"/>
              </a:ext>
            </a:extLst>
          </p:cNvPr>
          <p:cNvSpPr>
            <a:spLocks noGrp="1"/>
          </p:cNvSpPr>
          <p:nvPr>
            <p:ph type="body" sz="quarter" idx="78" hasCustomPrompt="1"/>
          </p:nvPr>
        </p:nvSpPr>
        <p:spPr>
          <a:xfrm>
            <a:off x="3708375" y="1571753"/>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23" name="Text Placeholder 4">
            <a:extLst>
              <a:ext uri="{FF2B5EF4-FFF2-40B4-BE49-F238E27FC236}">
                <a16:creationId xmlns:a16="http://schemas.microsoft.com/office/drawing/2014/main" id="{5C7C72C0-D543-43BA-854B-4B47128C9432}"/>
              </a:ext>
            </a:extLst>
          </p:cNvPr>
          <p:cNvSpPr>
            <a:spLocks noGrp="1"/>
          </p:cNvSpPr>
          <p:nvPr>
            <p:ph type="body" sz="quarter" idx="79" hasCustomPrompt="1"/>
          </p:nvPr>
        </p:nvSpPr>
        <p:spPr>
          <a:xfrm>
            <a:off x="3708375" y="169768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24" name="Text Placeholder 4">
            <a:extLst>
              <a:ext uri="{FF2B5EF4-FFF2-40B4-BE49-F238E27FC236}">
                <a16:creationId xmlns:a16="http://schemas.microsoft.com/office/drawing/2014/main" id="{740F473F-B7AC-4381-B4F2-C0C18A57F294}"/>
              </a:ext>
            </a:extLst>
          </p:cNvPr>
          <p:cNvSpPr>
            <a:spLocks noGrp="1"/>
          </p:cNvSpPr>
          <p:nvPr>
            <p:ph type="body" sz="quarter" idx="80" hasCustomPrompt="1"/>
          </p:nvPr>
        </p:nvSpPr>
        <p:spPr>
          <a:xfrm>
            <a:off x="3708375" y="1806227"/>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25" name="Picture Placeholder 7">
            <a:extLst>
              <a:ext uri="{FF2B5EF4-FFF2-40B4-BE49-F238E27FC236}">
                <a16:creationId xmlns:a16="http://schemas.microsoft.com/office/drawing/2014/main" id="{C666437C-E6DA-4B4F-ACF9-B86D982F910A}"/>
              </a:ext>
            </a:extLst>
          </p:cNvPr>
          <p:cNvSpPr>
            <a:spLocks noGrp="1" noChangeAspect="1"/>
          </p:cNvSpPr>
          <p:nvPr>
            <p:ph type="pic" sz="quarter" idx="81" hasCustomPrompt="1"/>
          </p:nvPr>
        </p:nvSpPr>
        <p:spPr>
          <a:xfrm>
            <a:off x="3879833" y="625822"/>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26" name="Text Placeholder 4">
            <a:extLst>
              <a:ext uri="{FF2B5EF4-FFF2-40B4-BE49-F238E27FC236}">
                <a16:creationId xmlns:a16="http://schemas.microsoft.com/office/drawing/2014/main" id="{243EA295-7576-4607-BCA2-1D2232AD73B7}"/>
              </a:ext>
            </a:extLst>
          </p:cNvPr>
          <p:cNvSpPr>
            <a:spLocks noGrp="1"/>
          </p:cNvSpPr>
          <p:nvPr>
            <p:ph type="body" sz="quarter" idx="82" hasCustomPrompt="1"/>
          </p:nvPr>
        </p:nvSpPr>
        <p:spPr>
          <a:xfrm>
            <a:off x="4946152" y="1438870"/>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27" name="Text Placeholder 4">
            <a:extLst>
              <a:ext uri="{FF2B5EF4-FFF2-40B4-BE49-F238E27FC236}">
                <a16:creationId xmlns:a16="http://schemas.microsoft.com/office/drawing/2014/main" id="{35014995-1227-4F21-9167-8C39CD2FC74D}"/>
              </a:ext>
            </a:extLst>
          </p:cNvPr>
          <p:cNvSpPr>
            <a:spLocks noGrp="1"/>
          </p:cNvSpPr>
          <p:nvPr>
            <p:ph type="body" sz="quarter" idx="83" hasCustomPrompt="1"/>
          </p:nvPr>
        </p:nvSpPr>
        <p:spPr>
          <a:xfrm>
            <a:off x="4946152" y="1571753"/>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28" name="Text Placeholder 4">
            <a:extLst>
              <a:ext uri="{FF2B5EF4-FFF2-40B4-BE49-F238E27FC236}">
                <a16:creationId xmlns:a16="http://schemas.microsoft.com/office/drawing/2014/main" id="{68622EA4-4AEC-4613-9A33-C9FCE925576E}"/>
              </a:ext>
            </a:extLst>
          </p:cNvPr>
          <p:cNvSpPr>
            <a:spLocks noGrp="1"/>
          </p:cNvSpPr>
          <p:nvPr>
            <p:ph type="body" sz="quarter" idx="84" hasCustomPrompt="1"/>
          </p:nvPr>
        </p:nvSpPr>
        <p:spPr>
          <a:xfrm>
            <a:off x="4946152" y="169768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29" name="Text Placeholder 4">
            <a:extLst>
              <a:ext uri="{FF2B5EF4-FFF2-40B4-BE49-F238E27FC236}">
                <a16:creationId xmlns:a16="http://schemas.microsoft.com/office/drawing/2014/main" id="{A697775B-1165-47B8-A6A3-EF6A9485E38A}"/>
              </a:ext>
            </a:extLst>
          </p:cNvPr>
          <p:cNvSpPr>
            <a:spLocks noGrp="1"/>
          </p:cNvSpPr>
          <p:nvPr>
            <p:ph type="body" sz="quarter" idx="85" hasCustomPrompt="1"/>
          </p:nvPr>
        </p:nvSpPr>
        <p:spPr>
          <a:xfrm>
            <a:off x="4946152" y="1806227"/>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30" name="Picture Placeholder 7">
            <a:extLst>
              <a:ext uri="{FF2B5EF4-FFF2-40B4-BE49-F238E27FC236}">
                <a16:creationId xmlns:a16="http://schemas.microsoft.com/office/drawing/2014/main" id="{E8999219-0AB2-4224-B0B1-83083D4B8009}"/>
              </a:ext>
            </a:extLst>
          </p:cNvPr>
          <p:cNvSpPr>
            <a:spLocks noGrp="1" noChangeAspect="1"/>
          </p:cNvSpPr>
          <p:nvPr>
            <p:ph type="pic" sz="quarter" idx="86" hasCustomPrompt="1"/>
          </p:nvPr>
        </p:nvSpPr>
        <p:spPr>
          <a:xfrm>
            <a:off x="5117610" y="625822"/>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31" name="Text Placeholder 4">
            <a:extLst>
              <a:ext uri="{FF2B5EF4-FFF2-40B4-BE49-F238E27FC236}">
                <a16:creationId xmlns:a16="http://schemas.microsoft.com/office/drawing/2014/main" id="{984D2931-C0B9-4AEF-ADBF-EBD0ADBDB9D8}"/>
              </a:ext>
            </a:extLst>
          </p:cNvPr>
          <p:cNvSpPr>
            <a:spLocks noGrp="1"/>
          </p:cNvSpPr>
          <p:nvPr>
            <p:ph type="body" sz="quarter" idx="87" hasCustomPrompt="1"/>
          </p:nvPr>
        </p:nvSpPr>
        <p:spPr>
          <a:xfrm>
            <a:off x="6177254" y="1438870"/>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32" name="Text Placeholder 4">
            <a:extLst>
              <a:ext uri="{FF2B5EF4-FFF2-40B4-BE49-F238E27FC236}">
                <a16:creationId xmlns:a16="http://schemas.microsoft.com/office/drawing/2014/main" id="{AF2B8780-4144-453F-84D1-641037A23A11}"/>
              </a:ext>
            </a:extLst>
          </p:cNvPr>
          <p:cNvSpPr>
            <a:spLocks noGrp="1"/>
          </p:cNvSpPr>
          <p:nvPr>
            <p:ph type="body" sz="quarter" idx="88" hasCustomPrompt="1"/>
          </p:nvPr>
        </p:nvSpPr>
        <p:spPr>
          <a:xfrm>
            <a:off x="6177254" y="1571753"/>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33" name="Text Placeholder 4">
            <a:extLst>
              <a:ext uri="{FF2B5EF4-FFF2-40B4-BE49-F238E27FC236}">
                <a16:creationId xmlns:a16="http://schemas.microsoft.com/office/drawing/2014/main" id="{D9CECE2F-8AD2-4D61-93CF-DEFF8DD7C110}"/>
              </a:ext>
            </a:extLst>
          </p:cNvPr>
          <p:cNvSpPr>
            <a:spLocks noGrp="1"/>
          </p:cNvSpPr>
          <p:nvPr>
            <p:ph type="body" sz="quarter" idx="89" hasCustomPrompt="1"/>
          </p:nvPr>
        </p:nvSpPr>
        <p:spPr>
          <a:xfrm>
            <a:off x="6177254" y="169768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34" name="Text Placeholder 4">
            <a:extLst>
              <a:ext uri="{FF2B5EF4-FFF2-40B4-BE49-F238E27FC236}">
                <a16:creationId xmlns:a16="http://schemas.microsoft.com/office/drawing/2014/main" id="{71FAD523-79C2-4870-9471-0FBCAC9F294A}"/>
              </a:ext>
            </a:extLst>
          </p:cNvPr>
          <p:cNvSpPr>
            <a:spLocks noGrp="1"/>
          </p:cNvSpPr>
          <p:nvPr>
            <p:ph type="body" sz="quarter" idx="90" hasCustomPrompt="1"/>
          </p:nvPr>
        </p:nvSpPr>
        <p:spPr>
          <a:xfrm>
            <a:off x="6177254" y="1806227"/>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35" name="Picture Placeholder 7">
            <a:extLst>
              <a:ext uri="{FF2B5EF4-FFF2-40B4-BE49-F238E27FC236}">
                <a16:creationId xmlns:a16="http://schemas.microsoft.com/office/drawing/2014/main" id="{2E2083E8-8C6D-4548-82D5-315A29E4DCB9}"/>
              </a:ext>
            </a:extLst>
          </p:cNvPr>
          <p:cNvSpPr>
            <a:spLocks noGrp="1" noChangeAspect="1"/>
          </p:cNvSpPr>
          <p:nvPr>
            <p:ph type="pic" sz="quarter" idx="91" hasCustomPrompt="1"/>
          </p:nvPr>
        </p:nvSpPr>
        <p:spPr>
          <a:xfrm>
            <a:off x="6348712" y="625822"/>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36" name="Text Placeholder 4">
            <a:extLst>
              <a:ext uri="{FF2B5EF4-FFF2-40B4-BE49-F238E27FC236}">
                <a16:creationId xmlns:a16="http://schemas.microsoft.com/office/drawing/2014/main" id="{E36689DA-7799-4EBC-A933-9B52EE8C253C}"/>
              </a:ext>
            </a:extLst>
          </p:cNvPr>
          <p:cNvSpPr>
            <a:spLocks noGrp="1"/>
          </p:cNvSpPr>
          <p:nvPr>
            <p:ph type="body" sz="quarter" idx="92" hasCustomPrompt="1"/>
          </p:nvPr>
        </p:nvSpPr>
        <p:spPr>
          <a:xfrm>
            <a:off x="7415039" y="1438870"/>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37" name="Text Placeholder 4">
            <a:extLst>
              <a:ext uri="{FF2B5EF4-FFF2-40B4-BE49-F238E27FC236}">
                <a16:creationId xmlns:a16="http://schemas.microsoft.com/office/drawing/2014/main" id="{5CDBF1E0-7F81-476C-B1BC-7A408FBE4F23}"/>
              </a:ext>
            </a:extLst>
          </p:cNvPr>
          <p:cNvSpPr>
            <a:spLocks noGrp="1"/>
          </p:cNvSpPr>
          <p:nvPr>
            <p:ph type="body" sz="quarter" idx="93" hasCustomPrompt="1"/>
          </p:nvPr>
        </p:nvSpPr>
        <p:spPr>
          <a:xfrm>
            <a:off x="7415039" y="1571753"/>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38" name="Text Placeholder 4">
            <a:extLst>
              <a:ext uri="{FF2B5EF4-FFF2-40B4-BE49-F238E27FC236}">
                <a16:creationId xmlns:a16="http://schemas.microsoft.com/office/drawing/2014/main" id="{3BA11C39-E34C-4495-A492-FFC8F4721506}"/>
              </a:ext>
            </a:extLst>
          </p:cNvPr>
          <p:cNvSpPr>
            <a:spLocks noGrp="1"/>
          </p:cNvSpPr>
          <p:nvPr>
            <p:ph type="body" sz="quarter" idx="94" hasCustomPrompt="1"/>
          </p:nvPr>
        </p:nvSpPr>
        <p:spPr>
          <a:xfrm>
            <a:off x="7415039" y="169768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39" name="Text Placeholder 4">
            <a:extLst>
              <a:ext uri="{FF2B5EF4-FFF2-40B4-BE49-F238E27FC236}">
                <a16:creationId xmlns:a16="http://schemas.microsoft.com/office/drawing/2014/main" id="{66CA36B6-5860-43CC-B05E-C35F87BF3220}"/>
              </a:ext>
            </a:extLst>
          </p:cNvPr>
          <p:cNvSpPr>
            <a:spLocks noGrp="1"/>
          </p:cNvSpPr>
          <p:nvPr>
            <p:ph type="body" sz="quarter" idx="95" hasCustomPrompt="1"/>
          </p:nvPr>
        </p:nvSpPr>
        <p:spPr>
          <a:xfrm>
            <a:off x="7415039" y="1806227"/>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40" name="Picture Placeholder 7">
            <a:extLst>
              <a:ext uri="{FF2B5EF4-FFF2-40B4-BE49-F238E27FC236}">
                <a16:creationId xmlns:a16="http://schemas.microsoft.com/office/drawing/2014/main" id="{3768AC93-78C3-4376-97B6-AE71E57CE5B5}"/>
              </a:ext>
            </a:extLst>
          </p:cNvPr>
          <p:cNvSpPr>
            <a:spLocks noGrp="1" noChangeAspect="1"/>
          </p:cNvSpPr>
          <p:nvPr>
            <p:ph type="pic" sz="quarter" idx="96" hasCustomPrompt="1"/>
          </p:nvPr>
        </p:nvSpPr>
        <p:spPr>
          <a:xfrm>
            <a:off x="7586497" y="625822"/>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41" name="Text Placeholder 4">
            <a:extLst>
              <a:ext uri="{FF2B5EF4-FFF2-40B4-BE49-F238E27FC236}">
                <a16:creationId xmlns:a16="http://schemas.microsoft.com/office/drawing/2014/main" id="{1E15EA31-1B3F-46F6-8077-26C38143E576}"/>
              </a:ext>
            </a:extLst>
          </p:cNvPr>
          <p:cNvSpPr>
            <a:spLocks noGrp="1"/>
          </p:cNvSpPr>
          <p:nvPr>
            <p:ph type="body" sz="quarter" idx="97" hasCustomPrompt="1"/>
          </p:nvPr>
        </p:nvSpPr>
        <p:spPr>
          <a:xfrm>
            <a:off x="8649474" y="1438870"/>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42" name="Text Placeholder 4">
            <a:extLst>
              <a:ext uri="{FF2B5EF4-FFF2-40B4-BE49-F238E27FC236}">
                <a16:creationId xmlns:a16="http://schemas.microsoft.com/office/drawing/2014/main" id="{B4FF8CBA-AD5A-4FA3-A653-54574146B6B1}"/>
              </a:ext>
            </a:extLst>
          </p:cNvPr>
          <p:cNvSpPr>
            <a:spLocks noGrp="1"/>
          </p:cNvSpPr>
          <p:nvPr>
            <p:ph type="body" sz="quarter" idx="98" hasCustomPrompt="1"/>
          </p:nvPr>
        </p:nvSpPr>
        <p:spPr>
          <a:xfrm>
            <a:off x="8649474" y="1571753"/>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43" name="Text Placeholder 4">
            <a:extLst>
              <a:ext uri="{FF2B5EF4-FFF2-40B4-BE49-F238E27FC236}">
                <a16:creationId xmlns:a16="http://schemas.microsoft.com/office/drawing/2014/main" id="{7FB7D956-E48A-4DDF-959B-43C095CBB5D2}"/>
              </a:ext>
            </a:extLst>
          </p:cNvPr>
          <p:cNvSpPr>
            <a:spLocks noGrp="1"/>
          </p:cNvSpPr>
          <p:nvPr>
            <p:ph type="body" sz="quarter" idx="99" hasCustomPrompt="1"/>
          </p:nvPr>
        </p:nvSpPr>
        <p:spPr>
          <a:xfrm>
            <a:off x="8649474" y="169768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44" name="Text Placeholder 4">
            <a:extLst>
              <a:ext uri="{FF2B5EF4-FFF2-40B4-BE49-F238E27FC236}">
                <a16:creationId xmlns:a16="http://schemas.microsoft.com/office/drawing/2014/main" id="{A60AD955-241B-4270-92C2-2445D5BFAD0B}"/>
              </a:ext>
            </a:extLst>
          </p:cNvPr>
          <p:cNvSpPr>
            <a:spLocks noGrp="1"/>
          </p:cNvSpPr>
          <p:nvPr>
            <p:ph type="body" sz="quarter" idx="100" hasCustomPrompt="1"/>
          </p:nvPr>
        </p:nvSpPr>
        <p:spPr>
          <a:xfrm>
            <a:off x="8649474" y="1806227"/>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45" name="Picture Placeholder 7">
            <a:extLst>
              <a:ext uri="{FF2B5EF4-FFF2-40B4-BE49-F238E27FC236}">
                <a16:creationId xmlns:a16="http://schemas.microsoft.com/office/drawing/2014/main" id="{6B453A71-1F9C-4746-BE5C-DB9AD7295293}"/>
              </a:ext>
            </a:extLst>
          </p:cNvPr>
          <p:cNvSpPr>
            <a:spLocks noGrp="1" noChangeAspect="1"/>
          </p:cNvSpPr>
          <p:nvPr>
            <p:ph type="pic" sz="quarter" idx="101" hasCustomPrompt="1"/>
          </p:nvPr>
        </p:nvSpPr>
        <p:spPr>
          <a:xfrm>
            <a:off x="8820932" y="625822"/>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146" name="Text Placeholder 4">
            <a:extLst>
              <a:ext uri="{FF2B5EF4-FFF2-40B4-BE49-F238E27FC236}">
                <a16:creationId xmlns:a16="http://schemas.microsoft.com/office/drawing/2014/main" id="{51FE92C3-55B1-4002-9AE7-45F659A5C374}"/>
              </a:ext>
            </a:extLst>
          </p:cNvPr>
          <p:cNvSpPr>
            <a:spLocks noGrp="1"/>
          </p:cNvSpPr>
          <p:nvPr>
            <p:ph type="body" sz="quarter" idx="102" hasCustomPrompt="1"/>
          </p:nvPr>
        </p:nvSpPr>
        <p:spPr>
          <a:xfrm>
            <a:off x="9879861" y="1438870"/>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147" name="Text Placeholder 4">
            <a:extLst>
              <a:ext uri="{FF2B5EF4-FFF2-40B4-BE49-F238E27FC236}">
                <a16:creationId xmlns:a16="http://schemas.microsoft.com/office/drawing/2014/main" id="{38E7334E-69FA-4905-B229-C4F3BBC5EB37}"/>
              </a:ext>
            </a:extLst>
          </p:cNvPr>
          <p:cNvSpPr>
            <a:spLocks noGrp="1"/>
          </p:cNvSpPr>
          <p:nvPr>
            <p:ph type="body" sz="quarter" idx="103" hasCustomPrompt="1"/>
          </p:nvPr>
        </p:nvSpPr>
        <p:spPr>
          <a:xfrm>
            <a:off x="9879861" y="1571753"/>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148" name="Text Placeholder 4">
            <a:extLst>
              <a:ext uri="{FF2B5EF4-FFF2-40B4-BE49-F238E27FC236}">
                <a16:creationId xmlns:a16="http://schemas.microsoft.com/office/drawing/2014/main" id="{C79C2BE3-0F3B-43C0-AF93-BE6221BA3D20}"/>
              </a:ext>
            </a:extLst>
          </p:cNvPr>
          <p:cNvSpPr>
            <a:spLocks noGrp="1"/>
          </p:cNvSpPr>
          <p:nvPr>
            <p:ph type="body" sz="quarter" idx="104" hasCustomPrompt="1"/>
          </p:nvPr>
        </p:nvSpPr>
        <p:spPr>
          <a:xfrm>
            <a:off x="9879861" y="1697682"/>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149" name="Text Placeholder 4">
            <a:extLst>
              <a:ext uri="{FF2B5EF4-FFF2-40B4-BE49-F238E27FC236}">
                <a16:creationId xmlns:a16="http://schemas.microsoft.com/office/drawing/2014/main" id="{4780A3D5-B02E-436C-8E69-AC32ED78E418}"/>
              </a:ext>
            </a:extLst>
          </p:cNvPr>
          <p:cNvSpPr>
            <a:spLocks noGrp="1"/>
          </p:cNvSpPr>
          <p:nvPr>
            <p:ph type="body" sz="quarter" idx="105" hasCustomPrompt="1"/>
          </p:nvPr>
        </p:nvSpPr>
        <p:spPr>
          <a:xfrm>
            <a:off x="9879861" y="1806227"/>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50" name="Picture Placeholder 7">
            <a:extLst>
              <a:ext uri="{FF2B5EF4-FFF2-40B4-BE49-F238E27FC236}">
                <a16:creationId xmlns:a16="http://schemas.microsoft.com/office/drawing/2014/main" id="{5ED602CB-263C-49DD-B24F-6C044FA764D3}"/>
              </a:ext>
            </a:extLst>
          </p:cNvPr>
          <p:cNvSpPr>
            <a:spLocks noGrp="1" noChangeAspect="1"/>
          </p:cNvSpPr>
          <p:nvPr>
            <p:ph type="pic" sz="quarter" idx="106" hasCustomPrompt="1"/>
          </p:nvPr>
        </p:nvSpPr>
        <p:spPr>
          <a:xfrm>
            <a:off x="10051319" y="625822"/>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271" name="Text Placeholder 4">
            <a:extLst>
              <a:ext uri="{FF2B5EF4-FFF2-40B4-BE49-F238E27FC236}">
                <a16:creationId xmlns:a16="http://schemas.microsoft.com/office/drawing/2014/main" id="{3E0F4145-61BA-4CE2-A3EA-0C1EDC388FE5}"/>
              </a:ext>
            </a:extLst>
          </p:cNvPr>
          <p:cNvSpPr>
            <a:spLocks noGrp="1"/>
          </p:cNvSpPr>
          <p:nvPr>
            <p:ph type="body" sz="quarter" idx="107" hasCustomPrompt="1"/>
          </p:nvPr>
        </p:nvSpPr>
        <p:spPr>
          <a:xfrm>
            <a:off x="1239683" y="2879135"/>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72" name="Text Placeholder 4">
            <a:extLst>
              <a:ext uri="{FF2B5EF4-FFF2-40B4-BE49-F238E27FC236}">
                <a16:creationId xmlns:a16="http://schemas.microsoft.com/office/drawing/2014/main" id="{B0C144E9-6BA4-455A-865E-7D5AE88E05B1}"/>
              </a:ext>
            </a:extLst>
          </p:cNvPr>
          <p:cNvSpPr>
            <a:spLocks noGrp="1"/>
          </p:cNvSpPr>
          <p:nvPr>
            <p:ph type="body" sz="quarter" idx="108" hasCustomPrompt="1"/>
          </p:nvPr>
        </p:nvSpPr>
        <p:spPr>
          <a:xfrm>
            <a:off x="1239683" y="3012018"/>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73" name="Text Placeholder 4">
            <a:extLst>
              <a:ext uri="{FF2B5EF4-FFF2-40B4-BE49-F238E27FC236}">
                <a16:creationId xmlns:a16="http://schemas.microsoft.com/office/drawing/2014/main" id="{C7194312-4AC1-4EEB-82AC-35369690A8E7}"/>
              </a:ext>
            </a:extLst>
          </p:cNvPr>
          <p:cNvSpPr>
            <a:spLocks noGrp="1"/>
          </p:cNvSpPr>
          <p:nvPr>
            <p:ph type="body" sz="quarter" idx="109" hasCustomPrompt="1"/>
          </p:nvPr>
        </p:nvSpPr>
        <p:spPr>
          <a:xfrm>
            <a:off x="1239683" y="313794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74" name="Text Placeholder 4">
            <a:extLst>
              <a:ext uri="{FF2B5EF4-FFF2-40B4-BE49-F238E27FC236}">
                <a16:creationId xmlns:a16="http://schemas.microsoft.com/office/drawing/2014/main" id="{864E223D-19B6-4608-B65F-1460905FA055}"/>
              </a:ext>
            </a:extLst>
          </p:cNvPr>
          <p:cNvSpPr>
            <a:spLocks noGrp="1"/>
          </p:cNvSpPr>
          <p:nvPr>
            <p:ph type="body" sz="quarter" idx="110" hasCustomPrompt="1"/>
          </p:nvPr>
        </p:nvSpPr>
        <p:spPr>
          <a:xfrm>
            <a:off x="1239683" y="3246492"/>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275" name="Picture Placeholder 7">
            <a:extLst>
              <a:ext uri="{FF2B5EF4-FFF2-40B4-BE49-F238E27FC236}">
                <a16:creationId xmlns:a16="http://schemas.microsoft.com/office/drawing/2014/main" id="{9D032E1B-D9D0-4D17-ACCD-6C343D89F6DC}"/>
              </a:ext>
            </a:extLst>
          </p:cNvPr>
          <p:cNvSpPr>
            <a:spLocks noGrp="1" noChangeAspect="1"/>
          </p:cNvSpPr>
          <p:nvPr>
            <p:ph type="pic" sz="quarter" idx="111" hasCustomPrompt="1"/>
          </p:nvPr>
        </p:nvSpPr>
        <p:spPr>
          <a:xfrm>
            <a:off x="1411141" y="2066087"/>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276" name="Text Placeholder 4">
            <a:extLst>
              <a:ext uri="{FF2B5EF4-FFF2-40B4-BE49-F238E27FC236}">
                <a16:creationId xmlns:a16="http://schemas.microsoft.com/office/drawing/2014/main" id="{B1320D34-697E-4B24-8BF3-87170F14C170}"/>
              </a:ext>
            </a:extLst>
          </p:cNvPr>
          <p:cNvSpPr>
            <a:spLocks noGrp="1"/>
          </p:cNvSpPr>
          <p:nvPr>
            <p:ph type="body" sz="quarter" idx="112" hasCustomPrompt="1"/>
          </p:nvPr>
        </p:nvSpPr>
        <p:spPr>
          <a:xfrm>
            <a:off x="2473931" y="2879135"/>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77" name="Text Placeholder 4">
            <a:extLst>
              <a:ext uri="{FF2B5EF4-FFF2-40B4-BE49-F238E27FC236}">
                <a16:creationId xmlns:a16="http://schemas.microsoft.com/office/drawing/2014/main" id="{D590ABA3-C654-4A35-9A8B-7E500A8A845C}"/>
              </a:ext>
            </a:extLst>
          </p:cNvPr>
          <p:cNvSpPr>
            <a:spLocks noGrp="1"/>
          </p:cNvSpPr>
          <p:nvPr>
            <p:ph type="body" sz="quarter" idx="113" hasCustomPrompt="1"/>
          </p:nvPr>
        </p:nvSpPr>
        <p:spPr>
          <a:xfrm>
            <a:off x="2473931" y="3012018"/>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78" name="Text Placeholder 4">
            <a:extLst>
              <a:ext uri="{FF2B5EF4-FFF2-40B4-BE49-F238E27FC236}">
                <a16:creationId xmlns:a16="http://schemas.microsoft.com/office/drawing/2014/main" id="{446ED482-D031-4F4B-86AD-32CD99D211A0}"/>
              </a:ext>
            </a:extLst>
          </p:cNvPr>
          <p:cNvSpPr>
            <a:spLocks noGrp="1"/>
          </p:cNvSpPr>
          <p:nvPr>
            <p:ph type="body" sz="quarter" idx="114" hasCustomPrompt="1"/>
          </p:nvPr>
        </p:nvSpPr>
        <p:spPr>
          <a:xfrm>
            <a:off x="2473931" y="313794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79" name="Text Placeholder 4">
            <a:extLst>
              <a:ext uri="{FF2B5EF4-FFF2-40B4-BE49-F238E27FC236}">
                <a16:creationId xmlns:a16="http://schemas.microsoft.com/office/drawing/2014/main" id="{C1D764C6-8B78-45C6-95E6-693CB6DA2874}"/>
              </a:ext>
            </a:extLst>
          </p:cNvPr>
          <p:cNvSpPr>
            <a:spLocks noGrp="1"/>
          </p:cNvSpPr>
          <p:nvPr>
            <p:ph type="body" sz="quarter" idx="115" hasCustomPrompt="1"/>
          </p:nvPr>
        </p:nvSpPr>
        <p:spPr>
          <a:xfrm>
            <a:off x="2473931" y="3246492"/>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280" name="Picture Placeholder 7">
            <a:extLst>
              <a:ext uri="{FF2B5EF4-FFF2-40B4-BE49-F238E27FC236}">
                <a16:creationId xmlns:a16="http://schemas.microsoft.com/office/drawing/2014/main" id="{145A695C-B6E7-403A-A659-2CE6271CEE18}"/>
              </a:ext>
            </a:extLst>
          </p:cNvPr>
          <p:cNvSpPr>
            <a:spLocks noGrp="1" noChangeAspect="1"/>
          </p:cNvSpPr>
          <p:nvPr>
            <p:ph type="pic" sz="quarter" idx="116" hasCustomPrompt="1"/>
          </p:nvPr>
        </p:nvSpPr>
        <p:spPr>
          <a:xfrm>
            <a:off x="2645389" y="2066087"/>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281" name="Text Placeholder 4">
            <a:extLst>
              <a:ext uri="{FF2B5EF4-FFF2-40B4-BE49-F238E27FC236}">
                <a16:creationId xmlns:a16="http://schemas.microsoft.com/office/drawing/2014/main" id="{43B30AC5-49DB-460A-BA21-FBF97FBFFEA7}"/>
              </a:ext>
            </a:extLst>
          </p:cNvPr>
          <p:cNvSpPr>
            <a:spLocks noGrp="1"/>
          </p:cNvSpPr>
          <p:nvPr>
            <p:ph type="body" sz="quarter" idx="117" hasCustomPrompt="1"/>
          </p:nvPr>
        </p:nvSpPr>
        <p:spPr>
          <a:xfrm>
            <a:off x="3708375" y="2879135"/>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82" name="Text Placeholder 4">
            <a:extLst>
              <a:ext uri="{FF2B5EF4-FFF2-40B4-BE49-F238E27FC236}">
                <a16:creationId xmlns:a16="http://schemas.microsoft.com/office/drawing/2014/main" id="{4ED4336E-7EB5-44E1-9BBC-1F539BB1340E}"/>
              </a:ext>
            </a:extLst>
          </p:cNvPr>
          <p:cNvSpPr>
            <a:spLocks noGrp="1"/>
          </p:cNvSpPr>
          <p:nvPr>
            <p:ph type="body" sz="quarter" idx="118" hasCustomPrompt="1"/>
          </p:nvPr>
        </p:nvSpPr>
        <p:spPr>
          <a:xfrm>
            <a:off x="3708375" y="3012018"/>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83" name="Text Placeholder 4">
            <a:extLst>
              <a:ext uri="{FF2B5EF4-FFF2-40B4-BE49-F238E27FC236}">
                <a16:creationId xmlns:a16="http://schemas.microsoft.com/office/drawing/2014/main" id="{6C89A572-BB42-49A1-9C15-EA2137F3BA35}"/>
              </a:ext>
            </a:extLst>
          </p:cNvPr>
          <p:cNvSpPr>
            <a:spLocks noGrp="1"/>
          </p:cNvSpPr>
          <p:nvPr>
            <p:ph type="body" sz="quarter" idx="119" hasCustomPrompt="1"/>
          </p:nvPr>
        </p:nvSpPr>
        <p:spPr>
          <a:xfrm>
            <a:off x="3708375" y="313794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84" name="Text Placeholder 4">
            <a:extLst>
              <a:ext uri="{FF2B5EF4-FFF2-40B4-BE49-F238E27FC236}">
                <a16:creationId xmlns:a16="http://schemas.microsoft.com/office/drawing/2014/main" id="{22C78003-F063-4BB5-AACD-E048F5837960}"/>
              </a:ext>
            </a:extLst>
          </p:cNvPr>
          <p:cNvSpPr>
            <a:spLocks noGrp="1"/>
          </p:cNvSpPr>
          <p:nvPr>
            <p:ph type="body" sz="quarter" idx="120" hasCustomPrompt="1"/>
          </p:nvPr>
        </p:nvSpPr>
        <p:spPr>
          <a:xfrm>
            <a:off x="3708375" y="3246492"/>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285" name="Picture Placeholder 7">
            <a:extLst>
              <a:ext uri="{FF2B5EF4-FFF2-40B4-BE49-F238E27FC236}">
                <a16:creationId xmlns:a16="http://schemas.microsoft.com/office/drawing/2014/main" id="{7E955A9E-0815-486E-8A1B-5A344C94B010}"/>
              </a:ext>
            </a:extLst>
          </p:cNvPr>
          <p:cNvSpPr>
            <a:spLocks noGrp="1" noChangeAspect="1"/>
          </p:cNvSpPr>
          <p:nvPr>
            <p:ph type="pic" sz="quarter" idx="121" hasCustomPrompt="1"/>
          </p:nvPr>
        </p:nvSpPr>
        <p:spPr>
          <a:xfrm>
            <a:off x="3879833" y="2066087"/>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286" name="Text Placeholder 4">
            <a:extLst>
              <a:ext uri="{FF2B5EF4-FFF2-40B4-BE49-F238E27FC236}">
                <a16:creationId xmlns:a16="http://schemas.microsoft.com/office/drawing/2014/main" id="{A7A3ED98-16A7-4CF4-8852-D731442C9E88}"/>
              </a:ext>
            </a:extLst>
          </p:cNvPr>
          <p:cNvSpPr>
            <a:spLocks noGrp="1"/>
          </p:cNvSpPr>
          <p:nvPr>
            <p:ph type="body" sz="quarter" idx="122" hasCustomPrompt="1"/>
          </p:nvPr>
        </p:nvSpPr>
        <p:spPr>
          <a:xfrm>
            <a:off x="4946152" y="2879135"/>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87" name="Text Placeholder 4">
            <a:extLst>
              <a:ext uri="{FF2B5EF4-FFF2-40B4-BE49-F238E27FC236}">
                <a16:creationId xmlns:a16="http://schemas.microsoft.com/office/drawing/2014/main" id="{A88DCBED-A3B0-4BAA-A21D-0CD68DE5B751}"/>
              </a:ext>
            </a:extLst>
          </p:cNvPr>
          <p:cNvSpPr>
            <a:spLocks noGrp="1"/>
          </p:cNvSpPr>
          <p:nvPr>
            <p:ph type="body" sz="quarter" idx="123" hasCustomPrompt="1"/>
          </p:nvPr>
        </p:nvSpPr>
        <p:spPr>
          <a:xfrm>
            <a:off x="4946152" y="3012018"/>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88" name="Text Placeholder 4">
            <a:extLst>
              <a:ext uri="{FF2B5EF4-FFF2-40B4-BE49-F238E27FC236}">
                <a16:creationId xmlns:a16="http://schemas.microsoft.com/office/drawing/2014/main" id="{513912DA-A22C-47A1-9D62-462A7D09306E}"/>
              </a:ext>
            </a:extLst>
          </p:cNvPr>
          <p:cNvSpPr>
            <a:spLocks noGrp="1"/>
          </p:cNvSpPr>
          <p:nvPr>
            <p:ph type="body" sz="quarter" idx="124" hasCustomPrompt="1"/>
          </p:nvPr>
        </p:nvSpPr>
        <p:spPr>
          <a:xfrm>
            <a:off x="4946152" y="313794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89" name="Text Placeholder 4">
            <a:extLst>
              <a:ext uri="{FF2B5EF4-FFF2-40B4-BE49-F238E27FC236}">
                <a16:creationId xmlns:a16="http://schemas.microsoft.com/office/drawing/2014/main" id="{9D700DB8-E39F-42B8-A664-8EA35F26238F}"/>
              </a:ext>
            </a:extLst>
          </p:cNvPr>
          <p:cNvSpPr>
            <a:spLocks noGrp="1"/>
          </p:cNvSpPr>
          <p:nvPr>
            <p:ph type="body" sz="quarter" idx="125" hasCustomPrompt="1"/>
          </p:nvPr>
        </p:nvSpPr>
        <p:spPr>
          <a:xfrm>
            <a:off x="4946152" y="3246492"/>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290" name="Picture Placeholder 7">
            <a:extLst>
              <a:ext uri="{FF2B5EF4-FFF2-40B4-BE49-F238E27FC236}">
                <a16:creationId xmlns:a16="http://schemas.microsoft.com/office/drawing/2014/main" id="{119D0912-283E-4DF2-A7FB-4654A7F7E9D2}"/>
              </a:ext>
            </a:extLst>
          </p:cNvPr>
          <p:cNvSpPr>
            <a:spLocks noGrp="1" noChangeAspect="1"/>
          </p:cNvSpPr>
          <p:nvPr>
            <p:ph type="pic" sz="quarter" idx="126" hasCustomPrompt="1"/>
          </p:nvPr>
        </p:nvSpPr>
        <p:spPr>
          <a:xfrm>
            <a:off x="5117610" y="2066087"/>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291" name="Text Placeholder 4">
            <a:extLst>
              <a:ext uri="{FF2B5EF4-FFF2-40B4-BE49-F238E27FC236}">
                <a16:creationId xmlns:a16="http://schemas.microsoft.com/office/drawing/2014/main" id="{F785E6D4-8ADD-43B9-BA99-2489C8AF6784}"/>
              </a:ext>
            </a:extLst>
          </p:cNvPr>
          <p:cNvSpPr>
            <a:spLocks noGrp="1"/>
          </p:cNvSpPr>
          <p:nvPr>
            <p:ph type="body" sz="quarter" idx="127" hasCustomPrompt="1"/>
          </p:nvPr>
        </p:nvSpPr>
        <p:spPr>
          <a:xfrm>
            <a:off x="6177254" y="2879135"/>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92" name="Text Placeholder 4">
            <a:extLst>
              <a:ext uri="{FF2B5EF4-FFF2-40B4-BE49-F238E27FC236}">
                <a16:creationId xmlns:a16="http://schemas.microsoft.com/office/drawing/2014/main" id="{5708805A-E1C6-4358-8E12-09EA3DCA9C9B}"/>
              </a:ext>
            </a:extLst>
          </p:cNvPr>
          <p:cNvSpPr>
            <a:spLocks noGrp="1"/>
          </p:cNvSpPr>
          <p:nvPr>
            <p:ph type="body" sz="quarter" idx="128" hasCustomPrompt="1"/>
          </p:nvPr>
        </p:nvSpPr>
        <p:spPr>
          <a:xfrm>
            <a:off x="6177254" y="3012018"/>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93" name="Text Placeholder 4">
            <a:extLst>
              <a:ext uri="{FF2B5EF4-FFF2-40B4-BE49-F238E27FC236}">
                <a16:creationId xmlns:a16="http://schemas.microsoft.com/office/drawing/2014/main" id="{EE5AC273-BAEA-420A-8B98-8A15C0D8F26F}"/>
              </a:ext>
            </a:extLst>
          </p:cNvPr>
          <p:cNvSpPr>
            <a:spLocks noGrp="1"/>
          </p:cNvSpPr>
          <p:nvPr>
            <p:ph type="body" sz="quarter" idx="129" hasCustomPrompt="1"/>
          </p:nvPr>
        </p:nvSpPr>
        <p:spPr>
          <a:xfrm>
            <a:off x="6177254" y="313794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94" name="Text Placeholder 4">
            <a:extLst>
              <a:ext uri="{FF2B5EF4-FFF2-40B4-BE49-F238E27FC236}">
                <a16:creationId xmlns:a16="http://schemas.microsoft.com/office/drawing/2014/main" id="{759D53F4-7165-4ABD-9E1A-93CCF1C825AA}"/>
              </a:ext>
            </a:extLst>
          </p:cNvPr>
          <p:cNvSpPr>
            <a:spLocks noGrp="1"/>
          </p:cNvSpPr>
          <p:nvPr>
            <p:ph type="body" sz="quarter" idx="130" hasCustomPrompt="1"/>
          </p:nvPr>
        </p:nvSpPr>
        <p:spPr>
          <a:xfrm>
            <a:off x="6177254" y="3246492"/>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295" name="Picture Placeholder 7">
            <a:extLst>
              <a:ext uri="{FF2B5EF4-FFF2-40B4-BE49-F238E27FC236}">
                <a16:creationId xmlns:a16="http://schemas.microsoft.com/office/drawing/2014/main" id="{CB622C18-4AC6-4DF2-82CD-65B11CD46F2D}"/>
              </a:ext>
            </a:extLst>
          </p:cNvPr>
          <p:cNvSpPr>
            <a:spLocks noGrp="1" noChangeAspect="1"/>
          </p:cNvSpPr>
          <p:nvPr>
            <p:ph type="pic" sz="quarter" idx="131" hasCustomPrompt="1"/>
          </p:nvPr>
        </p:nvSpPr>
        <p:spPr>
          <a:xfrm>
            <a:off x="6348712" y="2066087"/>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296" name="Text Placeholder 4">
            <a:extLst>
              <a:ext uri="{FF2B5EF4-FFF2-40B4-BE49-F238E27FC236}">
                <a16:creationId xmlns:a16="http://schemas.microsoft.com/office/drawing/2014/main" id="{8F4C88EA-7D2A-4952-BDE2-FF8E3813CB74}"/>
              </a:ext>
            </a:extLst>
          </p:cNvPr>
          <p:cNvSpPr>
            <a:spLocks noGrp="1"/>
          </p:cNvSpPr>
          <p:nvPr>
            <p:ph type="body" sz="quarter" idx="132" hasCustomPrompt="1"/>
          </p:nvPr>
        </p:nvSpPr>
        <p:spPr>
          <a:xfrm>
            <a:off x="7415039" y="2879135"/>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97" name="Text Placeholder 4">
            <a:extLst>
              <a:ext uri="{FF2B5EF4-FFF2-40B4-BE49-F238E27FC236}">
                <a16:creationId xmlns:a16="http://schemas.microsoft.com/office/drawing/2014/main" id="{71C23684-2E3F-4FBE-966A-795520ED2AFF}"/>
              </a:ext>
            </a:extLst>
          </p:cNvPr>
          <p:cNvSpPr>
            <a:spLocks noGrp="1"/>
          </p:cNvSpPr>
          <p:nvPr>
            <p:ph type="body" sz="quarter" idx="133" hasCustomPrompt="1"/>
          </p:nvPr>
        </p:nvSpPr>
        <p:spPr>
          <a:xfrm>
            <a:off x="7415039" y="3012018"/>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98" name="Text Placeholder 4">
            <a:extLst>
              <a:ext uri="{FF2B5EF4-FFF2-40B4-BE49-F238E27FC236}">
                <a16:creationId xmlns:a16="http://schemas.microsoft.com/office/drawing/2014/main" id="{2A73D139-F580-4A30-9FE3-87D5CC6177E2}"/>
              </a:ext>
            </a:extLst>
          </p:cNvPr>
          <p:cNvSpPr>
            <a:spLocks noGrp="1"/>
          </p:cNvSpPr>
          <p:nvPr>
            <p:ph type="body" sz="quarter" idx="134" hasCustomPrompt="1"/>
          </p:nvPr>
        </p:nvSpPr>
        <p:spPr>
          <a:xfrm>
            <a:off x="7415039" y="313794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99" name="Text Placeholder 4">
            <a:extLst>
              <a:ext uri="{FF2B5EF4-FFF2-40B4-BE49-F238E27FC236}">
                <a16:creationId xmlns:a16="http://schemas.microsoft.com/office/drawing/2014/main" id="{F96AAD65-BF2A-4385-9DD1-8414EAD4F5C9}"/>
              </a:ext>
            </a:extLst>
          </p:cNvPr>
          <p:cNvSpPr>
            <a:spLocks noGrp="1"/>
          </p:cNvSpPr>
          <p:nvPr>
            <p:ph type="body" sz="quarter" idx="135" hasCustomPrompt="1"/>
          </p:nvPr>
        </p:nvSpPr>
        <p:spPr>
          <a:xfrm>
            <a:off x="7415039" y="3246492"/>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00" name="Picture Placeholder 7">
            <a:extLst>
              <a:ext uri="{FF2B5EF4-FFF2-40B4-BE49-F238E27FC236}">
                <a16:creationId xmlns:a16="http://schemas.microsoft.com/office/drawing/2014/main" id="{1F953F1B-9AF7-48F0-BD04-DCF42055DCC7}"/>
              </a:ext>
            </a:extLst>
          </p:cNvPr>
          <p:cNvSpPr>
            <a:spLocks noGrp="1" noChangeAspect="1"/>
          </p:cNvSpPr>
          <p:nvPr>
            <p:ph type="pic" sz="quarter" idx="136" hasCustomPrompt="1"/>
          </p:nvPr>
        </p:nvSpPr>
        <p:spPr>
          <a:xfrm>
            <a:off x="7586497" y="2066087"/>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01" name="Text Placeholder 4">
            <a:extLst>
              <a:ext uri="{FF2B5EF4-FFF2-40B4-BE49-F238E27FC236}">
                <a16:creationId xmlns:a16="http://schemas.microsoft.com/office/drawing/2014/main" id="{4AB53460-FA6A-4C59-ABCA-3EEAD0F943F8}"/>
              </a:ext>
            </a:extLst>
          </p:cNvPr>
          <p:cNvSpPr>
            <a:spLocks noGrp="1"/>
          </p:cNvSpPr>
          <p:nvPr>
            <p:ph type="body" sz="quarter" idx="137" hasCustomPrompt="1"/>
          </p:nvPr>
        </p:nvSpPr>
        <p:spPr>
          <a:xfrm>
            <a:off x="8649474" y="2879135"/>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02" name="Text Placeholder 4">
            <a:extLst>
              <a:ext uri="{FF2B5EF4-FFF2-40B4-BE49-F238E27FC236}">
                <a16:creationId xmlns:a16="http://schemas.microsoft.com/office/drawing/2014/main" id="{C670F21E-D53E-4772-BF7A-6769D63C8B6E}"/>
              </a:ext>
            </a:extLst>
          </p:cNvPr>
          <p:cNvSpPr>
            <a:spLocks noGrp="1"/>
          </p:cNvSpPr>
          <p:nvPr>
            <p:ph type="body" sz="quarter" idx="138" hasCustomPrompt="1"/>
          </p:nvPr>
        </p:nvSpPr>
        <p:spPr>
          <a:xfrm>
            <a:off x="8649474" y="3012018"/>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03" name="Text Placeholder 4">
            <a:extLst>
              <a:ext uri="{FF2B5EF4-FFF2-40B4-BE49-F238E27FC236}">
                <a16:creationId xmlns:a16="http://schemas.microsoft.com/office/drawing/2014/main" id="{B9476054-B795-4EDE-A218-1FF29260C49B}"/>
              </a:ext>
            </a:extLst>
          </p:cNvPr>
          <p:cNvSpPr>
            <a:spLocks noGrp="1"/>
          </p:cNvSpPr>
          <p:nvPr>
            <p:ph type="body" sz="quarter" idx="139" hasCustomPrompt="1"/>
          </p:nvPr>
        </p:nvSpPr>
        <p:spPr>
          <a:xfrm>
            <a:off x="8649474" y="313794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04" name="Text Placeholder 4">
            <a:extLst>
              <a:ext uri="{FF2B5EF4-FFF2-40B4-BE49-F238E27FC236}">
                <a16:creationId xmlns:a16="http://schemas.microsoft.com/office/drawing/2014/main" id="{E5DF0A75-F493-45C7-81FD-1A1310BB8882}"/>
              </a:ext>
            </a:extLst>
          </p:cNvPr>
          <p:cNvSpPr>
            <a:spLocks noGrp="1"/>
          </p:cNvSpPr>
          <p:nvPr>
            <p:ph type="body" sz="quarter" idx="140" hasCustomPrompt="1"/>
          </p:nvPr>
        </p:nvSpPr>
        <p:spPr>
          <a:xfrm>
            <a:off x="8649474" y="3246492"/>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05" name="Picture Placeholder 7">
            <a:extLst>
              <a:ext uri="{FF2B5EF4-FFF2-40B4-BE49-F238E27FC236}">
                <a16:creationId xmlns:a16="http://schemas.microsoft.com/office/drawing/2014/main" id="{D5D92845-4B12-4567-AF44-D26FCBDB7398}"/>
              </a:ext>
            </a:extLst>
          </p:cNvPr>
          <p:cNvSpPr>
            <a:spLocks noGrp="1" noChangeAspect="1"/>
          </p:cNvSpPr>
          <p:nvPr>
            <p:ph type="pic" sz="quarter" idx="141" hasCustomPrompt="1"/>
          </p:nvPr>
        </p:nvSpPr>
        <p:spPr>
          <a:xfrm>
            <a:off x="8820932" y="2066087"/>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06" name="Text Placeholder 4">
            <a:extLst>
              <a:ext uri="{FF2B5EF4-FFF2-40B4-BE49-F238E27FC236}">
                <a16:creationId xmlns:a16="http://schemas.microsoft.com/office/drawing/2014/main" id="{6DBEC153-7029-4AB3-A423-C85224B10231}"/>
              </a:ext>
            </a:extLst>
          </p:cNvPr>
          <p:cNvSpPr>
            <a:spLocks noGrp="1"/>
          </p:cNvSpPr>
          <p:nvPr>
            <p:ph type="body" sz="quarter" idx="142" hasCustomPrompt="1"/>
          </p:nvPr>
        </p:nvSpPr>
        <p:spPr>
          <a:xfrm>
            <a:off x="9879861" y="2879135"/>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07" name="Text Placeholder 4">
            <a:extLst>
              <a:ext uri="{FF2B5EF4-FFF2-40B4-BE49-F238E27FC236}">
                <a16:creationId xmlns:a16="http://schemas.microsoft.com/office/drawing/2014/main" id="{0D5D295E-62AF-4501-9977-B516633B5F86}"/>
              </a:ext>
            </a:extLst>
          </p:cNvPr>
          <p:cNvSpPr>
            <a:spLocks noGrp="1"/>
          </p:cNvSpPr>
          <p:nvPr>
            <p:ph type="body" sz="quarter" idx="143" hasCustomPrompt="1"/>
          </p:nvPr>
        </p:nvSpPr>
        <p:spPr>
          <a:xfrm>
            <a:off x="9879861" y="3012018"/>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08" name="Text Placeholder 4">
            <a:extLst>
              <a:ext uri="{FF2B5EF4-FFF2-40B4-BE49-F238E27FC236}">
                <a16:creationId xmlns:a16="http://schemas.microsoft.com/office/drawing/2014/main" id="{55BC1D01-6FFC-473B-A31E-6EE209E2E8DA}"/>
              </a:ext>
            </a:extLst>
          </p:cNvPr>
          <p:cNvSpPr>
            <a:spLocks noGrp="1"/>
          </p:cNvSpPr>
          <p:nvPr>
            <p:ph type="body" sz="quarter" idx="144" hasCustomPrompt="1"/>
          </p:nvPr>
        </p:nvSpPr>
        <p:spPr>
          <a:xfrm>
            <a:off x="9879861" y="313794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09" name="Text Placeholder 4">
            <a:extLst>
              <a:ext uri="{FF2B5EF4-FFF2-40B4-BE49-F238E27FC236}">
                <a16:creationId xmlns:a16="http://schemas.microsoft.com/office/drawing/2014/main" id="{88F7D17F-454B-4394-AE23-E4C0F9F061E3}"/>
              </a:ext>
            </a:extLst>
          </p:cNvPr>
          <p:cNvSpPr>
            <a:spLocks noGrp="1"/>
          </p:cNvSpPr>
          <p:nvPr>
            <p:ph type="body" sz="quarter" idx="145" hasCustomPrompt="1"/>
          </p:nvPr>
        </p:nvSpPr>
        <p:spPr>
          <a:xfrm>
            <a:off x="9879861" y="3246492"/>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10" name="Picture Placeholder 7">
            <a:extLst>
              <a:ext uri="{FF2B5EF4-FFF2-40B4-BE49-F238E27FC236}">
                <a16:creationId xmlns:a16="http://schemas.microsoft.com/office/drawing/2014/main" id="{281B762D-3EC1-4BC0-8660-77F55637A350}"/>
              </a:ext>
            </a:extLst>
          </p:cNvPr>
          <p:cNvSpPr>
            <a:spLocks noGrp="1" noChangeAspect="1"/>
          </p:cNvSpPr>
          <p:nvPr>
            <p:ph type="pic" sz="quarter" idx="146" hasCustomPrompt="1"/>
          </p:nvPr>
        </p:nvSpPr>
        <p:spPr>
          <a:xfrm>
            <a:off x="10051319" y="2066087"/>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11" name="Text Placeholder 4">
            <a:extLst>
              <a:ext uri="{FF2B5EF4-FFF2-40B4-BE49-F238E27FC236}">
                <a16:creationId xmlns:a16="http://schemas.microsoft.com/office/drawing/2014/main" id="{62B53341-3EAE-4D0D-A597-796C912E8843}"/>
              </a:ext>
            </a:extLst>
          </p:cNvPr>
          <p:cNvSpPr>
            <a:spLocks noGrp="1"/>
          </p:cNvSpPr>
          <p:nvPr>
            <p:ph type="body" sz="quarter" idx="147" hasCustomPrompt="1"/>
          </p:nvPr>
        </p:nvSpPr>
        <p:spPr>
          <a:xfrm>
            <a:off x="1239683" y="4395363"/>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12" name="Text Placeholder 4">
            <a:extLst>
              <a:ext uri="{FF2B5EF4-FFF2-40B4-BE49-F238E27FC236}">
                <a16:creationId xmlns:a16="http://schemas.microsoft.com/office/drawing/2014/main" id="{E0AD4D38-3E15-464E-A752-A6EA0A9AA9CA}"/>
              </a:ext>
            </a:extLst>
          </p:cNvPr>
          <p:cNvSpPr>
            <a:spLocks noGrp="1"/>
          </p:cNvSpPr>
          <p:nvPr>
            <p:ph type="body" sz="quarter" idx="148" hasCustomPrompt="1"/>
          </p:nvPr>
        </p:nvSpPr>
        <p:spPr>
          <a:xfrm>
            <a:off x="1239683" y="452824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13" name="Text Placeholder 4">
            <a:extLst>
              <a:ext uri="{FF2B5EF4-FFF2-40B4-BE49-F238E27FC236}">
                <a16:creationId xmlns:a16="http://schemas.microsoft.com/office/drawing/2014/main" id="{6EC29790-65C7-434D-9E56-20B72EE41614}"/>
              </a:ext>
            </a:extLst>
          </p:cNvPr>
          <p:cNvSpPr>
            <a:spLocks noGrp="1"/>
          </p:cNvSpPr>
          <p:nvPr>
            <p:ph type="body" sz="quarter" idx="149" hasCustomPrompt="1"/>
          </p:nvPr>
        </p:nvSpPr>
        <p:spPr>
          <a:xfrm>
            <a:off x="1239683" y="4654175"/>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14" name="Text Placeholder 4">
            <a:extLst>
              <a:ext uri="{FF2B5EF4-FFF2-40B4-BE49-F238E27FC236}">
                <a16:creationId xmlns:a16="http://schemas.microsoft.com/office/drawing/2014/main" id="{C4E528A9-5B48-431A-8C25-5A1D4A3B0E9E}"/>
              </a:ext>
            </a:extLst>
          </p:cNvPr>
          <p:cNvSpPr>
            <a:spLocks noGrp="1"/>
          </p:cNvSpPr>
          <p:nvPr>
            <p:ph type="body" sz="quarter" idx="150" hasCustomPrompt="1"/>
          </p:nvPr>
        </p:nvSpPr>
        <p:spPr>
          <a:xfrm>
            <a:off x="1239683" y="4762720"/>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15" name="Picture Placeholder 7">
            <a:extLst>
              <a:ext uri="{FF2B5EF4-FFF2-40B4-BE49-F238E27FC236}">
                <a16:creationId xmlns:a16="http://schemas.microsoft.com/office/drawing/2014/main" id="{288C1464-2891-43DF-93F7-A1A83CE3EDD1}"/>
              </a:ext>
            </a:extLst>
          </p:cNvPr>
          <p:cNvSpPr>
            <a:spLocks noGrp="1" noChangeAspect="1"/>
          </p:cNvSpPr>
          <p:nvPr>
            <p:ph type="pic" sz="quarter" idx="151" hasCustomPrompt="1"/>
          </p:nvPr>
        </p:nvSpPr>
        <p:spPr>
          <a:xfrm>
            <a:off x="1411141" y="3582315"/>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16" name="Text Placeholder 4">
            <a:extLst>
              <a:ext uri="{FF2B5EF4-FFF2-40B4-BE49-F238E27FC236}">
                <a16:creationId xmlns:a16="http://schemas.microsoft.com/office/drawing/2014/main" id="{3271AB5D-8BC4-4BC8-BBFE-8BF2642781A8}"/>
              </a:ext>
            </a:extLst>
          </p:cNvPr>
          <p:cNvSpPr>
            <a:spLocks noGrp="1"/>
          </p:cNvSpPr>
          <p:nvPr>
            <p:ph type="body" sz="quarter" idx="152" hasCustomPrompt="1"/>
          </p:nvPr>
        </p:nvSpPr>
        <p:spPr>
          <a:xfrm>
            <a:off x="2473931" y="4395363"/>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17" name="Text Placeholder 4">
            <a:extLst>
              <a:ext uri="{FF2B5EF4-FFF2-40B4-BE49-F238E27FC236}">
                <a16:creationId xmlns:a16="http://schemas.microsoft.com/office/drawing/2014/main" id="{0B8EC452-EEF9-4CE5-999E-D60318276E04}"/>
              </a:ext>
            </a:extLst>
          </p:cNvPr>
          <p:cNvSpPr>
            <a:spLocks noGrp="1"/>
          </p:cNvSpPr>
          <p:nvPr>
            <p:ph type="body" sz="quarter" idx="153" hasCustomPrompt="1"/>
          </p:nvPr>
        </p:nvSpPr>
        <p:spPr>
          <a:xfrm>
            <a:off x="2473931" y="452824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18" name="Text Placeholder 4">
            <a:extLst>
              <a:ext uri="{FF2B5EF4-FFF2-40B4-BE49-F238E27FC236}">
                <a16:creationId xmlns:a16="http://schemas.microsoft.com/office/drawing/2014/main" id="{A933812B-1617-4FAB-BFF5-713B805636F8}"/>
              </a:ext>
            </a:extLst>
          </p:cNvPr>
          <p:cNvSpPr>
            <a:spLocks noGrp="1"/>
          </p:cNvSpPr>
          <p:nvPr>
            <p:ph type="body" sz="quarter" idx="154" hasCustomPrompt="1"/>
          </p:nvPr>
        </p:nvSpPr>
        <p:spPr>
          <a:xfrm>
            <a:off x="2473931" y="4654175"/>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19" name="Text Placeholder 4">
            <a:extLst>
              <a:ext uri="{FF2B5EF4-FFF2-40B4-BE49-F238E27FC236}">
                <a16:creationId xmlns:a16="http://schemas.microsoft.com/office/drawing/2014/main" id="{3CF7B6C6-67DC-4F15-9BC1-7ED503D4B34B}"/>
              </a:ext>
            </a:extLst>
          </p:cNvPr>
          <p:cNvSpPr>
            <a:spLocks noGrp="1"/>
          </p:cNvSpPr>
          <p:nvPr>
            <p:ph type="body" sz="quarter" idx="155" hasCustomPrompt="1"/>
          </p:nvPr>
        </p:nvSpPr>
        <p:spPr>
          <a:xfrm>
            <a:off x="2473931" y="4762720"/>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20" name="Picture Placeholder 7">
            <a:extLst>
              <a:ext uri="{FF2B5EF4-FFF2-40B4-BE49-F238E27FC236}">
                <a16:creationId xmlns:a16="http://schemas.microsoft.com/office/drawing/2014/main" id="{C51F412E-89E2-40C6-8EB1-8AC54CA3317E}"/>
              </a:ext>
            </a:extLst>
          </p:cNvPr>
          <p:cNvSpPr>
            <a:spLocks noGrp="1" noChangeAspect="1"/>
          </p:cNvSpPr>
          <p:nvPr>
            <p:ph type="pic" sz="quarter" idx="156" hasCustomPrompt="1"/>
          </p:nvPr>
        </p:nvSpPr>
        <p:spPr>
          <a:xfrm>
            <a:off x="2645389" y="3582315"/>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21" name="Text Placeholder 4">
            <a:extLst>
              <a:ext uri="{FF2B5EF4-FFF2-40B4-BE49-F238E27FC236}">
                <a16:creationId xmlns:a16="http://schemas.microsoft.com/office/drawing/2014/main" id="{DF7E1A3D-8101-4A04-B702-65613DB225E6}"/>
              </a:ext>
            </a:extLst>
          </p:cNvPr>
          <p:cNvSpPr>
            <a:spLocks noGrp="1"/>
          </p:cNvSpPr>
          <p:nvPr>
            <p:ph type="body" sz="quarter" idx="157" hasCustomPrompt="1"/>
          </p:nvPr>
        </p:nvSpPr>
        <p:spPr>
          <a:xfrm>
            <a:off x="3708375" y="4395363"/>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22" name="Text Placeholder 4">
            <a:extLst>
              <a:ext uri="{FF2B5EF4-FFF2-40B4-BE49-F238E27FC236}">
                <a16:creationId xmlns:a16="http://schemas.microsoft.com/office/drawing/2014/main" id="{03940B9A-8FB4-4E31-8F7B-1BFF0DA2DBD1}"/>
              </a:ext>
            </a:extLst>
          </p:cNvPr>
          <p:cNvSpPr>
            <a:spLocks noGrp="1"/>
          </p:cNvSpPr>
          <p:nvPr>
            <p:ph type="body" sz="quarter" idx="158" hasCustomPrompt="1"/>
          </p:nvPr>
        </p:nvSpPr>
        <p:spPr>
          <a:xfrm>
            <a:off x="3708375" y="452824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23" name="Text Placeholder 4">
            <a:extLst>
              <a:ext uri="{FF2B5EF4-FFF2-40B4-BE49-F238E27FC236}">
                <a16:creationId xmlns:a16="http://schemas.microsoft.com/office/drawing/2014/main" id="{F63A98EC-AE3F-4C71-B3E8-7BC10AC7C156}"/>
              </a:ext>
            </a:extLst>
          </p:cNvPr>
          <p:cNvSpPr>
            <a:spLocks noGrp="1"/>
          </p:cNvSpPr>
          <p:nvPr>
            <p:ph type="body" sz="quarter" idx="159" hasCustomPrompt="1"/>
          </p:nvPr>
        </p:nvSpPr>
        <p:spPr>
          <a:xfrm>
            <a:off x="3708375" y="4654175"/>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24" name="Text Placeholder 4">
            <a:extLst>
              <a:ext uri="{FF2B5EF4-FFF2-40B4-BE49-F238E27FC236}">
                <a16:creationId xmlns:a16="http://schemas.microsoft.com/office/drawing/2014/main" id="{304B9746-5B8C-4039-B92F-6FAA5E353C26}"/>
              </a:ext>
            </a:extLst>
          </p:cNvPr>
          <p:cNvSpPr>
            <a:spLocks noGrp="1"/>
          </p:cNvSpPr>
          <p:nvPr>
            <p:ph type="body" sz="quarter" idx="160" hasCustomPrompt="1"/>
          </p:nvPr>
        </p:nvSpPr>
        <p:spPr>
          <a:xfrm>
            <a:off x="3708375" y="4762720"/>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25" name="Picture Placeholder 7">
            <a:extLst>
              <a:ext uri="{FF2B5EF4-FFF2-40B4-BE49-F238E27FC236}">
                <a16:creationId xmlns:a16="http://schemas.microsoft.com/office/drawing/2014/main" id="{083C1E05-87E0-40C7-B59C-C4705E1BC2A7}"/>
              </a:ext>
            </a:extLst>
          </p:cNvPr>
          <p:cNvSpPr>
            <a:spLocks noGrp="1" noChangeAspect="1"/>
          </p:cNvSpPr>
          <p:nvPr>
            <p:ph type="pic" sz="quarter" idx="161" hasCustomPrompt="1"/>
          </p:nvPr>
        </p:nvSpPr>
        <p:spPr>
          <a:xfrm>
            <a:off x="3879833" y="3582315"/>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26" name="Text Placeholder 4">
            <a:extLst>
              <a:ext uri="{FF2B5EF4-FFF2-40B4-BE49-F238E27FC236}">
                <a16:creationId xmlns:a16="http://schemas.microsoft.com/office/drawing/2014/main" id="{1CAC0D9D-DCE5-46B1-AD5C-9CE1BD726A15}"/>
              </a:ext>
            </a:extLst>
          </p:cNvPr>
          <p:cNvSpPr>
            <a:spLocks noGrp="1"/>
          </p:cNvSpPr>
          <p:nvPr>
            <p:ph type="body" sz="quarter" idx="162" hasCustomPrompt="1"/>
          </p:nvPr>
        </p:nvSpPr>
        <p:spPr>
          <a:xfrm>
            <a:off x="4946152" y="4395363"/>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27" name="Text Placeholder 4">
            <a:extLst>
              <a:ext uri="{FF2B5EF4-FFF2-40B4-BE49-F238E27FC236}">
                <a16:creationId xmlns:a16="http://schemas.microsoft.com/office/drawing/2014/main" id="{BEEC9FE9-928D-45D1-9225-6461FAAE0506}"/>
              </a:ext>
            </a:extLst>
          </p:cNvPr>
          <p:cNvSpPr>
            <a:spLocks noGrp="1"/>
          </p:cNvSpPr>
          <p:nvPr>
            <p:ph type="body" sz="quarter" idx="163" hasCustomPrompt="1"/>
          </p:nvPr>
        </p:nvSpPr>
        <p:spPr>
          <a:xfrm>
            <a:off x="4946152" y="452824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28" name="Text Placeholder 4">
            <a:extLst>
              <a:ext uri="{FF2B5EF4-FFF2-40B4-BE49-F238E27FC236}">
                <a16:creationId xmlns:a16="http://schemas.microsoft.com/office/drawing/2014/main" id="{50CD7C10-591D-48B9-B136-A8B76282126E}"/>
              </a:ext>
            </a:extLst>
          </p:cNvPr>
          <p:cNvSpPr>
            <a:spLocks noGrp="1"/>
          </p:cNvSpPr>
          <p:nvPr>
            <p:ph type="body" sz="quarter" idx="164" hasCustomPrompt="1"/>
          </p:nvPr>
        </p:nvSpPr>
        <p:spPr>
          <a:xfrm>
            <a:off x="4946152" y="4654175"/>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29" name="Text Placeholder 4">
            <a:extLst>
              <a:ext uri="{FF2B5EF4-FFF2-40B4-BE49-F238E27FC236}">
                <a16:creationId xmlns:a16="http://schemas.microsoft.com/office/drawing/2014/main" id="{85F69936-D166-4D13-9C5A-4B1B53FE01CD}"/>
              </a:ext>
            </a:extLst>
          </p:cNvPr>
          <p:cNvSpPr>
            <a:spLocks noGrp="1"/>
          </p:cNvSpPr>
          <p:nvPr>
            <p:ph type="body" sz="quarter" idx="165" hasCustomPrompt="1"/>
          </p:nvPr>
        </p:nvSpPr>
        <p:spPr>
          <a:xfrm>
            <a:off x="4946152" y="4762720"/>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30" name="Picture Placeholder 7">
            <a:extLst>
              <a:ext uri="{FF2B5EF4-FFF2-40B4-BE49-F238E27FC236}">
                <a16:creationId xmlns:a16="http://schemas.microsoft.com/office/drawing/2014/main" id="{EFEFE154-A4A4-4D5F-923E-BDF65FF70CFA}"/>
              </a:ext>
            </a:extLst>
          </p:cNvPr>
          <p:cNvSpPr>
            <a:spLocks noGrp="1" noChangeAspect="1"/>
          </p:cNvSpPr>
          <p:nvPr>
            <p:ph type="pic" sz="quarter" idx="166" hasCustomPrompt="1"/>
          </p:nvPr>
        </p:nvSpPr>
        <p:spPr>
          <a:xfrm>
            <a:off x="5117610" y="3582315"/>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31" name="Text Placeholder 4">
            <a:extLst>
              <a:ext uri="{FF2B5EF4-FFF2-40B4-BE49-F238E27FC236}">
                <a16:creationId xmlns:a16="http://schemas.microsoft.com/office/drawing/2014/main" id="{9910BDBA-5229-4713-BD54-12CC83EDF29A}"/>
              </a:ext>
            </a:extLst>
          </p:cNvPr>
          <p:cNvSpPr>
            <a:spLocks noGrp="1"/>
          </p:cNvSpPr>
          <p:nvPr>
            <p:ph type="body" sz="quarter" idx="167" hasCustomPrompt="1"/>
          </p:nvPr>
        </p:nvSpPr>
        <p:spPr>
          <a:xfrm>
            <a:off x="6177254" y="4395363"/>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32" name="Text Placeholder 4">
            <a:extLst>
              <a:ext uri="{FF2B5EF4-FFF2-40B4-BE49-F238E27FC236}">
                <a16:creationId xmlns:a16="http://schemas.microsoft.com/office/drawing/2014/main" id="{0B869519-DDD7-4EC9-B5E2-9921FB710ADF}"/>
              </a:ext>
            </a:extLst>
          </p:cNvPr>
          <p:cNvSpPr>
            <a:spLocks noGrp="1"/>
          </p:cNvSpPr>
          <p:nvPr>
            <p:ph type="body" sz="quarter" idx="168" hasCustomPrompt="1"/>
          </p:nvPr>
        </p:nvSpPr>
        <p:spPr>
          <a:xfrm>
            <a:off x="6177254" y="452824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33" name="Text Placeholder 4">
            <a:extLst>
              <a:ext uri="{FF2B5EF4-FFF2-40B4-BE49-F238E27FC236}">
                <a16:creationId xmlns:a16="http://schemas.microsoft.com/office/drawing/2014/main" id="{1BF4F802-03DE-47D6-82B6-80D220C21B2D}"/>
              </a:ext>
            </a:extLst>
          </p:cNvPr>
          <p:cNvSpPr>
            <a:spLocks noGrp="1"/>
          </p:cNvSpPr>
          <p:nvPr>
            <p:ph type="body" sz="quarter" idx="169" hasCustomPrompt="1"/>
          </p:nvPr>
        </p:nvSpPr>
        <p:spPr>
          <a:xfrm>
            <a:off x="6177254" y="4654175"/>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34" name="Text Placeholder 4">
            <a:extLst>
              <a:ext uri="{FF2B5EF4-FFF2-40B4-BE49-F238E27FC236}">
                <a16:creationId xmlns:a16="http://schemas.microsoft.com/office/drawing/2014/main" id="{24A3D691-B202-447A-BF1D-152A5F30AEB5}"/>
              </a:ext>
            </a:extLst>
          </p:cNvPr>
          <p:cNvSpPr>
            <a:spLocks noGrp="1"/>
          </p:cNvSpPr>
          <p:nvPr>
            <p:ph type="body" sz="quarter" idx="170" hasCustomPrompt="1"/>
          </p:nvPr>
        </p:nvSpPr>
        <p:spPr>
          <a:xfrm>
            <a:off x="6177254" y="4762720"/>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35" name="Picture Placeholder 7">
            <a:extLst>
              <a:ext uri="{FF2B5EF4-FFF2-40B4-BE49-F238E27FC236}">
                <a16:creationId xmlns:a16="http://schemas.microsoft.com/office/drawing/2014/main" id="{31F588FE-3AE6-4B07-8C7B-0B48E550266B}"/>
              </a:ext>
            </a:extLst>
          </p:cNvPr>
          <p:cNvSpPr>
            <a:spLocks noGrp="1" noChangeAspect="1"/>
          </p:cNvSpPr>
          <p:nvPr>
            <p:ph type="pic" sz="quarter" idx="171" hasCustomPrompt="1"/>
          </p:nvPr>
        </p:nvSpPr>
        <p:spPr>
          <a:xfrm>
            <a:off x="6348712" y="3582315"/>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36" name="Text Placeholder 4">
            <a:extLst>
              <a:ext uri="{FF2B5EF4-FFF2-40B4-BE49-F238E27FC236}">
                <a16:creationId xmlns:a16="http://schemas.microsoft.com/office/drawing/2014/main" id="{2CEFAC29-4288-453B-84CE-024B5F624B8E}"/>
              </a:ext>
            </a:extLst>
          </p:cNvPr>
          <p:cNvSpPr>
            <a:spLocks noGrp="1"/>
          </p:cNvSpPr>
          <p:nvPr>
            <p:ph type="body" sz="quarter" idx="172" hasCustomPrompt="1"/>
          </p:nvPr>
        </p:nvSpPr>
        <p:spPr>
          <a:xfrm>
            <a:off x="7415039" y="4395363"/>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37" name="Text Placeholder 4">
            <a:extLst>
              <a:ext uri="{FF2B5EF4-FFF2-40B4-BE49-F238E27FC236}">
                <a16:creationId xmlns:a16="http://schemas.microsoft.com/office/drawing/2014/main" id="{48F02F17-B98C-4D5F-8597-4D47EDE2E4A1}"/>
              </a:ext>
            </a:extLst>
          </p:cNvPr>
          <p:cNvSpPr>
            <a:spLocks noGrp="1"/>
          </p:cNvSpPr>
          <p:nvPr>
            <p:ph type="body" sz="quarter" idx="173" hasCustomPrompt="1"/>
          </p:nvPr>
        </p:nvSpPr>
        <p:spPr>
          <a:xfrm>
            <a:off x="7415039" y="452824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38" name="Text Placeholder 4">
            <a:extLst>
              <a:ext uri="{FF2B5EF4-FFF2-40B4-BE49-F238E27FC236}">
                <a16:creationId xmlns:a16="http://schemas.microsoft.com/office/drawing/2014/main" id="{6FBE6A87-938A-4B2A-8A0D-26BF10D73475}"/>
              </a:ext>
            </a:extLst>
          </p:cNvPr>
          <p:cNvSpPr>
            <a:spLocks noGrp="1"/>
          </p:cNvSpPr>
          <p:nvPr>
            <p:ph type="body" sz="quarter" idx="174" hasCustomPrompt="1"/>
          </p:nvPr>
        </p:nvSpPr>
        <p:spPr>
          <a:xfrm>
            <a:off x="7415039" y="4654175"/>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39" name="Text Placeholder 4">
            <a:extLst>
              <a:ext uri="{FF2B5EF4-FFF2-40B4-BE49-F238E27FC236}">
                <a16:creationId xmlns:a16="http://schemas.microsoft.com/office/drawing/2014/main" id="{0AFF3EEE-D1B3-4640-9BBA-BCC75421DDF9}"/>
              </a:ext>
            </a:extLst>
          </p:cNvPr>
          <p:cNvSpPr>
            <a:spLocks noGrp="1"/>
          </p:cNvSpPr>
          <p:nvPr>
            <p:ph type="body" sz="quarter" idx="175" hasCustomPrompt="1"/>
          </p:nvPr>
        </p:nvSpPr>
        <p:spPr>
          <a:xfrm>
            <a:off x="7415039" y="4762720"/>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40" name="Picture Placeholder 7">
            <a:extLst>
              <a:ext uri="{FF2B5EF4-FFF2-40B4-BE49-F238E27FC236}">
                <a16:creationId xmlns:a16="http://schemas.microsoft.com/office/drawing/2014/main" id="{BAC3AD12-18A7-4512-AE80-E1895F2281BD}"/>
              </a:ext>
            </a:extLst>
          </p:cNvPr>
          <p:cNvSpPr>
            <a:spLocks noGrp="1" noChangeAspect="1"/>
          </p:cNvSpPr>
          <p:nvPr>
            <p:ph type="pic" sz="quarter" idx="176" hasCustomPrompt="1"/>
          </p:nvPr>
        </p:nvSpPr>
        <p:spPr>
          <a:xfrm>
            <a:off x="7586497" y="3582315"/>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41" name="Text Placeholder 4">
            <a:extLst>
              <a:ext uri="{FF2B5EF4-FFF2-40B4-BE49-F238E27FC236}">
                <a16:creationId xmlns:a16="http://schemas.microsoft.com/office/drawing/2014/main" id="{3ABDDD70-06AC-419D-BCE4-0811296AD81A}"/>
              </a:ext>
            </a:extLst>
          </p:cNvPr>
          <p:cNvSpPr>
            <a:spLocks noGrp="1"/>
          </p:cNvSpPr>
          <p:nvPr>
            <p:ph type="body" sz="quarter" idx="177" hasCustomPrompt="1"/>
          </p:nvPr>
        </p:nvSpPr>
        <p:spPr>
          <a:xfrm>
            <a:off x="8649474" y="4395363"/>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42" name="Text Placeholder 4">
            <a:extLst>
              <a:ext uri="{FF2B5EF4-FFF2-40B4-BE49-F238E27FC236}">
                <a16:creationId xmlns:a16="http://schemas.microsoft.com/office/drawing/2014/main" id="{A37A4C4D-256D-4AAD-914C-6182B7547D10}"/>
              </a:ext>
            </a:extLst>
          </p:cNvPr>
          <p:cNvSpPr>
            <a:spLocks noGrp="1"/>
          </p:cNvSpPr>
          <p:nvPr>
            <p:ph type="body" sz="quarter" idx="178" hasCustomPrompt="1"/>
          </p:nvPr>
        </p:nvSpPr>
        <p:spPr>
          <a:xfrm>
            <a:off x="8649474" y="452824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43" name="Text Placeholder 4">
            <a:extLst>
              <a:ext uri="{FF2B5EF4-FFF2-40B4-BE49-F238E27FC236}">
                <a16:creationId xmlns:a16="http://schemas.microsoft.com/office/drawing/2014/main" id="{47FBF972-0852-44E2-9E1B-2E96B422D531}"/>
              </a:ext>
            </a:extLst>
          </p:cNvPr>
          <p:cNvSpPr>
            <a:spLocks noGrp="1"/>
          </p:cNvSpPr>
          <p:nvPr>
            <p:ph type="body" sz="quarter" idx="179" hasCustomPrompt="1"/>
          </p:nvPr>
        </p:nvSpPr>
        <p:spPr>
          <a:xfrm>
            <a:off x="8649474" y="4654175"/>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44" name="Text Placeholder 4">
            <a:extLst>
              <a:ext uri="{FF2B5EF4-FFF2-40B4-BE49-F238E27FC236}">
                <a16:creationId xmlns:a16="http://schemas.microsoft.com/office/drawing/2014/main" id="{AE6B0926-56CB-43F8-99E0-760B254E7BB6}"/>
              </a:ext>
            </a:extLst>
          </p:cNvPr>
          <p:cNvSpPr>
            <a:spLocks noGrp="1"/>
          </p:cNvSpPr>
          <p:nvPr>
            <p:ph type="body" sz="quarter" idx="180" hasCustomPrompt="1"/>
          </p:nvPr>
        </p:nvSpPr>
        <p:spPr>
          <a:xfrm>
            <a:off x="8649474" y="4762720"/>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45" name="Picture Placeholder 7">
            <a:extLst>
              <a:ext uri="{FF2B5EF4-FFF2-40B4-BE49-F238E27FC236}">
                <a16:creationId xmlns:a16="http://schemas.microsoft.com/office/drawing/2014/main" id="{32EA1777-6009-48D4-9FED-A2E1FBD4AA68}"/>
              </a:ext>
            </a:extLst>
          </p:cNvPr>
          <p:cNvSpPr>
            <a:spLocks noGrp="1" noChangeAspect="1"/>
          </p:cNvSpPr>
          <p:nvPr>
            <p:ph type="pic" sz="quarter" idx="181" hasCustomPrompt="1"/>
          </p:nvPr>
        </p:nvSpPr>
        <p:spPr>
          <a:xfrm>
            <a:off x="8820932" y="3582315"/>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46" name="Text Placeholder 4">
            <a:extLst>
              <a:ext uri="{FF2B5EF4-FFF2-40B4-BE49-F238E27FC236}">
                <a16:creationId xmlns:a16="http://schemas.microsoft.com/office/drawing/2014/main" id="{BB1489E7-2FB3-454C-A524-BA3910FD18D5}"/>
              </a:ext>
            </a:extLst>
          </p:cNvPr>
          <p:cNvSpPr>
            <a:spLocks noGrp="1"/>
          </p:cNvSpPr>
          <p:nvPr>
            <p:ph type="body" sz="quarter" idx="182" hasCustomPrompt="1"/>
          </p:nvPr>
        </p:nvSpPr>
        <p:spPr>
          <a:xfrm>
            <a:off x="9879861" y="4395363"/>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47" name="Text Placeholder 4">
            <a:extLst>
              <a:ext uri="{FF2B5EF4-FFF2-40B4-BE49-F238E27FC236}">
                <a16:creationId xmlns:a16="http://schemas.microsoft.com/office/drawing/2014/main" id="{99AE4642-29EF-407F-8F6C-C8CEFE11611C}"/>
              </a:ext>
            </a:extLst>
          </p:cNvPr>
          <p:cNvSpPr>
            <a:spLocks noGrp="1"/>
          </p:cNvSpPr>
          <p:nvPr>
            <p:ph type="body" sz="quarter" idx="183" hasCustomPrompt="1"/>
          </p:nvPr>
        </p:nvSpPr>
        <p:spPr>
          <a:xfrm>
            <a:off x="9879861" y="452824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48" name="Text Placeholder 4">
            <a:extLst>
              <a:ext uri="{FF2B5EF4-FFF2-40B4-BE49-F238E27FC236}">
                <a16:creationId xmlns:a16="http://schemas.microsoft.com/office/drawing/2014/main" id="{4A873B86-1413-425C-A0EE-99C25F6DA10F}"/>
              </a:ext>
            </a:extLst>
          </p:cNvPr>
          <p:cNvSpPr>
            <a:spLocks noGrp="1"/>
          </p:cNvSpPr>
          <p:nvPr>
            <p:ph type="body" sz="quarter" idx="184" hasCustomPrompt="1"/>
          </p:nvPr>
        </p:nvSpPr>
        <p:spPr>
          <a:xfrm>
            <a:off x="9879861" y="4654175"/>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49" name="Text Placeholder 4">
            <a:extLst>
              <a:ext uri="{FF2B5EF4-FFF2-40B4-BE49-F238E27FC236}">
                <a16:creationId xmlns:a16="http://schemas.microsoft.com/office/drawing/2014/main" id="{1133A4CE-C428-46D2-BF8D-C140E2EDD89F}"/>
              </a:ext>
            </a:extLst>
          </p:cNvPr>
          <p:cNvSpPr>
            <a:spLocks noGrp="1"/>
          </p:cNvSpPr>
          <p:nvPr>
            <p:ph type="body" sz="quarter" idx="185" hasCustomPrompt="1"/>
          </p:nvPr>
        </p:nvSpPr>
        <p:spPr>
          <a:xfrm>
            <a:off x="9879861" y="4762720"/>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50" name="Picture Placeholder 7">
            <a:extLst>
              <a:ext uri="{FF2B5EF4-FFF2-40B4-BE49-F238E27FC236}">
                <a16:creationId xmlns:a16="http://schemas.microsoft.com/office/drawing/2014/main" id="{15C10AAF-EFD4-4496-9145-DAC183BAD643}"/>
              </a:ext>
            </a:extLst>
          </p:cNvPr>
          <p:cNvSpPr>
            <a:spLocks noGrp="1" noChangeAspect="1"/>
          </p:cNvSpPr>
          <p:nvPr>
            <p:ph type="pic" sz="quarter" idx="186" hasCustomPrompt="1"/>
          </p:nvPr>
        </p:nvSpPr>
        <p:spPr>
          <a:xfrm>
            <a:off x="10051319" y="3582315"/>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51" name="Text Placeholder 4">
            <a:extLst>
              <a:ext uri="{FF2B5EF4-FFF2-40B4-BE49-F238E27FC236}">
                <a16:creationId xmlns:a16="http://schemas.microsoft.com/office/drawing/2014/main" id="{6B4AEB78-E617-4D2A-B152-EF6CF7A3B545}"/>
              </a:ext>
            </a:extLst>
          </p:cNvPr>
          <p:cNvSpPr>
            <a:spLocks noGrp="1"/>
          </p:cNvSpPr>
          <p:nvPr>
            <p:ph type="body" sz="quarter" idx="187" hasCustomPrompt="1"/>
          </p:nvPr>
        </p:nvSpPr>
        <p:spPr>
          <a:xfrm>
            <a:off x="1239683" y="5851304"/>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52" name="Text Placeholder 4">
            <a:extLst>
              <a:ext uri="{FF2B5EF4-FFF2-40B4-BE49-F238E27FC236}">
                <a16:creationId xmlns:a16="http://schemas.microsoft.com/office/drawing/2014/main" id="{0DF21745-C25C-4FDE-9634-AA8E40154034}"/>
              </a:ext>
            </a:extLst>
          </p:cNvPr>
          <p:cNvSpPr>
            <a:spLocks noGrp="1"/>
          </p:cNvSpPr>
          <p:nvPr>
            <p:ph type="body" sz="quarter" idx="188" hasCustomPrompt="1"/>
          </p:nvPr>
        </p:nvSpPr>
        <p:spPr>
          <a:xfrm>
            <a:off x="1239683" y="598418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53" name="Text Placeholder 4">
            <a:extLst>
              <a:ext uri="{FF2B5EF4-FFF2-40B4-BE49-F238E27FC236}">
                <a16:creationId xmlns:a16="http://schemas.microsoft.com/office/drawing/2014/main" id="{152488B4-11B3-4455-BA78-0C938250F112}"/>
              </a:ext>
            </a:extLst>
          </p:cNvPr>
          <p:cNvSpPr>
            <a:spLocks noGrp="1"/>
          </p:cNvSpPr>
          <p:nvPr>
            <p:ph type="body" sz="quarter" idx="189" hasCustomPrompt="1"/>
          </p:nvPr>
        </p:nvSpPr>
        <p:spPr>
          <a:xfrm>
            <a:off x="1239683" y="611011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54" name="Text Placeholder 4">
            <a:extLst>
              <a:ext uri="{FF2B5EF4-FFF2-40B4-BE49-F238E27FC236}">
                <a16:creationId xmlns:a16="http://schemas.microsoft.com/office/drawing/2014/main" id="{7748B2D1-D9C2-41A5-81B5-9A3E40FE48E4}"/>
              </a:ext>
            </a:extLst>
          </p:cNvPr>
          <p:cNvSpPr>
            <a:spLocks noGrp="1"/>
          </p:cNvSpPr>
          <p:nvPr>
            <p:ph type="body" sz="quarter" idx="190" hasCustomPrompt="1"/>
          </p:nvPr>
        </p:nvSpPr>
        <p:spPr>
          <a:xfrm>
            <a:off x="1239683" y="6218661"/>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55" name="Picture Placeholder 7">
            <a:extLst>
              <a:ext uri="{FF2B5EF4-FFF2-40B4-BE49-F238E27FC236}">
                <a16:creationId xmlns:a16="http://schemas.microsoft.com/office/drawing/2014/main" id="{5ED9647E-D7FB-45C1-8735-7455EB384727}"/>
              </a:ext>
            </a:extLst>
          </p:cNvPr>
          <p:cNvSpPr>
            <a:spLocks noGrp="1" noChangeAspect="1"/>
          </p:cNvSpPr>
          <p:nvPr>
            <p:ph type="pic" sz="quarter" idx="191" hasCustomPrompt="1"/>
          </p:nvPr>
        </p:nvSpPr>
        <p:spPr>
          <a:xfrm>
            <a:off x="1411141" y="5038256"/>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56" name="Text Placeholder 4">
            <a:extLst>
              <a:ext uri="{FF2B5EF4-FFF2-40B4-BE49-F238E27FC236}">
                <a16:creationId xmlns:a16="http://schemas.microsoft.com/office/drawing/2014/main" id="{5955DF3F-5C28-4942-A985-B4AB12776D7B}"/>
              </a:ext>
            </a:extLst>
          </p:cNvPr>
          <p:cNvSpPr>
            <a:spLocks noGrp="1"/>
          </p:cNvSpPr>
          <p:nvPr>
            <p:ph type="body" sz="quarter" idx="192" hasCustomPrompt="1"/>
          </p:nvPr>
        </p:nvSpPr>
        <p:spPr>
          <a:xfrm>
            <a:off x="2473931" y="5851304"/>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57" name="Text Placeholder 4">
            <a:extLst>
              <a:ext uri="{FF2B5EF4-FFF2-40B4-BE49-F238E27FC236}">
                <a16:creationId xmlns:a16="http://schemas.microsoft.com/office/drawing/2014/main" id="{0F874BC4-8CC6-4976-8CF2-61D4109BACB4}"/>
              </a:ext>
            </a:extLst>
          </p:cNvPr>
          <p:cNvSpPr>
            <a:spLocks noGrp="1"/>
          </p:cNvSpPr>
          <p:nvPr>
            <p:ph type="body" sz="quarter" idx="193" hasCustomPrompt="1"/>
          </p:nvPr>
        </p:nvSpPr>
        <p:spPr>
          <a:xfrm>
            <a:off x="2473931" y="598418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58" name="Text Placeholder 4">
            <a:extLst>
              <a:ext uri="{FF2B5EF4-FFF2-40B4-BE49-F238E27FC236}">
                <a16:creationId xmlns:a16="http://schemas.microsoft.com/office/drawing/2014/main" id="{3CFC41E5-7235-4A62-8C82-2F39C01F3E63}"/>
              </a:ext>
            </a:extLst>
          </p:cNvPr>
          <p:cNvSpPr>
            <a:spLocks noGrp="1"/>
          </p:cNvSpPr>
          <p:nvPr>
            <p:ph type="body" sz="quarter" idx="194" hasCustomPrompt="1"/>
          </p:nvPr>
        </p:nvSpPr>
        <p:spPr>
          <a:xfrm>
            <a:off x="2473931" y="611011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59" name="Text Placeholder 4">
            <a:extLst>
              <a:ext uri="{FF2B5EF4-FFF2-40B4-BE49-F238E27FC236}">
                <a16:creationId xmlns:a16="http://schemas.microsoft.com/office/drawing/2014/main" id="{FC1682EB-912D-4584-9882-B849A70C254D}"/>
              </a:ext>
            </a:extLst>
          </p:cNvPr>
          <p:cNvSpPr>
            <a:spLocks noGrp="1"/>
          </p:cNvSpPr>
          <p:nvPr>
            <p:ph type="body" sz="quarter" idx="195" hasCustomPrompt="1"/>
          </p:nvPr>
        </p:nvSpPr>
        <p:spPr>
          <a:xfrm>
            <a:off x="2473931" y="6218661"/>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60" name="Picture Placeholder 7">
            <a:extLst>
              <a:ext uri="{FF2B5EF4-FFF2-40B4-BE49-F238E27FC236}">
                <a16:creationId xmlns:a16="http://schemas.microsoft.com/office/drawing/2014/main" id="{781D5E69-8E60-43FF-92C4-5EE5F2CD667E}"/>
              </a:ext>
            </a:extLst>
          </p:cNvPr>
          <p:cNvSpPr>
            <a:spLocks noGrp="1" noChangeAspect="1"/>
          </p:cNvSpPr>
          <p:nvPr>
            <p:ph type="pic" sz="quarter" idx="196" hasCustomPrompt="1"/>
          </p:nvPr>
        </p:nvSpPr>
        <p:spPr>
          <a:xfrm>
            <a:off x="2645389" y="5038256"/>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61" name="Text Placeholder 4">
            <a:extLst>
              <a:ext uri="{FF2B5EF4-FFF2-40B4-BE49-F238E27FC236}">
                <a16:creationId xmlns:a16="http://schemas.microsoft.com/office/drawing/2014/main" id="{181B140D-5570-45AB-91DB-C9EC7EA327E6}"/>
              </a:ext>
            </a:extLst>
          </p:cNvPr>
          <p:cNvSpPr>
            <a:spLocks noGrp="1"/>
          </p:cNvSpPr>
          <p:nvPr>
            <p:ph type="body" sz="quarter" idx="197" hasCustomPrompt="1"/>
          </p:nvPr>
        </p:nvSpPr>
        <p:spPr>
          <a:xfrm>
            <a:off x="3708375" y="5851304"/>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62" name="Text Placeholder 4">
            <a:extLst>
              <a:ext uri="{FF2B5EF4-FFF2-40B4-BE49-F238E27FC236}">
                <a16:creationId xmlns:a16="http://schemas.microsoft.com/office/drawing/2014/main" id="{E194797F-C2EE-4F6A-92D5-D57BF8A4667C}"/>
              </a:ext>
            </a:extLst>
          </p:cNvPr>
          <p:cNvSpPr>
            <a:spLocks noGrp="1"/>
          </p:cNvSpPr>
          <p:nvPr>
            <p:ph type="body" sz="quarter" idx="198" hasCustomPrompt="1"/>
          </p:nvPr>
        </p:nvSpPr>
        <p:spPr>
          <a:xfrm>
            <a:off x="3708375" y="598418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63" name="Text Placeholder 4">
            <a:extLst>
              <a:ext uri="{FF2B5EF4-FFF2-40B4-BE49-F238E27FC236}">
                <a16:creationId xmlns:a16="http://schemas.microsoft.com/office/drawing/2014/main" id="{80A5B582-17AF-40FC-B7C3-653C3E3355A1}"/>
              </a:ext>
            </a:extLst>
          </p:cNvPr>
          <p:cNvSpPr>
            <a:spLocks noGrp="1"/>
          </p:cNvSpPr>
          <p:nvPr>
            <p:ph type="body" sz="quarter" idx="199" hasCustomPrompt="1"/>
          </p:nvPr>
        </p:nvSpPr>
        <p:spPr>
          <a:xfrm>
            <a:off x="3708375" y="611011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64" name="Text Placeholder 4">
            <a:extLst>
              <a:ext uri="{FF2B5EF4-FFF2-40B4-BE49-F238E27FC236}">
                <a16:creationId xmlns:a16="http://schemas.microsoft.com/office/drawing/2014/main" id="{5E81CFF3-0856-4577-91A7-55B8DF4D591C}"/>
              </a:ext>
            </a:extLst>
          </p:cNvPr>
          <p:cNvSpPr>
            <a:spLocks noGrp="1"/>
          </p:cNvSpPr>
          <p:nvPr>
            <p:ph type="body" sz="quarter" idx="200" hasCustomPrompt="1"/>
          </p:nvPr>
        </p:nvSpPr>
        <p:spPr>
          <a:xfrm>
            <a:off x="3708375" y="6218661"/>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65" name="Picture Placeholder 7">
            <a:extLst>
              <a:ext uri="{FF2B5EF4-FFF2-40B4-BE49-F238E27FC236}">
                <a16:creationId xmlns:a16="http://schemas.microsoft.com/office/drawing/2014/main" id="{F257A31D-200D-43F1-9F10-9ED6FF5D3104}"/>
              </a:ext>
            </a:extLst>
          </p:cNvPr>
          <p:cNvSpPr>
            <a:spLocks noGrp="1" noChangeAspect="1"/>
          </p:cNvSpPr>
          <p:nvPr>
            <p:ph type="pic" sz="quarter" idx="201" hasCustomPrompt="1"/>
          </p:nvPr>
        </p:nvSpPr>
        <p:spPr>
          <a:xfrm>
            <a:off x="3879833" y="5038256"/>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66" name="Text Placeholder 4">
            <a:extLst>
              <a:ext uri="{FF2B5EF4-FFF2-40B4-BE49-F238E27FC236}">
                <a16:creationId xmlns:a16="http://schemas.microsoft.com/office/drawing/2014/main" id="{6CF4108A-A788-4239-8CC2-E3BB10753CB3}"/>
              </a:ext>
            </a:extLst>
          </p:cNvPr>
          <p:cNvSpPr>
            <a:spLocks noGrp="1"/>
          </p:cNvSpPr>
          <p:nvPr>
            <p:ph type="body" sz="quarter" idx="202" hasCustomPrompt="1"/>
          </p:nvPr>
        </p:nvSpPr>
        <p:spPr>
          <a:xfrm>
            <a:off x="4946152" y="5851304"/>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67" name="Text Placeholder 4">
            <a:extLst>
              <a:ext uri="{FF2B5EF4-FFF2-40B4-BE49-F238E27FC236}">
                <a16:creationId xmlns:a16="http://schemas.microsoft.com/office/drawing/2014/main" id="{25A4C2A7-53F2-4AEE-84A1-EBBC094AFFFB}"/>
              </a:ext>
            </a:extLst>
          </p:cNvPr>
          <p:cNvSpPr>
            <a:spLocks noGrp="1"/>
          </p:cNvSpPr>
          <p:nvPr>
            <p:ph type="body" sz="quarter" idx="203" hasCustomPrompt="1"/>
          </p:nvPr>
        </p:nvSpPr>
        <p:spPr>
          <a:xfrm>
            <a:off x="4946152" y="598418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68" name="Text Placeholder 4">
            <a:extLst>
              <a:ext uri="{FF2B5EF4-FFF2-40B4-BE49-F238E27FC236}">
                <a16:creationId xmlns:a16="http://schemas.microsoft.com/office/drawing/2014/main" id="{EF25F341-13EE-48EB-A586-D2A613647354}"/>
              </a:ext>
            </a:extLst>
          </p:cNvPr>
          <p:cNvSpPr>
            <a:spLocks noGrp="1"/>
          </p:cNvSpPr>
          <p:nvPr>
            <p:ph type="body" sz="quarter" idx="204" hasCustomPrompt="1"/>
          </p:nvPr>
        </p:nvSpPr>
        <p:spPr>
          <a:xfrm>
            <a:off x="4946152" y="611011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69" name="Text Placeholder 4">
            <a:extLst>
              <a:ext uri="{FF2B5EF4-FFF2-40B4-BE49-F238E27FC236}">
                <a16:creationId xmlns:a16="http://schemas.microsoft.com/office/drawing/2014/main" id="{2DBE000B-FD10-42F3-A69D-7037F83321BE}"/>
              </a:ext>
            </a:extLst>
          </p:cNvPr>
          <p:cNvSpPr>
            <a:spLocks noGrp="1"/>
          </p:cNvSpPr>
          <p:nvPr>
            <p:ph type="body" sz="quarter" idx="205" hasCustomPrompt="1"/>
          </p:nvPr>
        </p:nvSpPr>
        <p:spPr>
          <a:xfrm>
            <a:off x="4946152" y="6218661"/>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70" name="Picture Placeholder 7">
            <a:extLst>
              <a:ext uri="{FF2B5EF4-FFF2-40B4-BE49-F238E27FC236}">
                <a16:creationId xmlns:a16="http://schemas.microsoft.com/office/drawing/2014/main" id="{B4AF0CED-51CC-4EE3-845D-C11CB716B52A}"/>
              </a:ext>
            </a:extLst>
          </p:cNvPr>
          <p:cNvSpPr>
            <a:spLocks noGrp="1" noChangeAspect="1"/>
          </p:cNvSpPr>
          <p:nvPr>
            <p:ph type="pic" sz="quarter" idx="206" hasCustomPrompt="1"/>
          </p:nvPr>
        </p:nvSpPr>
        <p:spPr>
          <a:xfrm>
            <a:off x="5117610" y="5038256"/>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71" name="Text Placeholder 4">
            <a:extLst>
              <a:ext uri="{FF2B5EF4-FFF2-40B4-BE49-F238E27FC236}">
                <a16:creationId xmlns:a16="http://schemas.microsoft.com/office/drawing/2014/main" id="{22A10A54-4B06-4E16-9A60-CB57AE511DFD}"/>
              </a:ext>
            </a:extLst>
          </p:cNvPr>
          <p:cNvSpPr>
            <a:spLocks noGrp="1"/>
          </p:cNvSpPr>
          <p:nvPr>
            <p:ph type="body" sz="quarter" idx="207" hasCustomPrompt="1"/>
          </p:nvPr>
        </p:nvSpPr>
        <p:spPr>
          <a:xfrm>
            <a:off x="6177254" y="5851304"/>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72" name="Text Placeholder 4">
            <a:extLst>
              <a:ext uri="{FF2B5EF4-FFF2-40B4-BE49-F238E27FC236}">
                <a16:creationId xmlns:a16="http://schemas.microsoft.com/office/drawing/2014/main" id="{F222A5F3-2313-4E74-8436-2E1C3C8468BD}"/>
              </a:ext>
            </a:extLst>
          </p:cNvPr>
          <p:cNvSpPr>
            <a:spLocks noGrp="1"/>
          </p:cNvSpPr>
          <p:nvPr>
            <p:ph type="body" sz="quarter" idx="208" hasCustomPrompt="1"/>
          </p:nvPr>
        </p:nvSpPr>
        <p:spPr>
          <a:xfrm>
            <a:off x="6177254" y="598418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73" name="Text Placeholder 4">
            <a:extLst>
              <a:ext uri="{FF2B5EF4-FFF2-40B4-BE49-F238E27FC236}">
                <a16:creationId xmlns:a16="http://schemas.microsoft.com/office/drawing/2014/main" id="{6C484348-471A-4776-8839-9FEEFEADEC7A}"/>
              </a:ext>
            </a:extLst>
          </p:cNvPr>
          <p:cNvSpPr>
            <a:spLocks noGrp="1"/>
          </p:cNvSpPr>
          <p:nvPr>
            <p:ph type="body" sz="quarter" idx="209" hasCustomPrompt="1"/>
          </p:nvPr>
        </p:nvSpPr>
        <p:spPr>
          <a:xfrm>
            <a:off x="6177254" y="611011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74" name="Text Placeholder 4">
            <a:extLst>
              <a:ext uri="{FF2B5EF4-FFF2-40B4-BE49-F238E27FC236}">
                <a16:creationId xmlns:a16="http://schemas.microsoft.com/office/drawing/2014/main" id="{2D706DE8-7731-479F-86A1-7DD524BD91D0}"/>
              </a:ext>
            </a:extLst>
          </p:cNvPr>
          <p:cNvSpPr>
            <a:spLocks noGrp="1"/>
          </p:cNvSpPr>
          <p:nvPr>
            <p:ph type="body" sz="quarter" idx="210" hasCustomPrompt="1"/>
          </p:nvPr>
        </p:nvSpPr>
        <p:spPr>
          <a:xfrm>
            <a:off x="6177254" y="6218661"/>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75" name="Picture Placeholder 7">
            <a:extLst>
              <a:ext uri="{FF2B5EF4-FFF2-40B4-BE49-F238E27FC236}">
                <a16:creationId xmlns:a16="http://schemas.microsoft.com/office/drawing/2014/main" id="{6BB94C9B-CF0A-4933-A276-ACEC477AA3D7}"/>
              </a:ext>
            </a:extLst>
          </p:cNvPr>
          <p:cNvSpPr>
            <a:spLocks noGrp="1" noChangeAspect="1"/>
          </p:cNvSpPr>
          <p:nvPr>
            <p:ph type="pic" sz="quarter" idx="211" hasCustomPrompt="1"/>
          </p:nvPr>
        </p:nvSpPr>
        <p:spPr>
          <a:xfrm>
            <a:off x="6348712" y="5038256"/>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76" name="Text Placeholder 4">
            <a:extLst>
              <a:ext uri="{FF2B5EF4-FFF2-40B4-BE49-F238E27FC236}">
                <a16:creationId xmlns:a16="http://schemas.microsoft.com/office/drawing/2014/main" id="{F40BE666-2EE6-4014-B5EE-64349C7F1DCD}"/>
              </a:ext>
            </a:extLst>
          </p:cNvPr>
          <p:cNvSpPr>
            <a:spLocks noGrp="1"/>
          </p:cNvSpPr>
          <p:nvPr>
            <p:ph type="body" sz="quarter" idx="212" hasCustomPrompt="1"/>
          </p:nvPr>
        </p:nvSpPr>
        <p:spPr>
          <a:xfrm>
            <a:off x="7415039" y="5851304"/>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77" name="Text Placeholder 4">
            <a:extLst>
              <a:ext uri="{FF2B5EF4-FFF2-40B4-BE49-F238E27FC236}">
                <a16:creationId xmlns:a16="http://schemas.microsoft.com/office/drawing/2014/main" id="{4E5207FC-2BBA-4E30-A80B-5C6838B35DCD}"/>
              </a:ext>
            </a:extLst>
          </p:cNvPr>
          <p:cNvSpPr>
            <a:spLocks noGrp="1"/>
          </p:cNvSpPr>
          <p:nvPr>
            <p:ph type="body" sz="quarter" idx="213" hasCustomPrompt="1"/>
          </p:nvPr>
        </p:nvSpPr>
        <p:spPr>
          <a:xfrm>
            <a:off x="7415039" y="598418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78" name="Text Placeholder 4">
            <a:extLst>
              <a:ext uri="{FF2B5EF4-FFF2-40B4-BE49-F238E27FC236}">
                <a16:creationId xmlns:a16="http://schemas.microsoft.com/office/drawing/2014/main" id="{61D959F5-B700-4DDB-A0B8-062834A19118}"/>
              </a:ext>
            </a:extLst>
          </p:cNvPr>
          <p:cNvSpPr>
            <a:spLocks noGrp="1"/>
          </p:cNvSpPr>
          <p:nvPr>
            <p:ph type="body" sz="quarter" idx="214" hasCustomPrompt="1"/>
          </p:nvPr>
        </p:nvSpPr>
        <p:spPr>
          <a:xfrm>
            <a:off x="7415039" y="611011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79" name="Text Placeholder 4">
            <a:extLst>
              <a:ext uri="{FF2B5EF4-FFF2-40B4-BE49-F238E27FC236}">
                <a16:creationId xmlns:a16="http://schemas.microsoft.com/office/drawing/2014/main" id="{00B95A49-BA5B-4E4F-A894-29E2561C6063}"/>
              </a:ext>
            </a:extLst>
          </p:cNvPr>
          <p:cNvSpPr>
            <a:spLocks noGrp="1"/>
          </p:cNvSpPr>
          <p:nvPr>
            <p:ph type="body" sz="quarter" idx="215" hasCustomPrompt="1"/>
          </p:nvPr>
        </p:nvSpPr>
        <p:spPr>
          <a:xfrm>
            <a:off x="7415039" y="6218661"/>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80" name="Picture Placeholder 7">
            <a:extLst>
              <a:ext uri="{FF2B5EF4-FFF2-40B4-BE49-F238E27FC236}">
                <a16:creationId xmlns:a16="http://schemas.microsoft.com/office/drawing/2014/main" id="{6EB3DDB3-A47E-4277-8514-2C7ABDF6A272}"/>
              </a:ext>
            </a:extLst>
          </p:cNvPr>
          <p:cNvSpPr>
            <a:spLocks noGrp="1" noChangeAspect="1"/>
          </p:cNvSpPr>
          <p:nvPr>
            <p:ph type="pic" sz="quarter" idx="216" hasCustomPrompt="1"/>
          </p:nvPr>
        </p:nvSpPr>
        <p:spPr>
          <a:xfrm>
            <a:off x="7586497" y="5038256"/>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81" name="Text Placeholder 4">
            <a:extLst>
              <a:ext uri="{FF2B5EF4-FFF2-40B4-BE49-F238E27FC236}">
                <a16:creationId xmlns:a16="http://schemas.microsoft.com/office/drawing/2014/main" id="{85FFE307-0764-4CC4-B08D-B54785E6DBD7}"/>
              </a:ext>
            </a:extLst>
          </p:cNvPr>
          <p:cNvSpPr>
            <a:spLocks noGrp="1"/>
          </p:cNvSpPr>
          <p:nvPr>
            <p:ph type="body" sz="quarter" idx="217" hasCustomPrompt="1"/>
          </p:nvPr>
        </p:nvSpPr>
        <p:spPr>
          <a:xfrm>
            <a:off x="8649474" y="5851304"/>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82" name="Text Placeholder 4">
            <a:extLst>
              <a:ext uri="{FF2B5EF4-FFF2-40B4-BE49-F238E27FC236}">
                <a16:creationId xmlns:a16="http://schemas.microsoft.com/office/drawing/2014/main" id="{E154582D-29B2-4934-AE56-1E9225D6F5B8}"/>
              </a:ext>
            </a:extLst>
          </p:cNvPr>
          <p:cNvSpPr>
            <a:spLocks noGrp="1"/>
          </p:cNvSpPr>
          <p:nvPr>
            <p:ph type="body" sz="quarter" idx="218" hasCustomPrompt="1"/>
          </p:nvPr>
        </p:nvSpPr>
        <p:spPr>
          <a:xfrm>
            <a:off x="8649474" y="598418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83" name="Text Placeholder 4">
            <a:extLst>
              <a:ext uri="{FF2B5EF4-FFF2-40B4-BE49-F238E27FC236}">
                <a16:creationId xmlns:a16="http://schemas.microsoft.com/office/drawing/2014/main" id="{AF4891BF-7A2A-4E0C-87A2-FC2EBB406A6F}"/>
              </a:ext>
            </a:extLst>
          </p:cNvPr>
          <p:cNvSpPr>
            <a:spLocks noGrp="1"/>
          </p:cNvSpPr>
          <p:nvPr>
            <p:ph type="body" sz="quarter" idx="219" hasCustomPrompt="1"/>
          </p:nvPr>
        </p:nvSpPr>
        <p:spPr>
          <a:xfrm>
            <a:off x="8649474" y="611011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84" name="Text Placeholder 4">
            <a:extLst>
              <a:ext uri="{FF2B5EF4-FFF2-40B4-BE49-F238E27FC236}">
                <a16:creationId xmlns:a16="http://schemas.microsoft.com/office/drawing/2014/main" id="{71AAA2CB-4152-4784-9349-C094861BB374}"/>
              </a:ext>
            </a:extLst>
          </p:cNvPr>
          <p:cNvSpPr>
            <a:spLocks noGrp="1"/>
          </p:cNvSpPr>
          <p:nvPr>
            <p:ph type="body" sz="quarter" idx="220" hasCustomPrompt="1"/>
          </p:nvPr>
        </p:nvSpPr>
        <p:spPr>
          <a:xfrm>
            <a:off x="8649474" y="6218661"/>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85" name="Picture Placeholder 7">
            <a:extLst>
              <a:ext uri="{FF2B5EF4-FFF2-40B4-BE49-F238E27FC236}">
                <a16:creationId xmlns:a16="http://schemas.microsoft.com/office/drawing/2014/main" id="{F5174866-BB16-4DB6-A110-7068307A7FCF}"/>
              </a:ext>
            </a:extLst>
          </p:cNvPr>
          <p:cNvSpPr>
            <a:spLocks noGrp="1" noChangeAspect="1"/>
          </p:cNvSpPr>
          <p:nvPr>
            <p:ph type="pic" sz="quarter" idx="221" hasCustomPrompt="1"/>
          </p:nvPr>
        </p:nvSpPr>
        <p:spPr>
          <a:xfrm>
            <a:off x="8820932" y="5038256"/>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86" name="Text Placeholder 4">
            <a:extLst>
              <a:ext uri="{FF2B5EF4-FFF2-40B4-BE49-F238E27FC236}">
                <a16:creationId xmlns:a16="http://schemas.microsoft.com/office/drawing/2014/main" id="{9D23BA48-8F33-4899-A08E-074610E5C4E6}"/>
              </a:ext>
            </a:extLst>
          </p:cNvPr>
          <p:cNvSpPr>
            <a:spLocks noGrp="1"/>
          </p:cNvSpPr>
          <p:nvPr>
            <p:ph type="body" sz="quarter" idx="222" hasCustomPrompt="1"/>
          </p:nvPr>
        </p:nvSpPr>
        <p:spPr>
          <a:xfrm>
            <a:off x="9879861" y="5851304"/>
            <a:ext cx="1080000" cy="108000"/>
          </a:xfrm>
        </p:spPr>
        <p:txBody>
          <a:bodyPr/>
          <a:lstStyle>
            <a:lvl1pPr marL="0" indent="0" algn="ctr">
              <a:spcAft>
                <a:spcPts val="0"/>
              </a:spcAft>
              <a:buNone/>
              <a:defRPr sz="700" b="1">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387" name="Text Placeholder 4">
            <a:extLst>
              <a:ext uri="{FF2B5EF4-FFF2-40B4-BE49-F238E27FC236}">
                <a16:creationId xmlns:a16="http://schemas.microsoft.com/office/drawing/2014/main" id="{25852166-42DC-4E72-BF92-1D6BE3BB5A57}"/>
              </a:ext>
            </a:extLst>
          </p:cNvPr>
          <p:cNvSpPr>
            <a:spLocks noGrp="1"/>
          </p:cNvSpPr>
          <p:nvPr>
            <p:ph type="body" sz="quarter" idx="223" hasCustomPrompt="1"/>
          </p:nvPr>
        </p:nvSpPr>
        <p:spPr>
          <a:xfrm>
            <a:off x="9879861" y="5984187"/>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88" name="Text Placeholder 4">
            <a:extLst>
              <a:ext uri="{FF2B5EF4-FFF2-40B4-BE49-F238E27FC236}">
                <a16:creationId xmlns:a16="http://schemas.microsoft.com/office/drawing/2014/main" id="{C8638621-EEEE-4054-8919-A892F0192155}"/>
              </a:ext>
            </a:extLst>
          </p:cNvPr>
          <p:cNvSpPr>
            <a:spLocks noGrp="1"/>
          </p:cNvSpPr>
          <p:nvPr>
            <p:ph type="body" sz="quarter" idx="224" hasCustomPrompt="1"/>
          </p:nvPr>
        </p:nvSpPr>
        <p:spPr>
          <a:xfrm>
            <a:off x="9879861" y="6110116"/>
            <a:ext cx="1080000" cy="108000"/>
          </a:xfrm>
        </p:spPr>
        <p:txBody>
          <a:bodyPr/>
          <a:lstStyle>
            <a:lvl1pPr marL="0" indent="0" algn="ctr">
              <a:spcAft>
                <a:spcPts val="0"/>
              </a:spcAft>
              <a:buNone/>
              <a:defRPr sz="600" b="0">
                <a:solidFill>
                  <a:schemeClr val="tx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89" name="Text Placeholder 4">
            <a:extLst>
              <a:ext uri="{FF2B5EF4-FFF2-40B4-BE49-F238E27FC236}">
                <a16:creationId xmlns:a16="http://schemas.microsoft.com/office/drawing/2014/main" id="{CB0E39D4-F744-4A8C-8F94-AC867E352408}"/>
              </a:ext>
            </a:extLst>
          </p:cNvPr>
          <p:cNvSpPr>
            <a:spLocks noGrp="1"/>
          </p:cNvSpPr>
          <p:nvPr>
            <p:ph type="body" sz="quarter" idx="225" hasCustomPrompt="1"/>
          </p:nvPr>
        </p:nvSpPr>
        <p:spPr>
          <a:xfrm>
            <a:off x="9879861" y="6218661"/>
            <a:ext cx="1080000" cy="108000"/>
          </a:xfrm>
        </p:spPr>
        <p:txBody>
          <a:bodyPr/>
          <a:lstStyle>
            <a:lvl1pPr marL="0" indent="0" algn="ctr">
              <a:spcAft>
                <a:spcPts val="0"/>
              </a:spcAft>
              <a:buNone/>
              <a:defRPr sz="600" b="0">
                <a:solidFill>
                  <a:schemeClr val="accent2"/>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390" name="Picture Placeholder 7">
            <a:extLst>
              <a:ext uri="{FF2B5EF4-FFF2-40B4-BE49-F238E27FC236}">
                <a16:creationId xmlns:a16="http://schemas.microsoft.com/office/drawing/2014/main" id="{77AEA236-9DCD-4257-BFC4-E5C1302494C9}"/>
              </a:ext>
            </a:extLst>
          </p:cNvPr>
          <p:cNvSpPr>
            <a:spLocks noGrp="1" noChangeAspect="1"/>
          </p:cNvSpPr>
          <p:nvPr>
            <p:ph type="pic" sz="quarter" idx="226" hasCustomPrompt="1"/>
          </p:nvPr>
        </p:nvSpPr>
        <p:spPr>
          <a:xfrm>
            <a:off x="10051319" y="5038256"/>
            <a:ext cx="737085" cy="737085"/>
          </a:xfrm>
          <a:prstGeom prst="ellipse">
            <a:avLst/>
          </a:prstGeom>
          <a:noFill/>
        </p:spPr>
        <p:txBody>
          <a:bodyPr lIns="0" tIns="0" anchor="b" anchorCtr="0"/>
          <a:lstStyle>
            <a:lvl1pPr marL="0" indent="0" algn="l">
              <a:buNone/>
              <a:defRPr sz="700">
                <a:solidFill>
                  <a:schemeClr val="tx2"/>
                </a:solidFill>
              </a:defRPr>
            </a:lvl1pPr>
          </a:lstStyle>
          <a:p>
            <a:r>
              <a:rPr lang="en-GB" dirty="0"/>
              <a:t>Click icon to add picture or click on frame and insert picture from Templafy Images</a:t>
            </a:r>
          </a:p>
        </p:txBody>
      </p:sp>
      <p:sp>
        <p:nvSpPr>
          <p:cNvPr id="3" name="Date Placeholder 2">
            <a:extLst>
              <a:ext uri="{FF2B5EF4-FFF2-40B4-BE49-F238E27FC236}">
                <a16:creationId xmlns:a16="http://schemas.microsoft.com/office/drawing/2014/main" id="{AEF07E57-E670-4CF3-93AF-FF37F822656C}"/>
              </a:ext>
            </a:extLst>
          </p:cNvPr>
          <p:cNvSpPr>
            <a:spLocks noGrp="1"/>
          </p:cNvSpPr>
          <p:nvPr>
            <p:ph type="dt" sz="half" idx="227"/>
          </p:nvPr>
        </p:nvSpPr>
        <p:spPr/>
        <p:txBody>
          <a:bodyPr/>
          <a:lstStyle/>
          <a:p>
            <a:endParaRPr lang="en-GB" dirty="0"/>
          </a:p>
        </p:txBody>
      </p:sp>
      <p:sp>
        <p:nvSpPr>
          <p:cNvPr id="4" name="Footer Placeholder 3">
            <a:extLst>
              <a:ext uri="{FF2B5EF4-FFF2-40B4-BE49-F238E27FC236}">
                <a16:creationId xmlns:a16="http://schemas.microsoft.com/office/drawing/2014/main" id="{42CD74BF-A564-440D-ACE1-E97EC0167A81}"/>
              </a:ext>
            </a:extLst>
          </p:cNvPr>
          <p:cNvSpPr>
            <a:spLocks noGrp="1"/>
          </p:cNvSpPr>
          <p:nvPr>
            <p:ph type="ftr" sz="quarter" idx="228"/>
          </p:nvPr>
        </p:nvSpPr>
        <p:spPr/>
        <p:txBody>
          <a:bodyPr/>
          <a:lstStyle/>
          <a:p>
            <a:endParaRPr lang="en-GB" dirty="0"/>
          </a:p>
        </p:txBody>
      </p:sp>
      <p:sp>
        <p:nvSpPr>
          <p:cNvPr id="5" name="Slide Number Placeholder 4">
            <a:extLst>
              <a:ext uri="{FF2B5EF4-FFF2-40B4-BE49-F238E27FC236}">
                <a16:creationId xmlns:a16="http://schemas.microsoft.com/office/drawing/2014/main" id="{D49659AA-3F96-4CA4-B444-03828FC1B6E3}"/>
              </a:ext>
            </a:extLst>
          </p:cNvPr>
          <p:cNvSpPr>
            <a:spLocks noGrp="1"/>
          </p:cNvSpPr>
          <p:nvPr>
            <p:ph type="sldNum" sz="quarter" idx="229"/>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644785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s - contact">
    <p:bg>
      <p:bgPr>
        <a:solidFill>
          <a:schemeClr val="tx1"/>
        </a:solidFill>
        <a:effectLst/>
      </p:bgPr>
    </p:bg>
    <p:spTree>
      <p:nvGrpSpPr>
        <p:cNvPr id="1" name=""/>
        <p:cNvGrpSpPr/>
        <p:nvPr/>
      </p:nvGrpSpPr>
      <p:grpSpPr>
        <a:xfrm>
          <a:off x="0" y="0"/>
          <a:ext cx="0" cy="0"/>
          <a:chOff x="0" y="0"/>
          <a:chExt cx="0" cy="0"/>
        </a:xfrm>
      </p:grpSpPr>
      <p:sp>
        <p:nvSpPr>
          <p:cNvPr id="12" name="Footer Placeholder 8" hidden="1">
            <a:extLst>
              <a:ext uri="{FF2B5EF4-FFF2-40B4-BE49-F238E27FC236}">
                <a16:creationId xmlns:a16="http://schemas.microsoft.com/office/drawing/2014/main" id="{7FFC0449-92BF-472B-90CF-9DF76E28F3A4}"/>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3" name="Slide Number Placeholder 10" hidden="1">
            <a:extLst>
              <a:ext uri="{FF2B5EF4-FFF2-40B4-BE49-F238E27FC236}">
                <a16:creationId xmlns:a16="http://schemas.microsoft.com/office/drawing/2014/main" id="{714F8B58-5B54-40CA-B779-ABC1C0CA9F71}"/>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7" name="Background"/>
          <p:cNvSpPr/>
          <p:nvPr userDrawn="1"/>
        </p:nvSpPr>
        <p:spPr bwMode="white">
          <a:xfrm>
            <a:off x="0" y="0"/>
            <a:ext cx="12193200" cy="6861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noProof="0" dirty="0" err="1"/>
          </a:p>
        </p:txBody>
      </p:sp>
      <p:sp>
        <p:nvSpPr>
          <p:cNvPr id="2" name="Title 1"/>
          <p:cNvSpPr>
            <a:spLocks noGrp="1"/>
          </p:cNvSpPr>
          <p:nvPr>
            <p:ph type="ctrTitle" hasCustomPrompt="1"/>
          </p:nvPr>
        </p:nvSpPr>
        <p:spPr>
          <a:xfrm>
            <a:off x="576000" y="1625064"/>
            <a:ext cx="11041200" cy="668667"/>
          </a:xfrm>
        </p:spPr>
        <p:txBody>
          <a:bodyPr anchor="b"/>
          <a:lstStyle>
            <a:lvl1pPr algn="l">
              <a:defRPr sz="4000">
                <a:solidFill>
                  <a:schemeClr val="tx1"/>
                </a:solidFill>
              </a:defRPr>
            </a:lvl1pPr>
          </a:lstStyle>
          <a:p>
            <a:r>
              <a:rPr lang="en-GB" noProof="0" dirty="0"/>
              <a:t>Click to add title</a:t>
            </a:r>
            <a:endParaRPr lang="en-GB" dirty="0"/>
          </a:p>
        </p:txBody>
      </p:sp>
      <p:sp>
        <p:nvSpPr>
          <p:cNvPr id="3" name="Subtitle 2"/>
          <p:cNvSpPr>
            <a:spLocks noGrp="1"/>
          </p:cNvSpPr>
          <p:nvPr>
            <p:ph type="subTitle" idx="1" hasCustomPrompt="1"/>
          </p:nvPr>
        </p:nvSpPr>
        <p:spPr>
          <a:xfrm>
            <a:off x="576000" y="2234789"/>
            <a:ext cx="11041200" cy="668667"/>
          </a:xfrm>
        </p:spPr>
        <p:txBody>
          <a:bodyPr/>
          <a:lstStyle>
            <a:lvl1pPr marL="0" indent="0" algn="l">
              <a:spcBef>
                <a:spcPts val="0"/>
              </a:spcBef>
              <a:buFont typeface="Arial" panose="020B0604020202020204" pitchFamily="34" charset="0"/>
              <a:buChar char="​"/>
              <a:defRPr sz="4000">
                <a:solidFill>
                  <a:schemeClr val="tx1"/>
                </a:solidFill>
              </a:defRPr>
            </a:lvl1pPr>
            <a:lvl2pPr marL="0" indent="0" algn="l">
              <a:buFont typeface="Arial" panose="020B0604020202020204" pitchFamily="34" charset="0"/>
              <a:buNone/>
              <a:defRPr sz="2000">
                <a:solidFill>
                  <a:schemeClr val="tx1"/>
                </a:solidFill>
              </a:defRPr>
            </a:lvl2pPr>
            <a:lvl3pPr marL="0" indent="0" algn="l">
              <a:buFont typeface="Arial" panose="020B0604020202020204" pitchFamily="34" charset="0"/>
              <a:buChar char="​"/>
              <a:defRPr sz="2000">
                <a:solidFill>
                  <a:schemeClr val="tx1"/>
                </a:solidFill>
              </a:defRPr>
            </a:lvl3pPr>
            <a:lvl4pPr marL="0" indent="0" algn="l">
              <a:buFont typeface="Arial" panose="020B0604020202020204" pitchFamily="34" charset="0"/>
              <a:buChar char="​"/>
              <a:defRPr sz="2000">
                <a:solidFill>
                  <a:schemeClr val="tx1"/>
                </a:solidFill>
              </a:defRPr>
            </a:lvl4pPr>
            <a:lvl5pPr marL="0" indent="0" algn="l">
              <a:buFont typeface="Arial" panose="020B0604020202020204" pitchFamily="34" charset="0"/>
              <a:buChar char="​"/>
              <a:defRPr sz="2000">
                <a:solidFill>
                  <a:schemeClr val="tx1"/>
                </a:solidFill>
              </a:defRPr>
            </a:lvl5pPr>
            <a:lvl6pPr marL="0" indent="0" algn="l">
              <a:buFont typeface="Arial" panose="020B0604020202020204" pitchFamily="34" charset="0"/>
              <a:buChar char="​"/>
              <a:defRPr sz="2000">
                <a:solidFill>
                  <a:schemeClr val="tx1"/>
                </a:solidFill>
              </a:defRPr>
            </a:lvl6pPr>
            <a:lvl7pPr marL="0" indent="0" algn="l">
              <a:buFont typeface="Arial" panose="020B0604020202020204" pitchFamily="34" charset="0"/>
              <a:buChar char="​"/>
              <a:defRPr sz="2000">
                <a:solidFill>
                  <a:schemeClr val="tx1"/>
                </a:solidFill>
              </a:defRPr>
            </a:lvl7pPr>
            <a:lvl8pPr marL="0" indent="0" algn="l">
              <a:buFont typeface="Arial" panose="020B0604020202020204" pitchFamily="34" charset="0"/>
              <a:buChar char="​"/>
              <a:defRPr sz="2000">
                <a:solidFill>
                  <a:schemeClr val="tx1"/>
                </a:solidFill>
              </a:defRPr>
            </a:lvl8pPr>
            <a:lvl9pPr marL="0" indent="0" algn="l">
              <a:buFont typeface="Arial" panose="020B0604020202020204" pitchFamily="34" charset="0"/>
              <a:buChar char="​"/>
              <a:tabLst/>
              <a:defRPr sz="2000">
                <a:solidFill>
                  <a:schemeClr val="tx1"/>
                </a:solidFill>
              </a:defRPr>
            </a:lvl9pPr>
          </a:lstStyle>
          <a:p>
            <a:r>
              <a:rPr lang="en-GB" dirty="0"/>
              <a:t>Click to add subtitle</a:t>
            </a:r>
          </a:p>
        </p:txBody>
      </p:sp>
      <p:sp>
        <p:nvSpPr>
          <p:cNvPr id="5" name="Text Placeholder 4">
            <a:extLst>
              <a:ext uri="{FF2B5EF4-FFF2-40B4-BE49-F238E27FC236}">
                <a16:creationId xmlns:a16="http://schemas.microsoft.com/office/drawing/2014/main" id="{8E64D1BE-FFDB-4771-8354-D37140FEBE63}"/>
              </a:ext>
            </a:extLst>
          </p:cNvPr>
          <p:cNvSpPr>
            <a:spLocks noGrp="1"/>
          </p:cNvSpPr>
          <p:nvPr>
            <p:ph type="body" sz="quarter" idx="19" hasCustomPrompt="1"/>
          </p:nvPr>
        </p:nvSpPr>
        <p:spPr>
          <a:xfrm>
            <a:off x="576000" y="4868111"/>
            <a:ext cx="1886213" cy="162000"/>
          </a:xfrm>
        </p:spPr>
        <p:txBody>
          <a:bodyPr/>
          <a:lstStyle>
            <a:lvl1pPr marL="0" indent="0">
              <a:spcAft>
                <a:spcPts val="0"/>
              </a:spcAft>
              <a:buNone/>
              <a:defRPr sz="1000" b="1">
                <a:solidFill>
                  <a:schemeClr val="tx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1" name="Text Placeholder 4">
            <a:extLst>
              <a:ext uri="{FF2B5EF4-FFF2-40B4-BE49-F238E27FC236}">
                <a16:creationId xmlns:a16="http://schemas.microsoft.com/office/drawing/2014/main" id="{26CC46B6-052B-4BB2-9EFC-C95F7C63C681}"/>
              </a:ext>
            </a:extLst>
          </p:cNvPr>
          <p:cNvSpPr>
            <a:spLocks noGrp="1"/>
          </p:cNvSpPr>
          <p:nvPr>
            <p:ph type="body" sz="quarter" idx="20" hasCustomPrompt="1"/>
          </p:nvPr>
        </p:nvSpPr>
        <p:spPr>
          <a:xfrm>
            <a:off x="576000" y="5020825"/>
            <a:ext cx="1886213" cy="162000"/>
          </a:xfrm>
        </p:spPr>
        <p:txBody>
          <a:bodyPr/>
          <a:lstStyle>
            <a:lvl1pPr marL="0" indent="0">
              <a:spcAft>
                <a:spcPts val="0"/>
              </a:spcAft>
              <a:buNone/>
              <a:defRPr sz="1000" b="0">
                <a:solidFill>
                  <a:schemeClr val="tx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22" name="Text Placeholder 4">
            <a:extLst>
              <a:ext uri="{FF2B5EF4-FFF2-40B4-BE49-F238E27FC236}">
                <a16:creationId xmlns:a16="http://schemas.microsoft.com/office/drawing/2014/main" id="{8CC3186E-C363-4105-A4A0-A4154C47EE43}"/>
              </a:ext>
            </a:extLst>
          </p:cNvPr>
          <p:cNvSpPr>
            <a:spLocks noGrp="1"/>
          </p:cNvSpPr>
          <p:nvPr>
            <p:ph type="body" sz="quarter" idx="21" hasCustomPrompt="1"/>
          </p:nvPr>
        </p:nvSpPr>
        <p:spPr>
          <a:xfrm>
            <a:off x="576000" y="5173539"/>
            <a:ext cx="1886213" cy="162000"/>
          </a:xfrm>
        </p:spPr>
        <p:txBody>
          <a:bodyPr/>
          <a:lstStyle>
            <a:lvl1pPr marL="0" indent="0">
              <a:spcAft>
                <a:spcPts val="0"/>
              </a:spcAft>
              <a:buNone/>
              <a:defRPr sz="1000" b="0">
                <a:solidFill>
                  <a:schemeClr val="tx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23" name="Text Placeholder 4">
            <a:extLst>
              <a:ext uri="{FF2B5EF4-FFF2-40B4-BE49-F238E27FC236}">
                <a16:creationId xmlns:a16="http://schemas.microsoft.com/office/drawing/2014/main" id="{7D6E1BF6-3010-458D-A589-0E2F9BBEFF18}"/>
              </a:ext>
            </a:extLst>
          </p:cNvPr>
          <p:cNvSpPr>
            <a:spLocks noGrp="1"/>
          </p:cNvSpPr>
          <p:nvPr>
            <p:ph type="body" sz="quarter" idx="22" hasCustomPrompt="1"/>
          </p:nvPr>
        </p:nvSpPr>
        <p:spPr>
          <a:xfrm>
            <a:off x="576000" y="5326252"/>
            <a:ext cx="1886213" cy="162000"/>
          </a:xfrm>
        </p:spPr>
        <p:txBody>
          <a:bodyPr/>
          <a:lstStyle>
            <a:lvl1pPr marL="0" indent="0">
              <a:spcAft>
                <a:spcPts val="0"/>
              </a:spcAft>
              <a:buNone/>
              <a:defRPr sz="1000" b="0">
                <a:solidFill>
                  <a:schemeClr val="tx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28" name="Text Placeholder 4">
            <a:extLst>
              <a:ext uri="{FF2B5EF4-FFF2-40B4-BE49-F238E27FC236}">
                <a16:creationId xmlns:a16="http://schemas.microsoft.com/office/drawing/2014/main" id="{463F8755-E998-40D5-900E-CEB61276E5B9}"/>
              </a:ext>
            </a:extLst>
          </p:cNvPr>
          <p:cNvSpPr>
            <a:spLocks noGrp="1"/>
          </p:cNvSpPr>
          <p:nvPr>
            <p:ph type="body" sz="quarter" idx="23" hasCustomPrompt="1"/>
          </p:nvPr>
        </p:nvSpPr>
        <p:spPr>
          <a:xfrm>
            <a:off x="3415125" y="4868111"/>
            <a:ext cx="1886213" cy="162000"/>
          </a:xfrm>
        </p:spPr>
        <p:txBody>
          <a:bodyPr/>
          <a:lstStyle>
            <a:lvl1pPr marL="0" indent="0">
              <a:spcAft>
                <a:spcPts val="0"/>
              </a:spcAft>
              <a:buNone/>
              <a:defRPr sz="1000" b="1">
                <a:solidFill>
                  <a:schemeClr val="tx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name</a:t>
            </a:r>
          </a:p>
        </p:txBody>
      </p:sp>
      <p:sp>
        <p:nvSpPr>
          <p:cNvPr id="29" name="Text Placeholder 4">
            <a:extLst>
              <a:ext uri="{FF2B5EF4-FFF2-40B4-BE49-F238E27FC236}">
                <a16:creationId xmlns:a16="http://schemas.microsoft.com/office/drawing/2014/main" id="{9D998594-1B99-41C9-A443-A34CB455D9F9}"/>
              </a:ext>
            </a:extLst>
          </p:cNvPr>
          <p:cNvSpPr>
            <a:spLocks noGrp="1"/>
          </p:cNvSpPr>
          <p:nvPr>
            <p:ph type="body" sz="quarter" idx="24" hasCustomPrompt="1"/>
          </p:nvPr>
        </p:nvSpPr>
        <p:spPr>
          <a:xfrm>
            <a:off x="3415125" y="5020825"/>
            <a:ext cx="1886213" cy="162000"/>
          </a:xfrm>
        </p:spPr>
        <p:txBody>
          <a:bodyPr/>
          <a:lstStyle>
            <a:lvl1pPr marL="0" indent="0">
              <a:spcAft>
                <a:spcPts val="0"/>
              </a:spcAft>
              <a:buNone/>
              <a:defRPr sz="1000" b="0">
                <a:solidFill>
                  <a:schemeClr val="tx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title</a:t>
            </a:r>
          </a:p>
        </p:txBody>
      </p:sp>
      <p:sp>
        <p:nvSpPr>
          <p:cNvPr id="30" name="Text Placeholder 4">
            <a:extLst>
              <a:ext uri="{FF2B5EF4-FFF2-40B4-BE49-F238E27FC236}">
                <a16:creationId xmlns:a16="http://schemas.microsoft.com/office/drawing/2014/main" id="{FCB136DA-F176-494F-93C7-FE388CB90044}"/>
              </a:ext>
            </a:extLst>
          </p:cNvPr>
          <p:cNvSpPr>
            <a:spLocks noGrp="1"/>
          </p:cNvSpPr>
          <p:nvPr>
            <p:ph type="body" sz="quarter" idx="25" hasCustomPrompt="1"/>
          </p:nvPr>
        </p:nvSpPr>
        <p:spPr>
          <a:xfrm>
            <a:off x="3415125" y="5173539"/>
            <a:ext cx="1886213" cy="162000"/>
          </a:xfrm>
        </p:spPr>
        <p:txBody>
          <a:bodyPr/>
          <a:lstStyle>
            <a:lvl1pPr marL="0" indent="0">
              <a:spcAft>
                <a:spcPts val="0"/>
              </a:spcAft>
              <a:buNone/>
              <a:defRPr sz="1000" b="0">
                <a:solidFill>
                  <a:schemeClr val="tx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phone</a:t>
            </a:r>
          </a:p>
        </p:txBody>
      </p:sp>
      <p:sp>
        <p:nvSpPr>
          <p:cNvPr id="31" name="Text Placeholder 4">
            <a:extLst>
              <a:ext uri="{FF2B5EF4-FFF2-40B4-BE49-F238E27FC236}">
                <a16:creationId xmlns:a16="http://schemas.microsoft.com/office/drawing/2014/main" id="{934874DC-6E7F-477C-9DCB-BAFAF65D072B}"/>
              </a:ext>
            </a:extLst>
          </p:cNvPr>
          <p:cNvSpPr>
            <a:spLocks noGrp="1"/>
          </p:cNvSpPr>
          <p:nvPr>
            <p:ph type="body" sz="quarter" idx="26" hasCustomPrompt="1"/>
          </p:nvPr>
        </p:nvSpPr>
        <p:spPr>
          <a:xfrm>
            <a:off x="3415125" y="5326252"/>
            <a:ext cx="1886213" cy="162000"/>
          </a:xfrm>
        </p:spPr>
        <p:txBody>
          <a:bodyPr/>
          <a:lstStyle>
            <a:lvl1pPr marL="0" indent="0">
              <a:spcAft>
                <a:spcPts val="0"/>
              </a:spcAft>
              <a:buNone/>
              <a:defRPr sz="1000" b="0">
                <a:solidFill>
                  <a:schemeClr val="tx1"/>
                </a:solidFill>
              </a:defRPr>
            </a:lvl1pPr>
            <a:lvl2pPr marL="0" indent="0">
              <a:spcAft>
                <a:spcPts val="0"/>
              </a:spcAft>
              <a:buNone/>
              <a:defRPr sz="1000">
                <a:solidFill>
                  <a:schemeClr val="tx1"/>
                </a:solidFill>
              </a:defRPr>
            </a:lvl2pPr>
            <a:lvl3pPr marL="0" indent="0">
              <a:spcAft>
                <a:spcPts val="0"/>
              </a:spcAft>
              <a:buNone/>
              <a:defRPr sz="1000">
                <a:solidFill>
                  <a:schemeClr val="tx1"/>
                </a:solidFill>
              </a:defRPr>
            </a:lvl3pPr>
            <a:lvl4pPr>
              <a:spcAft>
                <a:spcPts val="0"/>
              </a:spcAft>
              <a:buNone/>
              <a:defRPr sz="1000">
                <a:solidFill>
                  <a:schemeClr val="tx1"/>
                </a:solidFill>
              </a:defRPr>
            </a:lvl4pPr>
            <a:lvl5pPr>
              <a:spcAft>
                <a:spcPts val="0"/>
              </a:spcAft>
              <a:buNone/>
              <a:defRPr sz="1000">
                <a:solidFill>
                  <a:schemeClr val="tx1"/>
                </a:solidFill>
              </a:defRPr>
            </a:lvl5pPr>
          </a:lstStyle>
          <a:p>
            <a:pPr lvl="0"/>
            <a:r>
              <a:rPr lang="en-GB" dirty="0"/>
              <a:t>Click to add mail</a:t>
            </a:r>
          </a:p>
        </p:txBody>
      </p:sp>
      <p:sp>
        <p:nvSpPr>
          <p:cNvPr id="19" name="Picture Placeholder 7">
            <a:extLst>
              <a:ext uri="{FF2B5EF4-FFF2-40B4-BE49-F238E27FC236}">
                <a16:creationId xmlns:a16="http://schemas.microsoft.com/office/drawing/2014/main" id="{AFB351F8-5DEF-4FB0-91E3-BB967FE97CD5}"/>
              </a:ext>
            </a:extLst>
          </p:cNvPr>
          <p:cNvSpPr>
            <a:spLocks noGrp="1"/>
          </p:cNvSpPr>
          <p:nvPr>
            <p:ph type="pic" sz="quarter" idx="13" hasCustomPrompt="1"/>
          </p:nvPr>
        </p:nvSpPr>
        <p:spPr>
          <a:xfrm>
            <a:off x="576000" y="3499200"/>
            <a:ext cx="1260000" cy="1260000"/>
          </a:xfrm>
          <a:prstGeom prst="ellipse">
            <a:avLst/>
          </a:prstGeom>
          <a:noFill/>
        </p:spPr>
        <p:txBody>
          <a:bodyPr lIns="0" tIns="0"/>
          <a:lstStyle>
            <a:lvl1pPr marL="0" indent="0" algn="l">
              <a:buNone/>
              <a:defRPr sz="1100">
                <a:solidFill>
                  <a:schemeClr val="tx1"/>
                </a:solidFill>
              </a:defRPr>
            </a:lvl1pPr>
          </a:lstStyle>
          <a:p>
            <a:r>
              <a:rPr lang="en-GB" dirty="0"/>
              <a:t>Click icon to add picture or click on frame and insert picture from Templafy Images</a:t>
            </a:r>
          </a:p>
        </p:txBody>
      </p:sp>
      <p:sp>
        <p:nvSpPr>
          <p:cNvPr id="20" name="Picture Placeholder 7">
            <a:extLst>
              <a:ext uri="{FF2B5EF4-FFF2-40B4-BE49-F238E27FC236}">
                <a16:creationId xmlns:a16="http://schemas.microsoft.com/office/drawing/2014/main" id="{366E0C37-1F3D-413C-AECF-51423DC25192}"/>
              </a:ext>
            </a:extLst>
          </p:cNvPr>
          <p:cNvSpPr>
            <a:spLocks noGrp="1"/>
          </p:cNvSpPr>
          <p:nvPr>
            <p:ph type="pic" sz="quarter" idx="18" hasCustomPrompt="1"/>
          </p:nvPr>
        </p:nvSpPr>
        <p:spPr>
          <a:xfrm>
            <a:off x="3415125" y="3499200"/>
            <a:ext cx="1260000" cy="1260000"/>
          </a:xfrm>
          <a:prstGeom prst="ellipse">
            <a:avLst/>
          </a:prstGeom>
          <a:noFill/>
        </p:spPr>
        <p:txBody>
          <a:bodyPr lIns="0" tIns="0"/>
          <a:lstStyle>
            <a:lvl1pPr marL="0" indent="0" algn="l">
              <a:buNone/>
              <a:defRPr sz="1100">
                <a:solidFill>
                  <a:schemeClr val="tx1"/>
                </a:solidFill>
              </a:defRPr>
            </a:lvl1pPr>
          </a:lstStyle>
          <a:p>
            <a:r>
              <a:rPr lang="en-GB" dirty="0"/>
              <a:t>Click icon to add picture or click on frame and insert picture from Templafy Images</a:t>
            </a:r>
          </a:p>
        </p:txBody>
      </p:sp>
      <p:sp>
        <p:nvSpPr>
          <p:cNvPr id="17" name="Date Placeholder 6">
            <a:extLst>
              <a:ext uri="{FF2B5EF4-FFF2-40B4-BE49-F238E27FC236}">
                <a16:creationId xmlns:a16="http://schemas.microsoft.com/office/drawing/2014/main" id="{7214886E-C0C7-49AB-B49B-363D49960386}"/>
              </a:ext>
            </a:extLst>
          </p:cNvPr>
          <p:cNvSpPr>
            <a:spLocks noGrp="1"/>
          </p:cNvSpPr>
          <p:nvPr>
            <p:ph type="dt" sz="half" idx="10"/>
          </p:nvPr>
        </p:nvSpPr>
        <p:spPr>
          <a:xfrm>
            <a:off x="576000" y="6086106"/>
            <a:ext cx="3775338" cy="324000"/>
          </a:xfrm>
        </p:spPr>
        <p:txBody>
          <a:bodyPr/>
          <a:lstStyle>
            <a:lvl1pPr>
              <a:defRPr sz="1600">
                <a:solidFill>
                  <a:schemeClr val="tx1"/>
                </a:solidFill>
              </a:defRPr>
            </a:lvl1pPr>
          </a:lstStyle>
          <a:p>
            <a:endParaRPr lang="en-GB" dirty="0"/>
          </a:p>
        </p:txBody>
      </p:sp>
      <p:pic>
        <p:nvPicPr>
          <p:cNvPr id="4" name="Graphic 3">
            <a:extLst>
              <a:ext uri="{FF2B5EF4-FFF2-40B4-BE49-F238E27FC236}">
                <a16:creationId xmlns:a16="http://schemas.microsoft.com/office/drawing/2014/main" id="{637D4A50-311F-1DEF-5350-4F32BD73D2A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76000" y="573552"/>
            <a:ext cx="1529080" cy="384048"/>
          </a:xfrm>
          <a:prstGeom prst="rect">
            <a:avLst/>
          </a:prstGeom>
        </p:spPr>
      </p:pic>
    </p:spTree>
    <p:extLst>
      <p:ext uri="{BB962C8B-B14F-4D97-AF65-F5344CB8AC3E}">
        <p14:creationId xmlns:p14="http://schemas.microsoft.com/office/powerpoint/2010/main" val="2155621444"/>
      </p:ext>
    </p:extLst>
  </p:cSld>
  <p:clrMapOvr>
    <a:overrideClrMapping bg1="dk1" tx1="lt1" bg2="dk2" tx2="lt2" accent1="accent1" accent2="accent2" accent3="accent3" accent4="accent4" accent5="accent5" accent6="accent6" hlink="hlink" folHlink="folHlink"/>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ombstones">
    <p:spTree>
      <p:nvGrpSpPr>
        <p:cNvPr id="1" name=""/>
        <p:cNvGrpSpPr/>
        <p:nvPr/>
      </p:nvGrpSpPr>
      <p:grpSpPr>
        <a:xfrm>
          <a:off x="0" y="0"/>
          <a:ext cx="0" cy="0"/>
          <a:chOff x="0" y="0"/>
          <a:chExt cx="0" cy="0"/>
        </a:xfrm>
      </p:grpSpPr>
      <p:sp>
        <p:nvSpPr>
          <p:cNvPr id="118" name="Rectangle: Rounded Corners 117">
            <a:extLst>
              <a:ext uri="{FF2B5EF4-FFF2-40B4-BE49-F238E27FC236}">
                <a16:creationId xmlns:a16="http://schemas.microsoft.com/office/drawing/2014/main" id="{B2F1989F-8586-49D7-A4E8-B72A888E6A5A}"/>
              </a:ext>
            </a:extLst>
          </p:cNvPr>
          <p:cNvSpPr/>
          <p:nvPr userDrawn="1"/>
        </p:nvSpPr>
        <p:spPr>
          <a:xfrm>
            <a:off x="2835078" y="3865200"/>
            <a:ext cx="1976400" cy="1846799"/>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1" name="Rectangle: Rounded Corners 120">
            <a:extLst>
              <a:ext uri="{FF2B5EF4-FFF2-40B4-BE49-F238E27FC236}">
                <a16:creationId xmlns:a16="http://schemas.microsoft.com/office/drawing/2014/main" id="{BC22C900-9E3D-4D19-9195-BDD7CFA67068}"/>
              </a:ext>
            </a:extLst>
          </p:cNvPr>
          <p:cNvSpPr/>
          <p:nvPr userDrawn="1"/>
        </p:nvSpPr>
        <p:spPr>
          <a:xfrm>
            <a:off x="5112905" y="1736667"/>
            <a:ext cx="1976400" cy="1846799"/>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7" name="Rectangle: Rounded Corners 126">
            <a:extLst>
              <a:ext uri="{FF2B5EF4-FFF2-40B4-BE49-F238E27FC236}">
                <a16:creationId xmlns:a16="http://schemas.microsoft.com/office/drawing/2014/main" id="{DDF14694-5A90-4939-AE56-B78A6DE435A0}"/>
              </a:ext>
            </a:extLst>
          </p:cNvPr>
          <p:cNvSpPr/>
          <p:nvPr userDrawn="1"/>
        </p:nvSpPr>
        <p:spPr>
          <a:xfrm>
            <a:off x="7381261" y="1736667"/>
            <a:ext cx="1976400" cy="1846799"/>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0" name="Rectangle: Rounded Corners 129">
            <a:extLst>
              <a:ext uri="{FF2B5EF4-FFF2-40B4-BE49-F238E27FC236}">
                <a16:creationId xmlns:a16="http://schemas.microsoft.com/office/drawing/2014/main" id="{4C205805-EFC8-4811-B82D-F27E34762837}"/>
              </a:ext>
            </a:extLst>
          </p:cNvPr>
          <p:cNvSpPr/>
          <p:nvPr userDrawn="1"/>
        </p:nvSpPr>
        <p:spPr>
          <a:xfrm>
            <a:off x="7381261" y="3865200"/>
            <a:ext cx="1976400" cy="1846799"/>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3" name="Rectangle: Rounded Corners 132">
            <a:extLst>
              <a:ext uri="{FF2B5EF4-FFF2-40B4-BE49-F238E27FC236}">
                <a16:creationId xmlns:a16="http://schemas.microsoft.com/office/drawing/2014/main" id="{4F0AC683-D42D-413F-BA28-CCB4AD3133E8}"/>
              </a:ext>
            </a:extLst>
          </p:cNvPr>
          <p:cNvSpPr/>
          <p:nvPr userDrawn="1"/>
        </p:nvSpPr>
        <p:spPr>
          <a:xfrm>
            <a:off x="9646716" y="1736667"/>
            <a:ext cx="1976400" cy="1846799"/>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6" name="Rectangle: Rounded Corners 135">
            <a:extLst>
              <a:ext uri="{FF2B5EF4-FFF2-40B4-BE49-F238E27FC236}">
                <a16:creationId xmlns:a16="http://schemas.microsoft.com/office/drawing/2014/main" id="{D6AE0762-596F-477B-8BFA-3F1C181FD485}"/>
              </a:ext>
            </a:extLst>
          </p:cNvPr>
          <p:cNvSpPr/>
          <p:nvPr userDrawn="1"/>
        </p:nvSpPr>
        <p:spPr>
          <a:xfrm>
            <a:off x="9646716" y="3865200"/>
            <a:ext cx="1976400" cy="1846799"/>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Rectangle: Rounded Corners 24">
            <a:extLst>
              <a:ext uri="{FF2B5EF4-FFF2-40B4-BE49-F238E27FC236}">
                <a16:creationId xmlns:a16="http://schemas.microsoft.com/office/drawing/2014/main" id="{0BCAAC33-1A06-4BCB-93B5-5EADAA334877}"/>
              </a:ext>
            </a:extLst>
          </p:cNvPr>
          <p:cNvSpPr/>
          <p:nvPr/>
        </p:nvSpPr>
        <p:spPr>
          <a:xfrm>
            <a:off x="575121" y="1736667"/>
            <a:ext cx="1976400" cy="1846799"/>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3" name="Rectangle: Rounded Corners 52">
            <a:extLst>
              <a:ext uri="{FF2B5EF4-FFF2-40B4-BE49-F238E27FC236}">
                <a16:creationId xmlns:a16="http://schemas.microsoft.com/office/drawing/2014/main" id="{BF2EB7C2-ACAC-403A-8A8C-4FBCD91F4424}"/>
              </a:ext>
            </a:extLst>
          </p:cNvPr>
          <p:cNvSpPr/>
          <p:nvPr userDrawn="1"/>
        </p:nvSpPr>
        <p:spPr>
          <a:xfrm>
            <a:off x="5112905" y="3865200"/>
            <a:ext cx="1976400" cy="1846799"/>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2" name="Rectangle: Rounded Corners 111">
            <a:extLst>
              <a:ext uri="{FF2B5EF4-FFF2-40B4-BE49-F238E27FC236}">
                <a16:creationId xmlns:a16="http://schemas.microsoft.com/office/drawing/2014/main" id="{09FCBC1C-4687-4C34-8125-36422B87ECF6}"/>
              </a:ext>
            </a:extLst>
          </p:cNvPr>
          <p:cNvSpPr/>
          <p:nvPr userDrawn="1"/>
        </p:nvSpPr>
        <p:spPr>
          <a:xfrm>
            <a:off x="575121" y="3865200"/>
            <a:ext cx="1976400" cy="1846799"/>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5" name="Rectangle: Rounded Corners 114">
            <a:extLst>
              <a:ext uri="{FF2B5EF4-FFF2-40B4-BE49-F238E27FC236}">
                <a16:creationId xmlns:a16="http://schemas.microsoft.com/office/drawing/2014/main" id="{996D9E4C-035D-41B9-B361-AEBFEED7405C}"/>
              </a:ext>
            </a:extLst>
          </p:cNvPr>
          <p:cNvSpPr/>
          <p:nvPr userDrawn="1"/>
        </p:nvSpPr>
        <p:spPr>
          <a:xfrm>
            <a:off x="2835078" y="1736667"/>
            <a:ext cx="1976400" cy="1846799"/>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Title 11">
            <a:extLst>
              <a:ext uri="{FF2B5EF4-FFF2-40B4-BE49-F238E27FC236}">
                <a16:creationId xmlns:a16="http://schemas.microsoft.com/office/drawing/2014/main" id="{1D49CF65-C970-485A-9639-A7FEE7736688}"/>
              </a:ext>
            </a:extLst>
          </p:cNvPr>
          <p:cNvSpPr>
            <a:spLocks noGrp="1"/>
          </p:cNvSpPr>
          <p:nvPr>
            <p:ph type="title" hasCustomPrompt="1"/>
          </p:nvPr>
        </p:nvSpPr>
        <p:spPr/>
        <p:txBody>
          <a:bodyPr/>
          <a:lstStyle/>
          <a:p>
            <a:r>
              <a:rPr lang="en-GB" dirty="0"/>
              <a:t>Click to add title</a:t>
            </a:r>
          </a:p>
        </p:txBody>
      </p:sp>
      <p:sp>
        <p:nvSpPr>
          <p:cNvPr id="40" name="Subtitle">
            <a:extLst>
              <a:ext uri="{FF2B5EF4-FFF2-40B4-BE49-F238E27FC236}">
                <a16:creationId xmlns:a16="http://schemas.microsoft.com/office/drawing/2014/main" id="{EFACB859-53DD-4280-BA6F-5E8F46E61276}"/>
              </a:ext>
            </a:extLst>
          </p:cNvPr>
          <p:cNvSpPr>
            <a:spLocks noGrp="1"/>
          </p:cNvSpPr>
          <p:nvPr>
            <p:ph type="subTitle" idx="13" hasCustomPrompt="1"/>
          </p:nvPr>
        </p:nvSpPr>
        <p:spPr>
          <a:xfrm>
            <a:off x="576000" y="1036800"/>
            <a:ext cx="11041200"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accent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7" name="Text Placeholder 4">
            <a:extLst>
              <a:ext uri="{FF2B5EF4-FFF2-40B4-BE49-F238E27FC236}">
                <a16:creationId xmlns:a16="http://schemas.microsoft.com/office/drawing/2014/main" id="{73DB26CC-0BDD-403A-AD54-0CA0E85E349C}"/>
              </a:ext>
            </a:extLst>
          </p:cNvPr>
          <p:cNvSpPr>
            <a:spLocks noGrp="1"/>
          </p:cNvSpPr>
          <p:nvPr>
            <p:ph type="body" sz="quarter" idx="20" hasCustomPrompt="1"/>
          </p:nvPr>
        </p:nvSpPr>
        <p:spPr>
          <a:xfrm>
            <a:off x="720000" y="1879200"/>
            <a:ext cx="1656000" cy="1051844"/>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Char char="​"/>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 &amp; 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r>
              <a:rPr lang="en-GB" dirty="0"/>
              <a:t>6</a:t>
            </a:r>
          </a:p>
          <a:p>
            <a:pPr lvl="6"/>
            <a:r>
              <a:rPr lang="en-GB" dirty="0"/>
              <a:t>7</a:t>
            </a:r>
          </a:p>
          <a:p>
            <a:pPr lvl="7"/>
            <a:r>
              <a:rPr lang="en-GB" dirty="0"/>
              <a:t>8</a:t>
            </a:r>
          </a:p>
          <a:p>
            <a:pPr lvl="8"/>
            <a:r>
              <a:rPr lang="en-GB" dirty="0"/>
              <a:t>9</a:t>
            </a:r>
          </a:p>
        </p:txBody>
      </p:sp>
      <p:sp>
        <p:nvSpPr>
          <p:cNvPr id="113" name="Text Placeholder 4">
            <a:extLst>
              <a:ext uri="{FF2B5EF4-FFF2-40B4-BE49-F238E27FC236}">
                <a16:creationId xmlns:a16="http://schemas.microsoft.com/office/drawing/2014/main" id="{97AB10C8-124B-4190-8226-A8D274175C4C}"/>
              </a:ext>
            </a:extLst>
          </p:cNvPr>
          <p:cNvSpPr>
            <a:spLocks noGrp="1"/>
          </p:cNvSpPr>
          <p:nvPr>
            <p:ph type="body" sz="quarter" idx="73" hasCustomPrompt="1"/>
          </p:nvPr>
        </p:nvSpPr>
        <p:spPr>
          <a:xfrm>
            <a:off x="720000" y="4017600"/>
            <a:ext cx="1656000" cy="1051844"/>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Char char="​"/>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 &amp; 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r>
              <a:rPr lang="en-GB" dirty="0"/>
              <a:t>6</a:t>
            </a:r>
          </a:p>
          <a:p>
            <a:pPr lvl="6"/>
            <a:r>
              <a:rPr lang="en-GB" dirty="0"/>
              <a:t>7</a:t>
            </a:r>
          </a:p>
          <a:p>
            <a:pPr lvl="7"/>
            <a:r>
              <a:rPr lang="en-GB" dirty="0"/>
              <a:t>8</a:t>
            </a:r>
          </a:p>
          <a:p>
            <a:pPr lvl="8"/>
            <a:r>
              <a:rPr lang="en-GB" dirty="0"/>
              <a:t>9</a:t>
            </a:r>
          </a:p>
        </p:txBody>
      </p:sp>
      <p:sp>
        <p:nvSpPr>
          <p:cNvPr id="116" name="Text Placeholder 4">
            <a:extLst>
              <a:ext uri="{FF2B5EF4-FFF2-40B4-BE49-F238E27FC236}">
                <a16:creationId xmlns:a16="http://schemas.microsoft.com/office/drawing/2014/main" id="{588A9AEA-3050-4620-8668-3DC05E7F46FC}"/>
              </a:ext>
            </a:extLst>
          </p:cNvPr>
          <p:cNvSpPr>
            <a:spLocks noGrp="1"/>
          </p:cNvSpPr>
          <p:nvPr>
            <p:ph type="body" sz="quarter" idx="75" hasCustomPrompt="1"/>
          </p:nvPr>
        </p:nvSpPr>
        <p:spPr>
          <a:xfrm>
            <a:off x="2988000" y="1879200"/>
            <a:ext cx="1656000" cy="1051844"/>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Char char="​"/>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 &amp; 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r>
              <a:rPr lang="en-GB" dirty="0"/>
              <a:t>6</a:t>
            </a:r>
          </a:p>
          <a:p>
            <a:pPr lvl="6"/>
            <a:r>
              <a:rPr lang="en-GB" dirty="0"/>
              <a:t>7</a:t>
            </a:r>
          </a:p>
          <a:p>
            <a:pPr lvl="7"/>
            <a:r>
              <a:rPr lang="en-GB" dirty="0"/>
              <a:t>8</a:t>
            </a:r>
          </a:p>
          <a:p>
            <a:pPr lvl="8"/>
            <a:r>
              <a:rPr lang="en-GB" dirty="0"/>
              <a:t>9</a:t>
            </a:r>
          </a:p>
        </p:txBody>
      </p:sp>
      <p:sp>
        <p:nvSpPr>
          <p:cNvPr id="119" name="Text Placeholder 4">
            <a:extLst>
              <a:ext uri="{FF2B5EF4-FFF2-40B4-BE49-F238E27FC236}">
                <a16:creationId xmlns:a16="http://schemas.microsoft.com/office/drawing/2014/main" id="{D727E795-2BCB-41FC-8F7A-73BF8A93C3B8}"/>
              </a:ext>
            </a:extLst>
          </p:cNvPr>
          <p:cNvSpPr>
            <a:spLocks noGrp="1"/>
          </p:cNvSpPr>
          <p:nvPr>
            <p:ph type="body" sz="quarter" idx="77" hasCustomPrompt="1"/>
          </p:nvPr>
        </p:nvSpPr>
        <p:spPr>
          <a:xfrm>
            <a:off x="2988000" y="4017600"/>
            <a:ext cx="1656000" cy="1051844"/>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Char char="​"/>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 &amp; 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r>
              <a:rPr lang="en-GB" dirty="0"/>
              <a:t>6</a:t>
            </a:r>
          </a:p>
          <a:p>
            <a:pPr lvl="6"/>
            <a:r>
              <a:rPr lang="en-GB" dirty="0"/>
              <a:t>7</a:t>
            </a:r>
          </a:p>
          <a:p>
            <a:pPr lvl="7"/>
            <a:r>
              <a:rPr lang="en-GB" dirty="0"/>
              <a:t>8</a:t>
            </a:r>
          </a:p>
          <a:p>
            <a:pPr lvl="8"/>
            <a:r>
              <a:rPr lang="en-GB" dirty="0"/>
              <a:t>9</a:t>
            </a:r>
          </a:p>
        </p:txBody>
      </p:sp>
      <p:sp>
        <p:nvSpPr>
          <p:cNvPr id="122" name="Text Placeholder 4">
            <a:extLst>
              <a:ext uri="{FF2B5EF4-FFF2-40B4-BE49-F238E27FC236}">
                <a16:creationId xmlns:a16="http://schemas.microsoft.com/office/drawing/2014/main" id="{A26D718F-8E2B-4499-8DDD-38FBA5DCD554}"/>
              </a:ext>
            </a:extLst>
          </p:cNvPr>
          <p:cNvSpPr>
            <a:spLocks noGrp="1"/>
          </p:cNvSpPr>
          <p:nvPr>
            <p:ph type="body" sz="quarter" idx="79" hasCustomPrompt="1"/>
          </p:nvPr>
        </p:nvSpPr>
        <p:spPr>
          <a:xfrm>
            <a:off x="5256000" y="1879200"/>
            <a:ext cx="1656000" cy="1051844"/>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Char char="​"/>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 &amp; 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r>
              <a:rPr lang="en-GB" dirty="0"/>
              <a:t>6</a:t>
            </a:r>
          </a:p>
          <a:p>
            <a:pPr lvl="6"/>
            <a:r>
              <a:rPr lang="en-GB" dirty="0"/>
              <a:t>7</a:t>
            </a:r>
          </a:p>
          <a:p>
            <a:pPr lvl="7"/>
            <a:r>
              <a:rPr lang="en-GB" dirty="0"/>
              <a:t>8</a:t>
            </a:r>
          </a:p>
          <a:p>
            <a:pPr lvl="8"/>
            <a:r>
              <a:rPr lang="en-GB" dirty="0"/>
              <a:t>9</a:t>
            </a:r>
          </a:p>
        </p:txBody>
      </p:sp>
      <p:sp>
        <p:nvSpPr>
          <p:cNvPr id="125" name="Text Placeholder 4">
            <a:extLst>
              <a:ext uri="{FF2B5EF4-FFF2-40B4-BE49-F238E27FC236}">
                <a16:creationId xmlns:a16="http://schemas.microsoft.com/office/drawing/2014/main" id="{F3E4CDB3-BA5D-4850-A94A-C2EB22D2EBA4}"/>
              </a:ext>
            </a:extLst>
          </p:cNvPr>
          <p:cNvSpPr>
            <a:spLocks noGrp="1"/>
          </p:cNvSpPr>
          <p:nvPr>
            <p:ph type="body" sz="quarter" idx="81" hasCustomPrompt="1"/>
          </p:nvPr>
        </p:nvSpPr>
        <p:spPr>
          <a:xfrm>
            <a:off x="5256000" y="4017600"/>
            <a:ext cx="1656000" cy="1051844"/>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Char char="​"/>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 &amp; 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r>
              <a:rPr lang="en-GB" dirty="0"/>
              <a:t>6</a:t>
            </a:r>
          </a:p>
          <a:p>
            <a:pPr lvl="6"/>
            <a:r>
              <a:rPr lang="en-GB" dirty="0"/>
              <a:t>7</a:t>
            </a:r>
          </a:p>
          <a:p>
            <a:pPr lvl="7"/>
            <a:r>
              <a:rPr lang="en-GB" dirty="0"/>
              <a:t>8</a:t>
            </a:r>
          </a:p>
          <a:p>
            <a:pPr lvl="8"/>
            <a:r>
              <a:rPr lang="en-GB" dirty="0"/>
              <a:t>9</a:t>
            </a:r>
          </a:p>
        </p:txBody>
      </p:sp>
      <p:sp>
        <p:nvSpPr>
          <p:cNvPr id="128" name="Text Placeholder 4">
            <a:extLst>
              <a:ext uri="{FF2B5EF4-FFF2-40B4-BE49-F238E27FC236}">
                <a16:creationId xmlns:a16="http://schemas.microsoft.com/office/drawing/2014/main" id="{3D0FC05F-66A2-4E8F-A6A9-76203A674120}"/>
              </a:ext>
            </a:extLst>
          </p:cNvPr>
          <p:cNvSpPr>
            <a:spLocks noGrp="1"/>
          </p:cNvSpPr>
          <p:nvPr>
            <p:ph type="body" sz="quarter" idx="83" hasCustomPrompt="1"/>
          </p:nvPr>
        </p:nvSpPr>
        <p:spPr>
          <a:xfrm>
            <a:off x="7524000" y="1879200"/>
            <a:ext cx="1656000" cy="1051844"/>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Char char="​"/>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 &amp; 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r>
              <a:rPr lang="en-GB" dirty="0"/>
              <a:t>6</a:t>
            </a:r>
          </a:p>
          <a:p>
            <a:pPr lvl="6"/>
            <a:r>
              <a:rPr lang="en-GB" dirty="0"/>
              <a:t>7</a:t>
            </a:r>
          </a:p>
          <a:p>
            <a:pPr lvl="7"/>
            <a:r>
              <a:rPr lang="en-GB" dirty="0"/>
              <a:t>8</a:t>
            </a:r>
          </a:p>
          <a:p>
            <a:pPr lvl="8"/>
            <a:r>
              <a:rPr lang="en-GB" dirty="0"/>
              <a:t>9</a:t>
            </a:r>
          </a:p>
        </p:txBody>
      </p:sp>
      <p:sp>
        <p:nvSpPr>
          <p:cNvPr id="131" name="Text Placeholder 4">
            <a:extLst>
              <a:ext uri="{FF2B5EF4-FFF2-40B4-BE49-F238E27FC236}">
                <a16:creationId xmlns:a16="http://schemas.microsoft.com/office/drawing/2014/main" id="{762E128A-EB89-406E-B52A-ADD2CBD358D0}"/>
              </a:ext>
            </a:extLst>
          </p:cNvPr>
          <p:cNvSpPr>
            <a:spLocks noGrp="1"/>
          </p:cNvSpPr>
          <p:nvPr>
            <p:ph type="body" sz="quarter" idx="85" hasCustomPrompt="1"/>
          </p:nvPr>
        </p:nvSpPr>
        <p:spPr>
          <a:xfrm>
            <a:off x="7524000" y="4017600"/>
            <a:ext cx="1656000" cy="1051844"/>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Char char="​"/>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 &amp; 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r>
              <a:rPr lang="en-GB" dirty="0"/>
              <a:t>6</a:t>
            </a:r>
          </a:p>
          <a:p>
            <a:pPr lvl="6"/>
            <a:r>
              <a:rPr lang="en-GB" dirty="0"/>
              <a:t>7</a:t>
            </a:r>
          </a:p>
          <a:p>
            <a:pPr lvl="7"/>
            <a:r>
              <a:rPr lang="en-GB" dirty="0"/>
              <a:t>8</a:t>
            </a:r>
          </a:p>
          <a:p>
            <a:pPr lvl="8"/>
            <a:r>
              <a:rPr lang="en-GB" dirty="0"/>
              <a:t>9</a:t>
            </a:r>
          </a:p>
        </p:txBody>
      </p:sp>
      <p:sp>
        <p:nvSpPr>
          <p:cNvPr id="134" name="Text Placeholder 4">
            <a:extLst>
              <a:ext uri="{FF2B5EF4-FFF2-40B4-BE49-F238E27FC236}">
                <a16:creationId xmlns:a16="http://schemas.microsoft.com/office/drawing/2014/main" id="{5C79BD97-DFE9-45DE-9534-B0075EA8AF71}"/>
              </a:ext>
            </a:extLst>
          </p:cNvPr>
          <p:cNvSpPr>
            <a:spLocks noGrp="1"/>
          </p:cNvSpPr>
          <p:nvPr>
            <p:ph type="body" sz="quarter" idx="87" hasCustomPrompt="1"/>
          </p:nvPr>
        </p:nvSpPr>
        <p:spPr>
          <a:xfrm>
            <a:off x="9792000" y="1879200"/>
            <a:ext cx="1656000" cy="1051844"/>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Char char="​"/>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 &amp; 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r>
              <a:rPr lang="en-GB" dirty="0"/>
              <a:t>6</a:t>
            </a:r>
          </a:p>
          <a:p>
            <a:pPr lvl="6"/>
            <a:r>
              <a:rPr lang="en-GB" dirty="0"/>
              <a:t>7</a:t>
            </a:r>
          </a:p>
          <a:p>
            <a:pPr lvl="7"/>
            <a:r>
              <a:rPr lang="en-GB" dirty="0"/>
              <a:t>8</a:t>
            </a:r>
          </a:p>
          <a:p>
            <a:pPr lvl="8"/>
            <a:r>
              <a:rPr lang="en-GB" dirty="0"/>
              <a:t>9</a:t>
            </a:r>
          </a:p>
        </p:txBody>
      </p:sp>
      <p:sp>
        <p:nvSpPr>
          <p:cNvPr id="137" name="Text Placeholder 4">
            <a:extLst>
              <a:ext uri="{FF2B5EF4-FFF2-40B4-BE49-F238E27FC236}">
                <a16:creationId xmlns:a16="http://schemas.microsoft.com/office/drawing/2014/main" id="{C733F646-CB2C-4766-8A1F-BABC42A21E4A}"/>
              </a:ext>
            </a:extLst>
          </p:cNvPr>
          <p:cNvSpPr>
            <a:spLocks noGrp="1"/>
          </p:cNvSpPr>
          <p:nvPr>
            <p:ph type="body" sz="quarter" idx="89" hasCustomPrompt="1"/>
          </p:nvPr>
        </p:nvSpPr>
        <p:spPr>
          <a:xfrm>
            <a:off x="9792000" y="4017600"/>
            <a:ext cx="1656000" cy="1051844"/>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Char char="​"/>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 &amp; 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r>
              <a:rPr lang="en-GB" dirty="0"/>
              <a:t>6</a:t>
            </a:r>
          </a:p>
          <a:p>
            <a:pPr lvl="6"/>
            <a:r>
              <a:rPr lang="en-GB" dirty="0"/>
              <a:t>7</a:t>
            </a:r>
          </a:p>
          <a:p>
            <a:pPr lvl="7"/>
            <a:r>
              <a:rPr lang="en-GB" dirty="0"/>
              <a:t>8</a:t>
            </a:r>
          </a:p>
          <a:p>
            <a:pPr lvl="8"/>
            <a:r>
              <a:rPr lang="en-GB" dirty="0"/>
              <a:t>9</a:t>
            </a:r>
          </a:p>
        </p:txBody>
      </p:sp>
      <p:sp>
        <p:nvSpPr>
          <p:cNvPr id="4" name="Content Placeholder 3">
            <a:extLst>
              <a:ext uri="{FF2B5EF4-FFF2-40B4-BE49-F238E27FC236}">
                <a16:creationId xmlns:a16="http://schemas.microsoft.com/office/drawing/2014/main" id="{EB2AC7E8-A328-41BB-9543-3876F8313A51}"/>
              </a:ext>
            </a:extLst>
          </p:cNvPr>
          <p:cNvSpPr>
            <a:spLocks noGrp="1"/>
          </p:cNvSpPr>
          <p:nvPr>
            <p:ph sz="quarter" idx="72" hasCustomPrompt="1"/>
          </p:nvPr>
        </p:nvSpPr>
        <p:spPr>
          <a:xfrm>
            <a:off x="720000" y="3034658"/>
            <a:ext cx="1656000" cy="356240"/>
          </a:xfrm>
        </p:spPr>
        <p:txBody>
          <a:bodyPr/>
          <a:lstStyle>
            <a:lvl1pPr marL="0" indent="0">
              <a:buNone/>
              <a:defRPr sz="800"/>
            </a:lvl1pPr>
            <a:lvl2pPr marL="180000" indent="0">
              <a:buNone/>
              <a:defRPr/>
            </a:lvl2pPr>
            <a:lvl3pPr marL="360000" indent="0">
              <a:buNone/>
              <a:defRPr/>
            </a:lvl3pPr>
            <a:lvl4pPr>
              <a:buNone/>
              <a:defRPr/>
            </a:lvl4pPr>
            <a:lvl5pPr>
              <a:buNone/>
              <a:defRPr/>
            </a:lvl5pPr>
          </a:lstStyle>
          <a:p>
            <a:pPr lvl="0"/>
            <a:r>
              <a:rPr lang="en-GB" dirty="0"/>
              <a:t>Zoom and click picture icon to insert logo</a:t>
            </a:r>
          </a:p>
        </p:txBody>
      </p:sp>
      <p:sp>
        <p:nvSpPr>
          <p:cNvPr id="114" name="Content Placeholder 3">
            <a:extLst>
              <a:ext uri="{FF2B5EF4-FFF2-40B4-BE49-F238E27FC236}">
                <a16:creationId xmlns:a16="http://schemas.microsoft.com/office/drawing/2014/main" id="{5858A9E8-7C39-4B10-8FBB-DAC901839C3D}"/>
              </a:ext>
            </a:extLst>
          </p:cNvPr>
          <p:cNvSpPr>
            <a:spLocks noGrp="1"/>
          </p:cNvSpPr>
          <p:nvPr>
            <p:ph sz="quarter" idx="74" hasCustomPrompt="1"/>
          </p:nvPr>
        </p:nvSpPr>
        <p:spPr>
          <a:xfrm>
            <a:off x="720000" y="5166000"/>
            <a:ext cx="1656000" cy="356240"/>
          </a:xfrm>
        </p:spPr>
        <p:txBody>
          <a:bodyPr/>
          <a:lstStyle>
            <a:lvl1pPr marL="0" indent="0">
              <a:buNone/>
              <a:defRPr sz="800"/>
            </a:lvl1pPr>
            <a:lvl2pPr marL="180000" indent="0">
              <a:buNone/>
              <a:defRPr/>
            </a:lvl2pPr>
            <a:lvl3pPr marL="360000" indent="0">
              <a:buNone/>
              <a:defRPr/>
            </a:lvl3pPr>
            <a:lvl4pPr>
              <a:buNone/>
              <a:defRPr/>
            </a:lvl4pPr>
            <a:lvl5pPr>
              <a:buNone/>
              <a:defRPr/>
            </a:lvl5pPr>
          </a:lstStyle>
          <a:p>
            <a:pPr lvl="0"/>
            <a:r>
              <a:rPr lang="en-GB" dirty="0"/>
              <a:t>Zoom and click picture icon to insert logo</a:t>
            </a:r>
          </a:p>
        </p:txBody>
      </p:sp>
      <p:sp>
        <p:nvSpPr>
          <p:cNvPr id="117" name="Content Placeholder 3">
            <a:extLst>
              <a:ext uri="{FF2B5EF4-FFF2-40B4-BE49-F238E27FC236}">
                <a16:creationId xmlns:a16="http://schemas.microsoft.com/office/drawing/2014/main" id="{CAAFCE05-8F97-4E0D-A31D-496BB3B4B4FD}"/>
              </a:ext>
            </a:extLst>
          </p:cNvPr>
          <p:cNvSpPr>
            <a:spLocks noGrp="1"/>
          </p:cNvSpPr>
          <p:nvPr>
            <p:ph sz="quarter" idx="76" hasCustomPrompt="1"/>
          </p:nvPr>
        </p:nvSpPr>
        <p:spPr>
          <a:xfrm>
            <a:off x="2988000" y="3034658"/>
            <a:ext cx="1656000" cy="356240"/>
          </a:xfrm>
        </p:spPr>
        <p:txBody>
          <a:bodyPr/>
          <a:lstStyle>
            <a:lvl1pPr marL="0" indent="0">
              <a:buNone/>
              <a:defRPr sz="800"/>
            </a:lvl1pPr>
            <a:lvl2pPr marL="180000" indent="0">
              <a:buNone/>
              <a:defRPr/>
            </a:lvl2pPr>
            <a:lvl3pPr marL="360000" indent="0">
              <a:buNone/>
              <a:defRPr/>
            </a:lvl3pPr>
            <a:lvl4pPr>
              <a:buNone/>
              <a:defRPr/>
            </a:lvl4pPr>
            <a:lvl5pPr>
              <a:buNone/>
              <a:defRPr/>
            </a:lvl5pPr>
          </a:lstStyle>
          <a:p>
            <a:pPr lvl="0"/>
            <a:r>
              <a:rPr lang="en-GB" dirty="0"/>
              <a:t>Zoom and click picture icon to insert logo</a:t>
            </a:r>
          </a:p>
        </p:txBody>
      </p:sp>
      <p:sp>
        <p:nvSpPr>
          <p:cNvPr id="120" name="Content Placeholder 3">
            <a:extLst>
              <a:ext uri="{FF2B5EF4-FFF2-40B4-BE49-F238E27FC236}">
                <a16:creationId xmlns:a16="http://schemas.microsoft.com/office/drawing/2014/main" id="{340A22AB-213A-42E0-B7E7-C72B2BB68E9F}"/>
              </a:ext>
            </a:extLst>
          </p:cNvPr>
          <p:cNvSpPr>
            <a:spLocks noGrp="1"/>
          </p:cNvSpPr>
          <p:nvPr>
            <p:ph sz="quarter" idx="78" hasCustomPrompt="1"/>
          </p:nvPr>
        </p:nvSpPr>
        <p:spPr>
          <a:xfrm>
            <a:off x="2988000" y="5166000"/>
            <a:ext cx="1656000" cy="356240"/>
          </a:xfrm>
        </p:spPr>
        <p:txBody>
          <a:bodyPr/>
          <a:lstStyle>
            <a:lvl1pPr marL="0" indent="0">
              <a:buNone/>
              <a:defRPr sz="800"/>
            </a:lvl1pPr>
            <a:lvl2pPr marL="180000" indent="0">
              <a:buNone/>
              <a:defRPr/>
            </a:lvl2pPr>
            <a:lvl3pPr marL="360000" indent="0">
              <a:buNone/>
              <a:defRPr/>
            </a:lvl3pPr>
            <a:lvl4pPr>
              <a:buNone/>
              <a:defRPr/>
            </a:lvl4pPr>
            <a:lvl5pPr>
              <a:buNone/>
              <a:defRPr/>
            </a:lvl5pPr>
          </a:lstStyle>
          <a:p>
            <a:pPr lvl="0"/>
            <a:r>
              <a:rPr lang="en-GB" dirty="0"/>
              <a:t>Zoom and click picture icon to insert logo</a:t>
            </a:r>
          </a:p>
        </p:txBody>
      </p:sp>
      <p:sp>
        <p:nvSpPr>
          <p:cNvPr id="123" name="Content Placeholder 3">
            <a:extLst>
              <a:ext uri="{FF2B5EF4-FFF2-40B4-BE49-F238E27FC236}">
                <a16:creationId xmlns:a16="http://schemas.microsoft.com/office/drawing/2014/main" id="{8223CE9D-FBF0-4F4A-A2D9-2AD67DF5F29D}"/>
              </a:ext>
            </a:extLst>
          </p:cNvPr>
          <p:cNvSpPr>
            <a:spLocks noGrp="1"/>
          </p:cNvSpPr>
          <p:nvPr>
            <p:ph sz="quarter" idx="80" hasCustomPrompt="1"/>
          </p:nvPr>
        </p:nvSpPr>
        <p:spPr>
          <a:xfrm>
            <a:off x="5256000" y="3034658"/>
            <a:ext cx="1656000" cy="356240"/>
          </a:xfrm>
        </p:spPr>
        <p:txBody>
          <a:bodyPr/>
          <a:lstStyle>
            <a:lvl1pPr marL="0" indent="0">
              <a:buNone/>
              <a:defRPr sz="800"/>
            </a:lvl1pPr>
            <a:lvl2pPr marL="180000" indent="0">
              <a:buNone/>
              <a:defRPr/>
            </a:lvl2pPr>
            <a:lvl3pPr marL="360000" indent="0">
              <a:buNone/>
              <a:defRPr/>
            </a:lvl3pPr>
            <a:lvl4pPr>
              <a:buNone/>
              <a:defRPr/>
            </a:lvl4pPr>
            <a:lvl5pPr>
              <a:buNone/>
              <a:defRPr/>
            </a:lvl5pPr>
          </a:lstStyle>
          <a:p>
            <a:pPr lvl="0"/>
            <a:r>
              <a:rPr lang="en-GB" dirty="0"/>
              <a:t>Zoom and click picture icon to insert logo</a:t>
            </a:r>
          </a:p>
        </p:txBody>
      </p:sp>
      <p:sp>
        <p:nvSpPr>
          <p:cNvPr id="126" name="Content Placeholder 3">
            <a:extLst>
              <a:ext uri="{FF2B5EF4-FFF2-40B4-BE49-F238E27FC236}">
                <a16:creationId xmlns:a16="http://schemas.microsoft.com/office/drawing/2014/main" id="{08A1CF3B-F4E5-4283-99B0-930D2F9F9B7F}"/>
              </a:ext>
            </a:extLst>
          </p:cNvPr>
          <p:cNvSpPr>
            <a:spLocks noGrp="1"/>
          </p:cNvSpPr>
          <p:nvPr>
            <p:ph sz="quarter" idx="82" hasCustomPrompt="1"/>
          </p:nvPr>
        </p:nvSpPr>
        <p:spPr>
          <a:xfrm>
            <a:off x="5256000" y="5166000"/>
            <a:ext cx="1656000" cy="356240"/>
          </a:xfrm>
        </p:spPr>
        <p:txBody>
          <a:bodyPr/>
          <a:lstStyle>
            <a:lvl1pPr marL="0" indent="0">
              <a:buNone/>
              <a:defRPr sz="800"/>
            </a:lvl1pPr>
            <a:lvl2pPr marL="180000" indent="0">
              <a:buNone/>
              <a:defRPr/>
            </a:lvl2pPr>
            <a:lvl3pPr marL="360000" indent="0">
              <a:buNone/>
              <a:defRPr/>
            </a:lvl3pPr>
            <a:lvl4pPr>
              <a:buNone/>
              <a:defRPr/>
            </a:lvl4pPr>
            <a:lvl5pPr>
              <a:buNone/>
              <a:defRPr/>
            </a:lvl5pPr>
          </a:lstStyle>
          <a:p>
            <a:pPr lvl="0"/>
            <a:r>
              <a:rPr lang="en-GB" dirty="0"/>
              <a:t>Zoom and click picture icon to insert logo</a:t>
            </a:r>
          </a:p>
        </p:txBody>
      </p:sp>
      <p:sp>
        <p:nvSpPr>
          <p:cNvPr id="129" name="Content Placeholder 3">
            <a:extLst>
              <a:ext uri="{FF2B5EF4-FFF2-40B4-BE49-F238E27FC236}">
                <a16:creationId xmlns:a16="http://schemas.microsoft.com/office/drawing/2014/main" id="{110B8D61-C288-44C5-A505-281FAC5F13B9}"/>
              </a:ext>
            </a:extLst>
          </p:cNvPr>
          <p:cNvSpPr>
            <a:spLocks noGrp="1"/>
          </p:cNvSpPr>
          <p:nvPr>
            <p:ph sz="quarter" idx="84" hasCustomPrompt="1"/>
          </p:nvPr>
        </p:nvSpPr>
        <p:spPr>
          <a:xfrm>
            <a:off x="7524000" y="3034658"/>
            <a:ext cx="1656000" cy="356240"/>
          </a:xfrm>
        </p:spPr>
        <p:txBody>
          <a:bodyPr/>
          <a:lstStyle>
            <a:lvl1pPr marL="0" indent="0">
              <a:buNone/>
              <a:defRPr sz="800"/>
            </a:lvl1pPr>
            <a:lvl2pPr marL="180000" indent="0">
              <a:buNone/>
              <a:defRPr/>
            </a:lvl2pPr>
            <a:lvl3pPr marL="360000" indent="0">
              <a:buNone/>
              <a:defRPr/>
            </a:lvl3pPr>
            <a:lvl4pPr>
              <a:buNone/>
              <a:defRPr/>
            </a:lvl4pPr>
            <a:lvl5pPr>
              <a:buNone/>
              <a:defRPr/>
            </a:lvl5pPr>
          </a:lstStyle>
          <a:p>
            <a:pPr lvl="0"/>
            <a:r>
              <a:rPr lang="en-GB" dirty="0"/>
              <a:t>Zoom and click picture icon to insert logo</a:t>
            </a:r>
          </a:p>
        </p:txBody>
      </p:sp>
      <p:sp>
        <p:nvSpPr>
          <p:cNvPr id="132" name="Content Placeholder 3">
            <a:extLst>
              <a:ext uri="{FF2B5EF4-FFF2-40B4-BE49-F238E27FC236}">
                <a16:creationId xmlns:a16="http://schemas.microsoft.com/office/drawing/2014/main" id="{B7C2C1A5-71BF-4B9D-A1A6-9BF032DA423F}"/>
              </a:ext>
            </a:extLst>
          </p:cNvPr>
          <p:cNvSpPr>
            <a:spLocks noGrp="1"/>
          </p:cNvSpPr>
          <p:nvPr>
            <p:ph sz="quarter" idx="86" hasCustomPrompt="1"/>
          </p:nvPr>
        </p:nvSpPr>
        <p:spPr>
          <a:xfrm>
            <a:off x="7524000" y="5166000"/>
            <a:ext cx="1656000" cy="356240"/>
          </a:xfrm>
        </p:spPr>
        <p:txBody>
          <a:bodyPr/>
          <a:lstStyle>
            <a:lvl1pPr marL="0" indent="0">
              <a:buNone/>
              <a:defRPr sz="800"/>
            </a:lvl1pPr>
            <a:lvl2pPr marL="180000" indent="0">
              <a:buNone/>
              <a:defRPr/>
            </a:lvl2pPr>
            <a:lvl3pPr marL="360000" indent="0">
              <a:buNone/>
              <a:defRPr/>
            </a:lvl3pPr>
            <a:lvl4pPr>
              <a:buNone/>
              <a:defRPr/>
            </a:lvl4pPr>
            <a:lvl5pPr>
              <a:buNone/>
              <a:defRPr/>
            </a:lvl5pPr>
          </a:lstStyle>
          <a:p>
            <a:pPr lvl="0"/>
            <a:r>
              <a:rPr lang="en-GB" dirty="0"/>
              <a:t>Zoom and click picture icon to insert logo</a:t>
            </a:r>
          </a:p>
        </p:txBody>
      </p:sp>
      <p:sp>
        <p:nvSpPr>
          <p:cNvPr id="135" name="Content Placeholder 3">
            <a:extLst>
              <a:ext uri="{FF2B5EF4-FFF2-40B4-BE49-F238E27FC236}">
                <a16:creationId xmlns:a16="http://schemas.microsoft.com/office/drawing/2014/main" id="{1225193C-3443-4E21-85C0-980B77B73F0D}"/>
              </a:ext>
            </a:extLst>
          </p:cNvPr>
          <p:cNvSpPr>
            <a:spLocks noGrp="1"/>
          </p:cNvSpPr>
          <p:nvPr>
            <p:ph sz="quarter" idx="88" hasCustomPrompt="1"/>
          </p:nvPr>
        </p:nvSpPr>
        <p:spPr>
          <a:xfrm>
            <a:off x="9792000" y="3034658"/>
            <a:ext cx="1656000" cy="356240"/>
          </a:xfrm>
        </p:spPr>
        <p:txBody>
          <a:bodyPr/>
          <a:lstStyle>
            <a:lvl1pPr marL="0" indent="0">
              <a:buNone/>
              <a:defRPr sz="800"/>
            </a:lvl1pPr>
            <a:lvl2pPr marL="180000" indent="0">
              <a:buNone/>
              <a:defRPr/>
            </a:lvl2pPr>
            <a:lvl3pPr marL="360000" indent="0">
              <a:buNone/>
              <a:defRPr/>
            </a:lvl3pPr>
            <a:lvl4pPr>
              <a:buNone/>
              <a:defRPr/>
            </a:lvl4pPr>
            <a:lvl5pPr>
              <a:buNone/>
              <a:defRPr/>
            </a:lvl5pPr>
          </a:lstStyle>
          <a:p>
            <a:pPr lvl="0"/>
            <a:r>
              <a:rPr lang="en-GB" dirty="0"/>
              <a:t>Zoom and click picture icon to insert logo</a:t>
            </a:r>
          </a:p>
        </p:txBody>
      </p:sp>
      <p:sp>
        <p:nvSpPr>
          <p:cNvPr id="138" name="Content Placeholder 3">
            <a:extLst>
              <a:ext uri="{FF2B5EF4-FFF2-40B4-BE49-F238E27FC236}">
                <a16:creationId xmlns:a16="http://schemas.microsoft.com/office/drawing/2014/main" id="{79ACB951-53AB-4A9D-BDF8-C1F80B8FC264}"/>
              </a:ext>
            </a:extLst>
          </p:cNvPr>
          <p:cNvSpPr>
            <a:spLocks noGrp="1"/>
          </p:cNvSpPr>
          <p:nvPr>
            <p:ph sz="quarter" idx="90" hasCustomPrompt="1"/>
          </p:nvPr>
        </p:nvSpPr>
        <p:spPr>
          <a:xfrm>
            <a:off x="9792000" y="5166000"/>
            <a:ext cx="1656000" cy="356240"/>
          </a:xfrm>
        </p:spPr>
        <p:txBody>
          <a:bodyPr/>
          <a:lstStyle>
            <a:lvl1pPr marL="0" indent="0">
              <a:buNone/>
              <a:defRPr sz="800"/>
            </a:lvl1pPr>
            <a:lvl2pPr marL="180000" indent="0">
              <a:buNone/>
              <a:defRPr/>
            </a:lvl2pPr>
            <a:lvl3pPr marL="360000" indent="0">
              <a:buNone/>
              <a:defRPr/>
            </a:lvl3pPr>
            <a:lvl4pPr>
              <a:buNone/>
              <a:defRPr/>
            </a:lvl4pPr>
            <a:lvl5pPr>
              <a:buNone/>
              <a:defRPr/>
            </a:lvl5pPr>
          </a:lstStyle>
          <a:p>
            <a:pPr lvl="0"/>
            <a:r>
              <a:rPr lang="en-GB" dirty="0"/>
              <a:t>Zoom and click picture icon to insert logo</a:t>
            </a:r>
          </a:p>
        </p:txBody>
      </p:sp>
      <p:sp>
        <p:nvSpPr>
          <p:cNvPr id="41" name="Text Placeholder note">
            <a:extLst>
              <a:ext uri="{FF2B5EF4-FFF2-40B4-BE49-F238E27FC236}">
                <a16:creationId xmlns:a16="http://schemas.microsoft.com/office/drawing/2014/main" id="{B1A4912D-7CF6-4F1C-8838-D8946B142FFD}"/>
              </a:ext>
            </a:extLst>
          </p:cNvPr>
          <p:cNvSpPr>
            <a:spLocks noGrp="1"/>
          </p:cNvSpPr>
          <p:nvPr>
            <p:ph type="body" sz="quarter" idx="233" hasCustomPrompt="1"/>
          </p:nvPr>
        </p:nvSpPr>
        <p:spPr>
          <a:xfrm>
            <a:off x="576000" y="5994000"/>
            <a:ext cx="11041200" cy="288000"/>
          </a:xfrm>
        </p:spPr>
        <p:txBody>
          <a:bodyPr anchor="b" anchorCtr="0"/>
          <a:lstStyle>
            <a:lvl1pPr marL="0" indent="0">
              <a:lnSpc>
                <a:spcPct val="100000"/>
              </a:lnSpc>
              <a:spcAft>
                <a:spcPts val="600"/>
              </a:spcAft>
              <a:buFontTx/>
              <a:buNone/>
              <a:defRPr lang="en-US" sz="800" i="1" kern="1200" dirty="0" smtClean="0">
                <a:solidFill>
                  <a:srgbClr val="545859"/>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3" name="Date Placeholder 2">
            <a:extLst>
              <a:ext uri="{FF2B5EF4-FFF2-40B4-BE49-F238E27FC236}">
                <a16:creationId xmlns:a16="http://schemas.microsoft.com/office/drawing/2014/main" id="{7AD065AE-5467-4B6A-8619-9375C4E31644}"/>
              </a:ext>
            </a:extLst>
          </p:cNvPr>
          <p:cNvSpPr>
            <a:spLocks noGrp="1"/>
          </p:cNvSpPr>
          <p:nvPr>
            <p:ph type="dt" sz="half" idx="220"/>
          </p:nvPr>
        </p:nvSpPr>
        <p:spPr/>
        <p:txBody>
          <a:bodyPr/>
          <a:lstStyle/>
          <a:p>
            <a:endParaRPr lang="en-GB" dirty="0"/>
          </a:p>
        </p:txBody>
      </p:sp>
      <p:sp>
        <p:nvSpPr>
          <p:cNvPr id="5" name="Footer Placeholder 4">
            <a:extLst>
              <a:ext uri="{FF2B5EF4-FFF2-40B4-BE49-F238E27FC236}">
                <a16:creationId xmlns:a16="http://schemas.microsoft.com/office/drawing/2014/main" id="{C5070849-3049-43B2-910F-28E867C0BFA1}"/>
              </a:ext>
            </a:extLst>
          </p:cNvPr>
          <p:cNvSpPr>
            <a:spLocks noGrp="1"/>
          </p:cNvSpPr>
          <p:nvPr>
            <p:ph type="ftr" sz="quarter" idx="221"/>
          </p:nvPr>
        </p:nvSpPr>
        <p:spPr/>
        <p:txBody>
          <a:bodyPr/>
          <a:lstStyle/>
          <a:p>
            <a:endParaRPr lang="en-GB" dirty="0"/>
          </a:p>
        </p:txBody>
      </p:sp>
      <p:sp>
        <p:nvSpPr>
          <p:cNvPr id="8" name="Slide Number Placeholder 7">
            <a:extLst>
              <a:ext uri="{FF2B5EF4-FFF2-40B4-BE49-F238E27FC236}">
                <a16:creationId xmlns:a16="http://schemas.microsoft.com/office/drawing/2014/main" id="{D880D053-FF9D-43C8-94A9-0351A6D8E7CD}"/>
              </a:ext>
            </a:extLst>
          </p:cNvPr>
          <p:cNvSpPr>
            <a:spLocks noGrp="1"/>
          </p:cNvSpPr>
          <p:nvPr>
            <p:ph type="sldNum" sz="quarter" idx="222"/>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234106604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Tombstones 15">
    <p:spTree>
      <p:nvGrpSpPr>
        <p:cNvPr id="1" name=""/>
        <p:cNvGrpSpPr/>
        <p:nvPr/>
      </p:nvGrpSpPr>
      <p:grpSpPr>
        <a:xfrm>
          <a:off x="0" y="0"/>
          <a:ext cx="0" cy="0"/>
          <a:chOff x="0" y="0"/>
          <a:chExt cx="0" cy="0"/>
        </a:xfrm>
      </p:grpSpPr>
      <p:sp>
        <p:nvSpPr>
          <p:cNvPr id="50" name="Rectangle: Rounded Corners 49">
            <a:extLst>
              <a:ext uri="{FF2B5EF4-FFF2-40B4-BE49-F238E27FC236}">
                <a16:creationId xmlns:a16="http://schemas.microsoft.com/office/drawing/2014/main" id="{D96A203C-4BAF-4877-A51B-684BF96F9CED}"/>
              </a:ext>
            </a:extLst>
          </p:cNvPr>
          <p:cNvSpPr/>
          <p:nvPr userDrawn="1"/>
        </p:nvSpPr>
        <p:spPr>
          <a:xfrm>
            <a:off x="7369683" y="3154392"/>
            <a:ext cx="1976400" cy="1149351"/>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1" name="Rectangle: Rounded Corners 50">
            <a:extLst>
              <a:ext uri="{FF2B5EF4-FFF2-40B4-BE49-F238E27FC236}">
                <a16:creationId xmlns:a16="http://schemas.microsoft.com/office/drawing/2014/main" id="{A4714D2E-BFE8-4D7B-907B-6F81D3E04112}"/>
              </a:ext>
            </a:extLst>
          </p:cNvPr>
          <p:cNvSpPr/>
          <p:nvPr userDrawn="1"/>
        </p:nvSpPr>
        <p:spPr>
          <a:xfrm>
            <a:off x="7369683" y="4572116"/>
            <a:ext cx="1976400" cy="1149351"/>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7" name="Rectangle: Rounded Corners 36">
            <a:extLst>
              <a:ext uri="{FF2B5EF4-FFF2-40B4-BE49-F238E27FC236}">
                <a16:creationId xmlns:a16="http://schemas.microsoft.com/office/drawing/2014/main" id="{B3896B6F-FCA5-4B6D-92E1-77E384063B44}"/>
              </a:ext>
            </a:extLst>
          </p:cNvPr>
          <p:cNvSpPr/>
          <p:nvPr userDrawn="1"/>
        </p:nvSpPr>
        <p:spPr>
          <a:xfrm>
            <a:off x="575121" y="1736667"/>
            <a:ext cx="1976400" cy="1149351"/>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8" name="Rectangle: Rounded Corners 37">
            <a:extLst>
              <a:ext uri="{FF2B5EF4-FFF2-40B4-BE49-F238E27FC236}">
                <a16:creationId xmlns:a16="http://schemas.microsoft.com/office/drawing/2014/main" id="{AAB90A47-473C-481C-89E4-B55FDADFBC68}"/>
              </a:ext>
            </a:extLst>
          </p:cNvPr>
          <p:cNvSpPr/>
          <p:nvPr userDrawn="1"/>
        </p:nvSpPr>
        <p:spPr>
          <a:xfrm>
            <a:off x="2839975" y="1736667"/>
            <a:ext cx="1976400" cy="1149351"/>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9" name="Rectangle: Rounded Corners 38">
            <a:extLst>
              <a:ext uri="{FF2B5EF4-FFF2-40B4-BE49-F238E27FC236}">
                <a16:creationId xmlns:a16="http://schemas.microsoft.com/office/drawing/2014/main" id="{A64E9A21-F352-4435-9B7A-E67AFE39098A}"/>
              </a:ext>
            </a:extLst>
          </p:cNvPr>
          <p:cNvSpPr/>
          <p:nvPr userDrawn="1"/>
        </p:nvSpPr>
        <p:spPr>
          <a:xfrm>
            <a:off x="5104829" y="1736667"/>
            <a:ext cx="1976400" cy="1149351"/>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0" name="Rectangle: Rounded Corners 39">
            <a:extLst>
              <a:ext uri="{FF2B5EF4-FFF2-40B4-BE49-F238E27FC236}">
                <a16:creationId xmlns:a16="http://schemas.microsoft.com/office/drawing/2014/main" id="{9EEA213D-B7AB-4DAB-8F28-CBC4817ACFC0}"/>
              </a:ext>
            </a:extLst>
          </p:cNvPr>
          <p:cNvSpPr/>
          <p:nvPr userDrawn="1"/>
        </p:nvSpPr>
        <p:spPr>
          <a:xfrm>
            <a:off x="7369683" y="1736667"/>
            <a:ext cx="1976400" cy="1149351"/>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1" name="Rectangle: Rounded Corners 40">
            <a:extLst>
              <a:ext uri="{FF2B5EF4-FFF2-40B4-BE49-F238E27FC236}">
                <a16:creationId xmlns:a16="http://schemas.microsoft.com/office/drawing/2014/main" id="{6EC62FCA-1564-42C6-86A2-AE6BBB8DE30F}"/>
              </a:ext>
            </a:extLst>
          </p:cNvPr>
          <p:cNvSpPr/>
          <p:nvPr userDrawn="1"/>
        </p:nvSpPr>
        <p:spPr>
          <a:xfrm>
            <a:off x="9634538" y="1736667"/>
            <a:ext cx="1976400" cy="1149351"/>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2" name="Rectangle: Rounded Corners 41">
            <a:extLst>
              <a:ext uri="{FF2B5EF4-FFF2-40B4-BE49-F238E27FC236}">
                <a16:creationId xmlns:a16="http://schemas.microsoft.com/office/drawing/2014/main" id="{325FD23B-9F29-4B7C-B34E-897F756E9896}"/>
              </a:ext>
            </a:extLst>
          </p:cNvPr>
          <p:cNvSpPr/>
          <p:nvPr userDrawn="1"/>
        </p:nvSpPr>
        <p:spPr>
          <a:xfrm>
            <a:off x="575121" y="3154392"/>
            <a:ext cx="1976400" cy="1149351"/>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3" name="Rectangle: Rounded Corners 42">
            <a:extLst>
              <a:ext uri="{FF2B5EF4-FFF2-40B4-BE49-F238E27FC236}">
                <a16:creationId xmlns:a16="http://schemas.microsoft.com/office/drawing/2014/main" id="{FD6FEDBE-A448-4163-B0E1-78949A314DE6}"/>
              </a:ext>
            </a:extLst>
          </p:cNvPr>
          <p:cNvSpPr/>
          <p:nvPr userDrawn="1"/>
        </p:nvSpPr>
        <p:spPr>
          <a:xfrm>
            <a:off x="2839975" y="3154392"/>
            <a:ext cx="1976400" cy="1149351"/>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4" name="Rectangle: Rounded Corners 43">
            <a:extLst>
              <a:ext uri="{FF2B5EF4-FFF2-40B4-BE49-F238E27FC236}">
                <a16:creationId xmlns:a16="http://schemas.microsoft.com/office/drawing/2014/main" id="{13C62003-E36E-4EC1-8065-4ACB3D7356EB}"/>
              </a:ext>
            </a:extLst>
          </p:cNvPr>
          <p:cNvSpPr/>
          <p:nvPr userDrawn="1"/>
        </p:nvSpPr>
        <p:spPr>
          <a:xfrm>
            <a:off x="5104829" y="3154392"/>
            <a:ext cx="1976400" cy="1149351"/>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5" name="Rectangle: Rounded Corners 44">
            <a:extLst>
              <a:ext uri="{FF2B5EF4-FFF2-40B4-BE49-F238E27FC236}">
                <a16:creationId xmlns:a16="http://schemas.microsoft.com/office/drawing/2014/main" id="{C6151087-834C-42AA-B4CE-C88AF13552A0}"/>
              </a:ext>
            </a:extLst>
          </p:cNvPr>
          <p:cNvSpPr/>
          <p:nvPr userDrawn="1"/>
        </p:nvSpPr>
        <p:spPr>
          <a:xfrm>
            <a:off x="9634538" y="3154392"/>
            <a:ext cx="1976400" cy="1149351"/>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6" name="Rectangle: Rounded Corners 45">
            <a:extLst>
              <a:ext uri="{FF2B5EF4-FFF2-40B4-BE49-F238E27FC236}">
                <a16:creationId xmlns:a16="http://schemas.microsoft.com/office/drawing/2014/main" id="{ECF901DB-A08A-4635-B9CF-FD2ECDFB75D5}"/>
              </a:ext>
            </a:extLst>
          </p:cNvPr>
          <p:cNvSpPr/>
          <p:nvPr userDrawn="1"/>
        </p:nvSpPr>
        <p:spPr>
          <a:xfrm>
            <a:off x="575121" y="4572116"/>
            <a:ext cx="1976400" cy="1149351"/>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7" name="Rectangle: Rounded Corners 46">
            <a:extLst>
              <a:ext uri="{FF2B5EF4-FFF2-40B4-BE49-F238E27FC236}">
                <a16:creationId xmlns:a16="http://schemas.microsoft.com/office/drawing/2014/main" id="{6C0575D3-EA40-44A1-93A3-3E82602583E7}"/>
              </a:ext>
            </a:extLst>
          </p:cNvPr>
          <p:cNvSpPr/>
          <p:nvPr userDrawn="1"/>
        </p:nvSpPr>
        <p:spPr>
          <a:xfrm>
            <a:off x="2839975" y="4572116"/>
            <a:ext cx="1976400" cy="1149351"/>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8" name="Rectangle: Rounded Corners 47">
            <a:extLst>
              <a:ext uri="{FF2B5EF4-FFF2-40B4-BE49-F238E27FC236}">
                <a16:creationId xmlns:a16="http://schemas.microsoft.com/office/drawing/2014/main" id="{2FDA715F-298A-4529-9B1B-39C5B88A8660}"/>
              </a:ext>
            </a:extLst>
          </p:cNvPr>
          <p:cNvSpPr/>
          <p:nvPr userDrawn="1"/>
        </p:nvSpPr>
        <p:spPr>
          <a:xfrm>
            <a:off x="5104829" y="4572116"/>
            <a:ext cx="1976400" cy="1149351"/>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9" name="Rectangle: Rounded Corners 48">
            <a:extLst>
              <a:ext uri="{FF2B5EF4-FFF2-40B4-BE49-F238E27FC236}">
                <a16:creationId xmlns:a16="http://schemas.microsoft.com/office/drawing/2014/main" id="{AC95AC8A-E776-4AF5-B198-F30B96FE2B09}"/>
              </a:ext>
            </a:extLst>
          </p:cNvPr>
          <p:cNvSpPr/>
          <p:nvPr userDrawn="1"/>
        </p:nvSpPr>
        <p:spPr>
          <a:xfrm>
            <a:off x="9634538" y="4572116"/>
            <a:ext cx="1976400" cy="1149351"/>
          </a:xfrm>
          <a:prstGeom prst="roundRect">
            <a:avLst>
              <a:gd name="adj" fmla="val 6755"/>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Title 11">
            <a:extLst>
              <a:ext uri="{FF2B5EF4-FFF2-40B4-BE49-F238E27FC236}">
                <a16:creationId xmlns:a16="http://schemas.microsoft.com/office/drawing/2014/main" id="{1D49CF65-C970-485A-9639-A7FEE7736688}"/>
              </a:ext>
            </a:extLst>
          </p:cNvPr>
          <p:cNvSpPr>
            <a:spLocks noGrp="1"/>
          </p:cNvSpPr>
          <p:nvPr>
            <p:ph type="title" hasCustomPrompt="1"/>
          </p:nvPr>
        </p:nvSpPr>
        <p:spPr>
          <a:xfrm>
            <a:off x="576000" y="576000"/>
            <a:ext cx="11041200" cy="460800"/>
          </a:xfrm>
        </p:spPr>
        <p:txBody>
          <a:bodyPr/>
          <a:lstStyle/>
          <a:p>
            <a:r>
              <a:rPr lang="en-GB" dirty="0"/>
              <a:t>Click to add title</a:t>
            </a:r>
          </a:p>
        </p:txBody>
      </p:sp>
      <p:sp>
        <p:nvSpPr>
          <p:cNvPr id="68" name="Subtitle">
            <a:extLst>
              <a:ext uri="{FF2B5EF4-FFF2-40B4-BE49-F238E27FC236}">
                <a16:creationId xmlns:a16="http://schemas.microsoft.com/office/drawing/2014/main" id="{7EF85E48-D4DD-4F92-97E4-693432ABFF22}"/>
              </a:ext>
            </a:extLst>
          </p:cNvPr>
          <p:cNvSpPr>
            <a:spLocks noGrp="1"/>
          </p:cNvSpPr>
          <p:nvPr>
            <p:ph type="subTitle" idx="13" hasCustomPrompt="1"/>
          </p:nvPr>
        </p:nvSpPr>
        <p:spPr>
          <a:xfrm>
            <a:off x="576000" y="1036800"/>
            <a:ext cx="11041200"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accent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7" name="Text Placeholder 4">
            <a:extLst>
              <a:ext uri="{FF2B5EF4-FFF2-40B4-BE49-F238E27FC236}">
                <a16:creationId xmlns:a16="http://schemas.microsoft.com/office/drawing/2014/main" id="{73DB26CC-0BDD-403A-AD54-0CA0E85E349C}"/>
              </a:ext>
            </a:extLst>
          </p:cNvPr>
          <p:cNvSpPr>
            <a:spLocks noGrp="1"/>
          </p:cNvSpPr>
          <p:nvPr>
            <p:ph type="body" sz="quarter" idx="20" hasCustomPrompt="1"/>
          </p:nvPr>
        </p:nvSpPr>
        <p:spPr>
          <a:xfrm>
            <a:off x="720000" y="1879200"/>
            <a:ext cx="1602000" cy="846000"/>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None/>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 &amp; 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endParaRPr lang="en-GB" dirty="0"/>
          </a:p>
        </p:txBody>
      </p:sp>
      <p:sp>
        <p:nvSpPr>
          <p:cNvPr id="52" name="Text Placeholder 4">
            <a:extLst>
              <a:ext uri="{FF2B5EF4-FFF2-40B4-BE49-F238E27FC236}">
                <a16:creationId xmlns:a16="http://schemas.microsoft.com/office/drawing/2014/main" id="{08DD4C1F-C9F2-4040-910E-945F163AF5D6}"/>
              </a:ext>
            </a:extLst>
          </p:cNvPr>
          <p:cNvSpPr>
            <a:spLocks noGrp="1"/>
          </p:cNvSpPr>
          <p:nvPr>
            <p:ph type="body" sz="quarter" idx="72" hasCustomPrompt="1"/>
          </p:nvPr>
        </p:nvSpPr>
        <p:spPr>
          <a:xfrm>
            <a:off x="720000" y="3297600"/>
            <a:ext cx="1602000" cy="846000"/>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None/>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 &amp; 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endParaRPr lang="en-GB" dirty="0"/>
          </a:p>
        </p:txBody>
      </p:sp>
      <p:sp>
        <p:nvSpPr>
          <p:cNvPr id="54" name="Text Placeholder 4">
            <a:extLst>
              <a:ext uri="{FF2B5EF4-FFF2-40B4-BE49-F238E27FC236}">
                <a16:creationId xmlns:a16="http://schemas.microsoft.com/office/drawing/2014/main" id="{883012AC-146D-486B-A1F4-DE209A048000}"/>
              </a:ext>
            </a:extLst>
          </p:cNvPr>
          <p:cNvSpPr>
            <a:spLocks noGrp="1"/>
          </p:cNvSpPr>
          <p:nvPr>
            <p:ph type="body" sz="quarter" idx="73" hasCustomPrompt="1"/>
          </p:nvPr>
        </p:nvSpPr>
        <p:spPr>
          <a:xfrm>
            <a:off x="720000" y="4716000"/>
            <a:ext cx="1602000" cy="846000"/>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None/>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 &amp; 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endParaRPr lang="en-GB" dirty="0"/>
          </a:p>
        </p:txBody>
      </p:sp>
      <p:sp>
        <p:nvSpPr>
          <p:cNvPr id="55" name="Text Placeholder 4">
            <a:extLst>
              <a:ext uri="{FF2B5EF4-FFF2-40B4-BE49-F238E27FC236}">
                <a16:creationId xmlns:a16="http://schemas.microsoft.com/office/drawing/2014/main" id="{F505C01A-0975-4315-8310-E612BB1F30FB}"/>
              </a:ext>
            </a:extLst>
          </p:cNvPr>
          <p:cNvSpPr>
            <a:spLocks noGrp="1"/>
          </p:cNvSpPr>
          <p:nvPr>
            <p:ph type="body" sz="quarter" idx="74" hasCustomPrompt="1"/>
          </p:nvPr>
        </p:nvSpPr>
        <p:spPr>
          <a:xfrm>
            <a:off x="2984400" y="1879200"/>
            <a:ext cx="1602000" cy="846000"/>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None/>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 &amp; 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endParaRPr lang="en-GB" dirty="0"/>
          </a:p>
        </p:txBody>
      </p:sp>
      <p:sp>
        <p:nvSpPr>
          <p:cNvPr id="56" name="Text Placeholder 4">
            <a:extLst>
              <a:ext uri="{FF2B5EF4-FFF2-40B4-BE49-F238E27FC236}">
                <a16:creationId xmlns:a16="http://schemas.microsoft.com/office/drawing/2014/main" id="{CAED6F11-3E13-46A0-B2E1-40B954F78148}"/>
              </a:ext>
            </a:extLst>
          </p:cNvPr>
          <p:cNvSpPr>
            <a:spLocks noGrp="1"/>
          </p:cNvSpPr>
          <p:nvPr>
            <p:ph type="body" sz="quarter" idx="75" hasCustomPrompt="1"/>
          </p:nvPr>
        </p:nvSpPr>
        <p:spPr>
          <a:xfrm>
            <a:off x="2984400" y="3297600"/>
            <a:ext cx="1602000" cy="846000"/>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None/>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 &amp; 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endParaRPr lang="en-GB" dirty="0"/>
          </a:p>
        </p:txBody>
      </p:sp>
      <p:sp>
        <p:nvSpPr>
          <p:cNvPr id="57" name="Text Placeholder 4">
            <a:extLst>
              <a:ext uri="{FF2B5EF4-FFF2-40B4-BE49-F238E27FC236}">
                <a16:creationId xmlns:a16="http://schemas.microsoft.com/office/drawing/2014/main" id="{959E2D92-418E-4A8F-8CBC-58F2A012579C}"/>
              </a:ext>
            </a:extLst>
          </p:cNvPr>
          <p:cNvSpPr>
            <a:spLocks noGrp="1"/>
          </p:cNvSpPr>
          <p:nvPr>
            <p:ph type="body" sz="quarter" idx="76" hasCustomPrompt="1"/>
          </p:nvPr>
        </p:nvSpPr>
        <p:spPr>
          <a:xfrm>
            <a:off x="2984400" y="4716000"/>
            <a:ext cx="1602000" cy="846000"/>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None/>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 &amp; 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endParaRPr lang="en-GB" dirty="0"/>
          </a:p>
        </p:txBody>
      </p:sp>
      <p:sp>
        <p:nvSpPr>
          <p:cNvPr id="58" name="Text Placeholder 4">
            <a:extLst>
              <a:ext uri="{FF2B5EF4-FFF2-40B4-BE49-F238E27FC236}">
                <a16:creationId xmlns:a16="http://schemas.microsoft.com/office/drawing/2014/main" id="{4ACF9434-FBB5-43EA-B649-1AC690B31541}"/>
              </a:ext>
            </a:extLst>
          </p:cNvPr>
          <p:cNvSpPr>
            <a:spLocks noGrp="1"/>
          </p:cNvSpPr>
          <p:nvPr>
            <p:ph type="body" sz="quarter" idx="77" hasCustomPrompt="1"/>
          </p:nvPr>
        </p:nvSpPr>
        <p:spPr>
          <a:xfrm>
            <a:off x="5248800" y="1879200"/>
            <a:ext cx="1602000" cy="846000"/>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None/>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 &amp; 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endParaRPr lang="en-GB" dirty="0"/>
          </a:p>
        </p:txBody>
      </p:sp>
      <p:sp>
        <p:nvSpPr>
          <p:cNvPr id="59" name="Text Placeholder 4">
            <a:extLst>
              <a:ext uri="{FF2B5EF4-FFF2-40B4-BE49-F238E27FC236}">
                <a16:creationId xmlns:a16="http://schemas.microsoft.com/office/drawing/2014/main" id="{05DAD9D3-9763-45DE-9EDA-2B2873243757}"/>
              </a:ext>
            </a:extLst>
          </p:cNvPr>
          <p:cNvSpPr>
            <a:spLocks noGrp="1"/>
          </p:cNvSpPr>
          <p:nvPr>
            <p:ph type="body" sz="quarter" idx="78" hasCustomPrompt="1"/>
          </p:nvPr>
        </p:nvSpPr>
        <p:spPr>
          <a:xfrm>
            <a:off x="5248800" y="3297600"/>
            <a:ext cx="1602000" cy="846000"/>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None/>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 &amp; 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endParaRPr lang="en-GB" dirty="0"/>
          </a:p>
        </p:txBody>
      </p:sp>
      <p:sp>
        <p:nvSpPr>
          <p:cNvPr id="60" name="Text Placeholder 4">
            <a:extLst>
              <a:ext uri="{FF2B5EF4-FFF2-40B4-BE49-F238E27FC236}">
                <a16:creationId xmlns:a16="http://schemas.microsoft.com/office/drawing/2014/main" id="{398F698D-B7C7-4E35-9D0E-93405C8EE5E8}"/>
              </a:ext>
            </a:extLst>
          </p:cNvPr>
          <p:cNvSpPr>
            <a:spLocks noGrp="1"/>
          </p:cNvSpPr>
          <p:nvPr>
            <p:ph type="body" sz="quarter" idx="79" hasCustomPrompt="1"/>
          </p:nvPr>
        </p:nvSpPr>
        <p:spPr>
          <a:xfrm>
            <a:off x="5248800" y="4716000"/>
            <a:ext cx="1602000" cy="846000"/>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None/>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 &amp; 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endParaRPr lang="en-GB" dirty="0"/>
          </a:p>
        </p:txBody>
      </p:sp>
      <p:sp>
        <p:nvSpPr>
          <p:cNvPr id="61" name="Text Placeholder 4">
            <a:extLst>
              <a:ext uri="{FF2B5EF4-FFF2-40B4-BE49-F238E27FC236}">
                <a16:creationId xmlns:a16="http://schemas.microsoft.com/office/drawing/2014/main" id="{46F64CC8-36F7-462D-AC43-BC8A76A9E241}"/>
              </a:ext>
            </a:extLst>
          </p:cNvPr>
          <p:cNvSpPr>
            <a:spLocks noGrp="1"/>
          </p:cNvSpPr>
          <p:nvPr>
            <p:ph type="body" sz="quarter" idx="80" hasCustomPrompt="1"/>
          </p:nvPr>
        </p:nvSpPr>
        <p:spPr>
          <a:xfrm>
            <a:off x="7513200" y="1879200"/>
            <a:ext cx="1602000" cy="846000"/>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None/>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 &amp; 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endParaRPr lang="en-GB" dirty="0"/>
          </a:p>
        </p:txBody>
      </p:sp>
      <p:sp>
        <p:nvSpPr>
          <p:cNvPr id="62" name="Text Placeholder 4">
            <a:extLst>
              <a:ext uri="{FF2B5EF4-FFF2-40B4-BE49-F238E27FC236}">
                <a16:creationId xmlns:a16="http://schemas.microsoft.com/office/drawing/2014/main" id="{DD9080FA-A3EC-4E19-972D-93FE7DE92E0C}"/>
              </a:ext>
            </a:extLst>
          </p:cNvPr>
          <p:cNvSpPr>
            <a:spLocks noGrp="1"/>
          </p:cNvSpPr>
          <p:nvPr>
            <p:ph type="body" sz="quarter" idx="81" hasCustomPrompt="1"/>
          </p:nvPr>
        </p:nvSpPr>
        <p:spPr>
          <a:xfrm>
            <a:off x="7513200" y="3297600"/>
            <a:ext cx="1602000" cy="846000"/>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None/>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 &amp; 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endParaRPr lang="en-GB" dirty="0"/>
          </a:p>
        </p:txBody>
      </p:sp>
      <p:sp>
        <p:nvSpPr>
          <p:cNvPr id="63" name="Text Placeholder 4">
            <a:extLst>
              <a:ext uri="{FF2B5EF4-FFF2-40B4-BE49-F238E27FC236}">
                <a16:creationId xmlns:a16="http://schemas.microsoft.com/office/drawing/2014/main" id="{767EDC62-2425-45EE-972F-0274E22BF0D3}"/>
              </a:ext>
            </a:extLst>
          </p:cNvPr>
          <p:cNvSpPr>
            <a:spLocks noGrp="1"/>
          </p:cNvSpPr>
          <p:nvPr>
            <p:ph type="body" sz="quarter" idx="82" hasCustomPrompt="1"/>
          </p:nvPr>
        </p:nvSpPr>
        <p:spPr>
          <a:xfrm>
            <a:off x="7513200" y="4716000"/>
            <a:ext cx="1602000" cy="846000"/>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None/>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 &amp; 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endParaRPr lang="en-GB" dirty="0"/>
          </a:p>
        </p:txBody>
      </p:sp>
      <p:sp>
        <p:nvSpPr>
          <p:cNvPr id="64" name="Text Placeholder 4">
            <a:extLst>
              <a:ext uri="{FF2B5EF4-FFF2-40B4-BE49-F238E27FC236}">
                <a16:creationId xmlns:a16="http://schemas.microsoft.com/office/drawing/2014/main" id="{3174B7C9-1CFE-407B-8F5C-86AC3DB2E71B}"/>
              </a:ext>
            </a:extLst>
          </p:cNvPr>
          <p:cNvSpPr>
            <a:spLocks noGrp="1"/>
          </p:cNvSpPr>
          <p:nvPr>
            <p:ph type="body" sz="quarter" idx="83" hasCustomPrompt="1"/>
          </p:nvPr>
        </p:nvSpPr>
        <p:spPr>
          <a:xfrm>
            <a:off x="9781200" y="1879200"/>
            <a:ext cx="1602000" cy="846000"/>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None/>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 &amp; 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endParaRPr lang="en-GB" dirty="0"/>
          </a:p>
        </p:txBody>
      </p:sp>
      <p:sp>
        <p:nvSpPr>
          <p:cNvPr id="65" name="Text Placeholder 4">
            <a:extLst>
              <a:ext uri="{FF2B5EF4-FFF2-40B4-BE49-F238E27FC236}">
                <a16:creationId xmlns:a16="http://schemas.microsoft.com/office/drawing/2014/main" id="{D5ED233C-7B2C-4BA4-AC5C-B9EBCD8DCF3F}"/>
              </a:ext>
            </a:extLst>
          </p:cNvPr>
          <p:cNvSpPr>
            <a:spLocks noGrp="1"/>
          </p:cNvSpPr>
          <p:nvPr>
            <p:ph type="body" sz="quarter" idx="84" hasCustomPrompt="1"/>
          </p:nvPr>
        </p:nvSpPr>
        <p:spPr>
          <a:xfrm>
            <a:off x="9781200" y="3297600"/>
            <a:ext cx="1602000" cy="846000"/>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None/>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 &amp; 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endParaRPr lang="en-GB" dirty="0"/>
          </a:p>
        </p:txBody>
      </p:sp>
      <p:sp>
        <p:nvSpPr>
          <p:cNvPr id="66" name="Text Placeholder 4">
            <a:extLst>
              <a:ext uri="{FF2B5EF4-FFF2-40B4-BE49-F238E27FC236}">
                <a16:creationId xmlns:a16="http://schemas.microsoft.com/office/drawing/2014/main" id="{197F3C28-C967-49AB-9223-39EE41D9E86A}"/>
              </a:ext>
            </a:extLst>
          </p:cNvPr>
          <p:cNvSpPr>
            <a:spLocks noGrp="1"/>
          </p:cNvSpPr>
          <p:nvPr>
            <p:ph type="body" sz="quarter" idx="85" hasCustomPrompt="1"/>
          </p:nvPr>
        </p:nvSpPr>
        <p:spPr>
          <a:xfrm>
            <a:off x="9781200" y="4716000"/>
            <a:ext cx="1602000" cy="846000"/>
          </a:xfrm>
        </p:spPr>
        <p:txBody>
          <a:bodyPr/>
          <a:lstStyle>
            <a:lvl1pPr marL="0" indent="0">
              <a:spcAft>
                <a:spcPts val="0"/>
              </a:spcAft>
              <a:buFont typeface="Arial" panose="020B0604020202020204" pitchFamily="34" charset="0"/>
              <a:buChar char="​"/>
              <a:defRPr sz="1000" b="1" cap="all" baseline="0">
                <a:solidFill>
                  <a:schemeClr val="accent1"/>
                </a:solidFill>
              </a:defRPr>
            </a:lvl1pPr>
            <a:lvl2pPr marL="0" indent="0">
              <a:spcAft>
                <a:spcPts val="0"/>
              </a:spcAft>
              <a:buFont typeface="Arial" panose="020B0604020202020204" pitchFamily="34" charset="0"/>
              <a:buChar char="​"/>
              <a:defRPr sz="1000">
                <a:solidFill>
                  <a:schemeClr val="tx2"/>
                </a:solidFill>
              </a:defRPr>
            </a:lvl2pPr>
            <a:lvl3pPr marL="0" indent="0">
              <a:spcAft>
                <a:spcPts val="0"/>
              </a:spcAft>
              <a:buFont typeface="Arial" panose="020B0604020202020204" pitchFamily="34" charset="0"/>
              <a:buChar char="​"/>
              <a:defRPr sz="1000">
                <a:solidFill>
                  <a:schemeClr val="accent1"/>
                </a:solidFill>
              </a:defRPr>
            </a:lvl3pPr>
            <a:lvl4pPr marL="108000" indent="-108000">
              <a:spcAft>
                <a:spcPts val="0"/>
              </a:spcAft>
              <a:buFont typeface="Arial" panose="020B0604020202020204" pitchFamily="34" charset="0"/>
              <a:buChar char="•"/>
              <a:defRPr sz="1000" b="0">
                <a:solidFill>
                  <a:schemeClr val="tx2"/>
                </a:solidFill>
              </a:defRPr>
            </a:lvl4pPr>
            <a:lvl5pPr marL="0" indent="0">
              <a:spcAft>
                <a:spcPts val="0"/>
              </a:spcAft>
              <a:buFont typeface="Arial" panose="020B0604020202020204" pitchFamily="34" charset="0"/>
              <a:buChar char="​"/>
              <a:defRPr sz="1000" b="1">
                <a:solidFill>
                  <a:schemeClr val="tx2"/>
                </a:solidFill>
              </a:defRPr>
            </a:lvl5pPr>
            <a:lvl6pPr marL="0" indent="0">
              <a:spcAft>
                <a:spcPts val="0"/>
              </a:spcAft>
              <a:buFont typeface="Arial" panose="020B0604020202020204" pitchFamily="34" charset="0"/>
              <a:buNone/>
              <a:defRPr sz="1000" b="0">
                <a:solidFill>
                  <a:schemeClr val="tx2"/>
                </a:solidFill>
              </a:defRPr>
            </a:lvl6pPr>
            <a:lvl7pPr marL="0" indent="0">
              <a:spcAft>
                <a:spcPts val="0"/>
              </a:spcAft>
              <a:buFont typeface="Arial" panose="020B0604020202020204" pitchFamily="34" charset="0"/>
              <a:buChar char="​"/>
              <a:defRPr sz="1000">
                <a:solidFill>
                  <a:schemeClr val="tx2"/>
                </a:solidFill>
              </a:defRPr>
            </a:lvl7pPr>
            <a:lvl8pPr marL="0" indent="0">
              <a:spcAft>
                <a:spcPts val="0"/>
              </a:spcAft>
              <a:buFont typeface="Arial" panose="020B0604020202020204" pitchFamily="34" charset="0"/>
              <a:buChar char="​"/>
              <a:defRPr sz="1000">
                <a:solidFill>
                  <a:schemeClr val="tx2"/>
                </a:solidFill>
              </a:defRPr>
            </a:lvl8pPr>
            <a:lvl9pPr marL="0" indent="0">
              <a:lnSpc>
                <a:spcPct val="100000"/>
              </a:lnSpc>
              <a:buFont typeface="Arial" panose="020B0604020202020204" pitchFamily="34" charset="0"/>
              <a:buChar char="​"/>
              <a:defRPr sz="1000" b="0">
                <a:solidFill>
                  <a:schemeClr val="tx2"/>
                </a:solidFill>
                <a:latin typeface="+mn-lt"/>
              </a:defRPr>
            </a:lvl9pPr>
          </a:lstStyle>
          <a:p>
            <a:pPr lvl="0"/>
            <a:r>
              <a:rPr lang="en-GB" noProof="0" dirty="0"/>
              <a:t>Click to add text         Enter &amp; TAB for next text level                      SHIFT+TAB to go back in levels</a:t>
            </a:r>
            <a:endParaRPr lang="en-GB" dirty="0"/>
          </a:p>
          <a:p>
            <a:pPr lvl="1"/>
            <a:r>
              <a:rPr lang="en-GB" dirty="0"/>
              <a:t>2</a:t>
            </a:r>
          </a:p>
          <a:p>
            <a:pPr lvl="2"/>
            <a:r>
              <a:rPr lang="en-GB" dirty="0"/>
              <a:t>3</a:t>
            </a:r>
          </a:p>
          <a:p>
            <a:pPr lvl="3"/>
            <a:r>
              <a:rPr lang="en-GB" dirty="0"/>
              <a:t>4</a:t>
            </a:r>
          </a:p>
          <a:p>
            <a:pPr lvl="4"/>
            <a:r>
              <a:rPr lang="en-GB" dirty="0"/>
              <a:t>5</a:t>
            </a:r>
          </a:p>
          <a:p>
            <a:pPr lvl="5"/>
            <a:endParaRPr lang="en-GB" dirty="0"/>
          </a:p>
        </p:txBody>
      </p:sp>
      <p:sp>
        <p:nvSpPr>
          <p:cNvPr id="69" name="Text Placeholder note">
            <a:extLst>
              <a:ext uri="{FF2B5EF4-FFF2-40B4-BE49-F238E27FC236}">
                <a16:creationId xmlns:a16="http://schemas.microsoft.com/office/drawing/2014/main" id="{5A85FA5D-FD54-48AB-BDA3-69292015C81E}"/>
              </a:ext>
            </a:extLst>
          </p:cNvPr>
          <p:cNvSpPr>
            <a:spLocks noGrp="1"/>
          </p:cNvSpPr>
          <p:nvPr>
            <p:ph type="body" sz="quarter" idx="233" hasCustomPrompt="1"/>
          </p:nvPr>
        </p:nvSpPr>
        <p:spPr>
          <a:xfrm>
            <a:off x="576000" y="5994000"/>
            <a:ext cx="11041200" cy="288000"/>
          </a:xfrm>
        </p:spPr>
        <p:txBody>
          <a:bodyPr anchor="b" anchorCtr="0"/>
          <a:lstStyle>
            <a:lvl1pPr marL="0" indent="0">
              <a:lnSpc>
                <a:spcPct val="100000"/>
              </a:lnSpc>
              <a:spcAft>
                <a:spcPts val="600"/>
              </a:spcAft>
              <a:buFontTx/>
              <a:buNone/>
              <a:defRPr lang="en-US" sz="800" i="1" kern="1200" dirty="0" smtClean="0">
                <a:solidFill>
                  <a:srgbClr val="545859"/>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3" name="Date Placeholder 2">
            <a:extLst>
              <a:ext uri="{FF2B5EF4-FFF2-40B4-BE49-F238E27FC236}">
                <a16:creationId xmlns:a16="http://schemas.microsoft.com/office/drawing/2014/main" id="{C2D2C2C9-5AB3-4071-89F1-AA5D33D3738E}"/>
              </a:ext>
            </a:extLst>
          </p:cNvPr>
          <p:cNvSpPr>
            <a:spLocks noGrp="1"/>
          </p:cNvSpPr>
          <p:nvPr>
            <p:ph type="dt" sz="half" idx="220"/>
          </p:nvPr>
        </p:nvSpPr>
        <p:spPr/>
        <p:txBody>
          <a:bodyPr/>
          <a:lstStyle/>
          <a:p>
            <a:endParaRPr lang="en-GB" dirty="0"/>
          </a:p>
        </p:txBody>
      </p:sp>
      <p:sp>
        <p:nvSpPr>
          <p:cNvPr id="4" name="Footer Placeholder 3">
            <a:extLst>
              <a:ext uri="{FF2B5EF4-FFF2-40B4-BE49-F238E27FC236}">
                <a16:creationId xmlns:a16="http://schemas.microsoft.com/office/drawing/2014/main" id="{8C11D99F-A878-44EE-A59A-3E793590041A}"/>
              </a:ext>
            </a:extLst>
          </p:cNvPr>
          <p:cNvSpPr>
            <a:spLocks noGrp="1"/>
          </p:cNvSpPr>
          <p:nvPr>
            <p:ph type="ftr" sz="quarter" idx="221"/>
          </p:nvPr>
        </p:nvSpPr>
        <p:spPr/>
        <p:txBody>
          <a:bodyPr/>
          <a:lstStyle/>
          <a:p>
            <a:endParaRPr lang="en-GB" dirty="0"/>
          </a:p>
        </p:txBody>
      </p:sp>
      <p:sp>
        <p:nvSpPr>
          <p:cNvPr id="5" name="Slide Number Placeholder 4">
            <a:extLst>
              <a:ext uri="{FF2B5EF4-FFF2-40B4-BE49-F238E27FC236}">
                <a16:creationId xmlns:a16="http://schemas.microsoft.com/office/drawing/2014/main" id="{0F80C26E-D322-4DC1-ADF7-BEF3ACD61A6D}"/>
              </a:ext>
            </a:extLst>
          </p:cNvPr>
          <p:cNvSpPr>
            <a:spLocks noGrp="1"/>
          </p:cNvSpPr>
          <p:nvPr>
            <p:ph type="sldNum" sz="quarter" idx="222"/>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66545006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ombstones + image 3">
    <p:spTree>
      <p:nvGrpSpPr>
        <p:cNvPr id="1" name=""/>
        <p:cNvGrpSpPr/>
        <p:nvPr/>
      </p:nvGrpSpPr>
      <p:grpSpPr>
        <a:xfrm>
          <a:off x="0" y="0"/>
          <a:ext cx="0" cy="0"/>
          <a:chOff x="0" y="0"/>
          <a:chExt cx="0" cy="0"/>
        </a:xfrm>
      </p:grpSpPr>
      <p:sp>
        <p:nvSpPr>
          <p:cNvPr id="21" name="Picture Placeholder 7">
            <a:extLst>
              <a:ext uri="{FF2B5EF4-FFF2-40B4-BE49-F238E27FC236}">
                <a16:creationId xmlns:a16="http://schemas.microsoft.com/office/drawing/2014/main" id="{E1F0D999-B881-4265-B9B7-F3E5083B0C13}"/>
              </a:ext>
            </a:extLst>
          </p:cNvPr>
          <p:cNvSpPr>
            <a:spLocks noGrp="1"/>
          </p:cNvSpPr>
          <p:nvPr>
            <p:ph type="pic" sz="quarter" idx="222" hasCustomPrompt="1"/>
          </p:nvPr>
        </p:nvSpPr>
        <p:spPr>
          <a:xfrm>
            <a:off x="4352263" y="2051824"/>
            <a:ext cx="3488400" cy="1011600"/>
          </a:xfrm>
          <a:prstGeom prst="round2SameRect">
            <a:avLst>
              <a:gd name="adj1" fmla="val 12886"/>
              <a:gd name="adj2" fmla="val 0"/>
            </a:avLst>
          </a:prstGeom>
          <a:solidFill>
            <a:schemeClr val="bg2"/>
          </a:solidFill>
        </p:spPr>
        <p:txBody>
          <a:bodyPr lIns="36000" tIns="0" anchor="t" anchorCtr="0"/>
          <a:lstStyle>
            <a:lvl1pPr marL="0" indent="0" algn="l">
              <a:buNone/>
              <a:defRPr sz="1050">
                <a:solidFill>
                  <a:schemeClr val="tx2"/>
                </a:solidFill>
              </a:defRPr>
            </a:lvl1pPr>
          </a:lstStyle>
          <a:p>
            <a:r>
              <a:rPr lang="en-GB" dirty="0"/>
              <a:t>Click icon to add picture or click on frame and insert picture from Templafy Images</a:t>
            </a:r>
          </a:p>
        </p:txBody>
      </p:sp>
      <p:sp>
        <p:nvSpPr>
          <p:cNvPr id="24" name="Picture Placeholder 7">
            <a:extLst>
              <a:ext uri="{FF2B5EF4-FFF2-40B4-BE49-F238E27FC236}">
                <a16:creationId xmlns:a16="http://schemas.microsoft.com/office/drawing/2014/main" id="{8E14E794-B542-45D4-B45E-2FEC7E05483B}"/>
              </a:ext>
            </a:extLst>
          </p:cNvPr>
          <p:cNvSpPr>
            <a:spLocks noGrp="1"/>
          </p:cNvSpPr>
          <p:nvPr>
            <p:ph type="pic" sz="quarter" idx="225" hasCustomPrompt="1"/>
          </p:nvPr>
        </p:nvSpPr>
        <p:spPr>
          <a:xfrm>
            <a:off x="8128800" y="2051824"/>
            <a:ext cx="3488400" cy="1011600"/>
          </a:xfrm>
          <a:prstGeom prst="round2SameRect">
            <a:avLst>
              <a:gd name="adj1" fmla="val 12886"/>
              <a:gd name="adj2" fmla="val 0"/>
            </a:avLst>
          </a:prstGeom>
          <a:solidFill>
            <a:schemeClr val="bg2"/>
          </a:solidFill>
        </p:spPr>
        <p:txBody>
          <a:bodyPr lIns="36000" tIns="0" anchor="t" anchorCtr="0"/>
          <a:lstStyle>
            <a:lvl1pPr marL="0" indent="0" algn="l">
              <a:buNone/>
              <a:defRPr sz="1050">
                <a:solidFill>
                  <a:schemeClr val="tx2"/>
                </a:solidFill>
              </a:defRPr>
            </a:lvl1pPr>
          </a:lstStyle>
          <a:p>
            <a:r>
              <a:rPr lang="en-GB" dirty="0"/>
              <a:t>Click icon to add picture or click on frame and insert picture from Templafy Images</a:t>
            </a:r>
          </a:p>
        </p:txBody>
      </p:sp>
      <p:sp>
        <p:nvSpPr>
          <p:cNvPr id="12" name="Picture Placeholder 7">
            <a:extLst>
              <a:ext uri="{FF2B5EF4-FFF2-40B4-BE49-F238E27FC236}">
                <a16:creationId xmlns:a16="http://schemas.microsoft.com/office/drawing/2014/main" id="{9C4460D6-70DF-48BE-8E18-9D62976099DC}"/>
              </a:ext>
            </a:extLst>
          </p:cNvPr>
          <p:cNvSpPr>
            <a:spLocks noGrp="1"/>
          </p:cNvSpPr>
          <p:nvPr>
            <p:ph type="pic" sz="quarter" idx="13" hasCustomPrompt="1"/>
          </p:nvPr>
        </p:nvSpPr>
        <p:spPr>
          <a:xfrm>
            <a:off x="574672" y="2051824"/>
            <a:ext cx="3488400" cy="1011600"/>
          </a:xfrm>
          <a:prstGeom prst="round2SameRect">
            <a:avLst>
              <a:gd name="adj1" fmla="val 12886"/>
              <a:gd name="adj2" fmla="val 0"/>
            </a:avLst>
          </a:prstGeom>
          <a:solidFill>
            <a:schemeClr val="bg2"/>
          </a:solidFill>
        </p:spPr>
        <p:txBody>
          <a:bodyPr lIns="36000" tIns="0" anchor="t" anchorCtr="0"/>
          <a:lstStyle>
            <a:lvl1pPr marL="0" indent="0" algn="l">
              <a:buNone/>
              <a:defRPr sz="1050">
                <a:solidFill>
                  <a:schemeClr val="tx2"/>
                </a:solidFill>
              </a:defRPr>
            </a:lvl1pPr>
          </a:lstStyle>
          <a:p>
            <a:r>
              <a:rPr lang="en-GB" dirty="0"/>
              <a:t>Click icon to add picture or click on frame and insert picture from Templafy Images</a:t>
            </a:r>
          </a:p>
        </p:txBody>
      </p:sp>
      <p:sp>
        <p:nvSpPr>
          <p:cNvPr id="2" name="Title 1">
            <a:extLst>
              <a:ext uri="{FF2B5EF4-FFF2-40B4-BE49-F238E27FC236}">
                <a16:creationId xmlns:a16="http://schemas.microsoft.com/office/drawing/2014/main" id="{6E5AA68B-9376-4B33-B28B-4BCD6FCA6B16}"/>
              </a:ext>
            </a:extLst>
          </p:cNvPr>
          <p:cNvSpPr>
            <a:spLocks noGrp="1"/>
          </p:cNvSpPr>
          <p:nvPr>
            <p:ph type="title" hasCustomPrompt="1"/>
          </p:nvPr>
        </p:nvSpPr>
        <p:spPr>
          <a:xfrm>
            <a:off x="576000" y="576000"/>
            <a:ext cx="11041200" cy="439200"/>
          </a:xfrm>
        </p:spPr>
        <p:txBody>
          <a:bodyPr/>
          <a:lstStyle/>
          <a:p>
            <a:r>
              <a:rPr lang="en-GB" dirty="0"/>
              <a:t>Click to add title</a:t>
            </a:r>
          </a:p>
        </p:txBody>
      </p:sp>
      <p:sp>
        <p:nvSpPr>
          <p:cNvPr id="17" name="Subtitle">
            <a:extLst>
              <a:ext uri="{FF2B5EF4-FFF2-40B4-BE49-F238E27FC236}">
                <a16:creationId xmlns:a16="http://schemas.microsoft.com/office/drawing/2014/main" id="{3F63A0D4-40F7-469A-9608-E778535B7819}"/>
              </a:ext>
            </a:extLst>
          </p:cNvPr>
          <p:cNvSpPr>
            <a:spLocks noGrp="1"/>
          </p:cNvSpPr>
          <p:nvPr>
            <p:ph type="subTitle" idx="231" hasCustomPrompt="1"/>
          </p:nvPr>
        </p:nvSpPr>
        <p:spPr>
          <a:xfrm>
            <a:off x="576000" y="1036800"/>
            <a:ext cx="11041200"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accent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9" name="Text Placeholder 8">
            <a:extLst>
              <a:ext uri="{FF2B5EF4-FFF2-40B4-BE49-F238E27FC236}">
                <a16:creationId xmlns:a16="http://schemas.microsoft.com/office/drawing/2014/main" id="{CD39A032-CC51-4C27-B9A0-8EEE94407AF4}"/>
              </a:ext>
            </a:extLst>
          </p:cNvPr>
          <p:cNvSpPr>
            <a:spLocks noGrp="1"/>
          </p:cNvSpPr>
          <p:nvPr>
            <p:ph type="body" sz="quarter" idx="220" hasCustomPrompt="1"/>
          </p:nvPr>
        </p:nvSpPr>
        <p:spPr>
          <a:xfrm>
            <a:off x="574672" y="3060634"/>
            <a:ext cx="3489328" cy="2565401"/>
          </a:xfrm>
          <a:prstGeom prst="round2SameRect">
            <a:avLst>
              <a:gd name="adj1" fmla="val 0"/>
              <a:gd name="adj2" fmla="val 6302"/>
            </a:avLst>
          </a:prstGeom>
          <a:solidFill>
            <a:schemeClr val="bg2">
              <a:lumMod val="40000"/>
              <a:lumOff val="60000"/>
            </a:schemeClr>
          </a:solidFill>
        </p:spPr>
        <p:txBody>
          <a:bodyPr lIns="180000" tIns="432000" rIns="180000" bIns="432000"/>
          <a:lstStyle>
            <a:lvl1pPr marL="0" indent="0">
              <a:spcAft>
                <a:spcPts val="1400"/>
              </a:spcAft>
              <a:buFont typeface="Arial" panose="020B0604020202020204" pitchFamily="34" charset="0"/>
              <a:buChar char="​"/>
              <a:defRPr sz="1800" b="1">
                <a:solidFill>
                  <a:schemeClr val="accent1"/>
                </a:solidFill>
              </a:defRPr>
            </a:lvl1pPr>
            <a:lvl2pPr marL="0" indent="0">
              <a:buFont typeface="Arial" panose="020B0604020202020204" pitchFamily="34" charset="0"/>
              <a:buChar char="​"/>
              <a:defRPr sz="1200"/>
            </a:lvl2pPr>
            <a:lvl3pPr marL="144000" indent="-144000">
              <a:defRPr sz="1200"/>
            </a:lvl3pPr>
            <a:lvl4pPr>
              <a:defRPr sz="1200"/>
            </a:lvl4pPr>
            <a:lvl5pPr>
              <a:defRPr sz="1200"/>
            </a:lvl5pPr>
          </a:lstStyle>
          <a:p>
            <a:pPr lvl="0"/>
            <a:r>
              <a:rPr lang="en-GB" dirty="0"/>
              <a:t>Click to add text           Enter &amp; TAB for next text level                                  SHIFT+TAB to go back in levels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20" name="Text Placeholder 19">
            <a:extLst>
              <a:ext uri="{FF2B5EF4-FFF2-40B4-BE49-F238E27FC236}">
                <a16:creationId xmlns:a16="http://schemas.microsoft.com/office/drawing/2014/main" id="{13A18A77-81D6-454C-B733-017A1837CF58}"/>
              </a:ext>
            </a:extLst>
          </p:cNvPr>
          <p:cNvSpPr>
            <a:spLocks noGrp="1"/>
          </p:cNvSpPr>
          <p:nvPr>
            <p:ph type="body" sz="quarter" idx="221" hasCustomPrompt="1"/>
          </p:nvPr>
        </p:nvSpPr>
        <p:spPr>
          <a:xfrm>
            <a:off x="574672" y="3315600"/>
            <a:ext cx="3488400" cy="190500"/>
          </a:xfrm>
        </p:spPr>
        <p:txBody>
          <a:bodyPr lIns="180000" rIns="180000"/>
          <a:lstStyle>
            <a:lvl1pPr marL="0" indent="0">
              <a:buNone/>
              <a:defRPr sz="1000"/>
            </a:lvl1pPr>
          </a:lstStyle>
          <a:p>
            <a:pPr lvl="0"/>
            <a:r>
              <a:rPr lang="en-GB" dirty="0"/>
              <a:t>Click to add eyebrow</a:t>
            </a:r>
          </a:p>
        </p:txBody>
      </p:sp>
      <p:sp>
        <p:nvSpPr>
          <p:cNvPr id="22" name="Text Placeholder 8">
            <a:extLst>
              <a:ext uri="{FF2B5EF4-FFF2-40B4-BE49-F238E27FC236}">
                <a16:creationId xmlns:a16="http://schemas.microsoft.com/office/drawing/2014/main" id="{A39C43DA-70D9-487D-BD41-4A0673C0654E}"/>
              </a:ext>
            </a:extLst>
          </p:cNvPr>
          <p:cNvSpPr>
            <a:spLocks noGrp="1"/>
          </p:cNvSpPr>
          <p:nvPr>
            <p:ph type="body" sz="quarter" idx="223" hasCustomPrompt="1"/>
          </p:nvPr>
        </p:nvSpPr>
        <p:spPr>
          <a:xfrm>
            <a:off x="4352263" y="3060634"/>
            <a:ext cx="3489328" cy="2565401"/>
          </a:xfrm>
          <a:prstGeom prst="round2SameRect">
            <a:avLst>
              <a:gd name="adj1" fmla="val 0"/>
              <a:gd name="adj2" fmla="val 6302"/>
            </a:avLst>
          </a:prstGeom>
          <a:solidFill>
            <a:schemeClr val="bg2">
              <a:lumMod val="40000"/>
              <a:lumOff val="60000"/>
            </a:schemeClr>
          </a:solidFill>
        </p:spPr>
        <p:txBody>
          <a:bodyPr lIns="180000" tIns="432000" rIns="180000" bIns="432000"/>
          <a:lstStyle>
            <a:lvl1pPr marL="0" indent="0">
              <a:spcAft>
                <a:spcPts val="1400"/>
              </a:spcAft>
              <a:buFont typeface="Arial" panose="020B0604020202020204" pitchFamily="34" charset="0"/>
              <a:buChar char="​"/>
              <a:defRPr sz="1800" b="1">
                <a:solidFill>
                  <a:schemeClr val="accent1"/>
                </a:solidFill>
              </a:defRPr>
            </a:lvl1pPr>
            <a:lvl2pPr marL="0" indent="0">
              <a:buFont typeface="Arial" panose="020B0604020202020204" pitchFamily="34" charset="0"/>
              <a:buChar char="​"/>
              <a:defRPr sz="1200"/>
            </a:lvl2pPr>
            <a:lvl3pPr marL="144000" indent="-144000">
              <a:defRPr sz="1200"/>
            </a:lvl3pPr>
            <a:lvl4pPr>
              <a:defRPr sz="1200"/>
            </a:lvl4pPr>
            <a:lvl5pPr>
              <a:defRPr sz="1200"/>
            </a:lvl5pPr>
          </a:lstStyle>
          <a:p>
            <a:pPr lvl="0"/>
            <a:r>
              <a:rPr lang="en-GB" dirty="0"/>
              <a:t>Click to add text           Enter &amp; TAB for next text level                                  SHIFT+TAB to go back in levels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23" name="Text Placeholder 19">
            <a:extLst>
              <a:ext uri="{FF2B5EF4-FFF2-40B4-BE49-F238E27FC236}">
                <a16:creationId xmlns:a16="http://schemas.microsoft.com/office/drawing/2014/main" id="{4F829E74-627D-4C87-87A6-F114EA88D9DC}"/>
              </a:ext>
            </a:extLst>
          </p:cNvPr>
          <p:cNvSpPr>
            <a:spLocks noGrp="1"/>
          </p:cNvSpPr>
          <p:nvPr>
            <p:ph type="body" sz="quarter" idx="224" hasCustomPrompt="1"/>
          </p:nvPr>
        </p:nvSpPr>
        <p:spPr>
          <a:xfrm>
            <a:off x="4352263" y="3315600"/>
            <a:ext cx="3488400" cy="190500"/>
          </a:xfrm>
        </p:spPr>
        <p:txBody>
          <a:bodyPr lIns="180000" rIns="180000"/>
          <a:lstStyle>
            <a:lvl1pPr marL="0" indent="0">
              <a:buNone/>
              <a:defRPr sz="1000"/>
            </a:lvl1pPr>
          </a:lstStyle>
          <a:p>
            <a:pPr lvl="0"/>
            <a:r>
              <a:rPr lang="en-GB" dirty="0"/>
              <a:t>Click to add eyebrow</a:t>
            </a:r>
          </a:p>
        </p:txBody>
      </p:sp>
      <p:sp>
        <p:nvSpPr>
          <p:cNvPr id="25" name="Text Placeholder 8">
            <a:extLst>
              <a:ext uri="{FF2B5EF4-FFF2-40B4-BE49-F238E27FC236}">
                <a16:creationId xmlns:a16="http://schemas.microsoft.com/office/drawing/2014/main" id="{CCE548B8-C829-4163-8C36-ED96CD7AA4FE}"/>
              </a:ext>
            </a:extLst>
          </p:cNvPr>
          <p:cNvSpPr>
            <a:spLocks noGrp="1"/>
          </p:cNvSpPr>
          <p:nvPr>
            <p:ph type="body" sz="quarter" idx="226" hasCustomPrompt="1"/>
          </p:nvPr>
        </p:nvSpPr>
        <p:spPr>
          <a:xfrm>
            <a:off x="8128800" y="3060634"/>
            <a:ext cx="3489328" cy="2565401"/>
          </a:xfrm>
          <a:prstGeom prst="round2SameRect">
            <a:avLst>
              <a:gd name="adj1" fmla="val 0"/>
              <a:gd name="adj2" fmla="val 6302"/>
            </a:avLst>
          </a:prstGeom>
          <a:solidFill>
            <a:schemeClr val="bg2">
              <a:lumMod val="40000"/>
              <a:lumOff val="60000"/>
            </a:schemeClr>
          </a:solidFill>
        </p:spPr>
        <p:txBody>
          <a:bodyPr lIns="180000" tIns="432000" rIns="180000" bIns="432000"/>
          <a:lstStyle>
            <a:lvl1pPr marL="0" indent="0">
              <a:spcAft>
                <a:spcPts val="1400"/>
              </a:spcAft>
              <a:buFont typeface="Arial" panose="020B0604020202020204" pitchFamily="34" charset="0"/>
              <a:buChar char="​"/>
              <a:defRPr sz="1800" b="1">
                <a:solidFill>
                  <a:schemeClr val="accent1"/>
                </a:solidFill>
              </a:defRPr>
            </a:lvl1pPr>
            <a:lvl2pPr marL="0" indent="0">
              <a:buFont typeface="Arial" panose="020B0604020202020204" pitchFamily="34" charset="0"/>
              <a:buChar char="​"/>
              <a:defRPr sz="1200"/>
            </a:lvl2pPr>
            <a:lvl3pPr marL="144000" indent="-144000">
              <a:defRPr sz="1200"/>
            </a:lvl3pPr>
            <a:lvl4pPr>
              <a:defRPr sz="1200"/>
            </a:lvl4pPr>
            <a:lvl5pPr>
              <a:defRPr sz="1200"/>
            </a:lvl5pPr>
          </a:lstStyle>
          <a:p>
            <a:pPr lvl="0"/>
            <a:r>
              <a:rPr lang="en-GB" dirty="0"/>
              <a:t>Click to add text           Enter &amp; TAB for next text level                                  SHIFT+TAB to go back in levels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26" name="Text Placeholder 19">
            <a:extLst>
              <a:ext uri="{FF2B5EF4-FFF2-40B4-BE49-F238E27FC236}">
                <a16:creationId xmlns:a16="http://schemas.microsoft.com/office/drawing/2014/main" id="{F4D79688-8CCA-4793-9FDD-CDEE72B6E23B}"/>
              </a:ext>
            </a:extLst>
          </p:cNvPr>
          <p:cNvSpPr>
            <a:spLocks noGrp="1"/>
          </p:cNvSpPr>
          <p:nvPr>
            <p:ph type="body" sz="quarter" idx="227" hasCustomPrompt="1"/>
          </p:nvPr>
        </p:nvSpPr>
        <p:spPr>
          <a:xfrm>
            <a:off x="8128800" y="3315600"/>
            <a:ext cx="3488400" cy="190500"/>
          </a:xfrm>
        </p:spPr>
        <p:txBody>
          <a:bodyPr lIns="180000" rIns="180000"/>
          <a:lstStyle>
            <a:lvl1pPr marL="0" indent="0">
              <a:buNone/>
              <a:defRPr sz="1000"/>
            </a:lvl1pPr>
          </a:lstStyle>
          <a:p>
            <a:pPr lvl="0"/>
            <a:r>
              <a:rPr lang="en-GB" dirty="0"/>
              <a:t>Click to add eyebrow</a:t>
            </a:r>
          </a:p>
        </p:txBody>
      </p:sp>
      <p:sp>
        <p:nvSpPr>
          <p:cNvPr id="18" name="Text Placeholder note">
            <a:extLst>
              <a:ext uri="{FF2B5EF4-FFF2-40B4-BE49-F238E27FC236}">
                <a16:creationId xmlns:a16="http://schemas.microsoft.com/office/drawing/2014/main" id="{848AA251-AE57-4689-8B51-C2F5872224BE}"/>
              </a:ext>
            </a:extLst>
          </p:cNvPr>
          <p:cNvSpPr>
            <a:spLocks noGrp="1"/>
          </p:cNvSpPr>
          <p:nvPr>
            <p:ph type="body" sz="quarter" idx="233" hasCustomPrompt="1"/>
          </p:nvPr>
        </p:nvSpPr>
        <p:spPr>
          <a:xfrm>
            <a:off x="576000" y="5994000"/>
            <a:ext cx="11041200" cy="288000"/>
          </a:xfrm>
        </p:spPr>
        <p:txBody>
          <a:bodyPr anchor="b" anchorCtr="0"/>
          <a:lstStyle>
            <a:lvl1pPr marL="0" indent="0">
              <a:lnSpc>
                <a:spcPct val="100000"/>
              </a:lnSpc>
              <a:spcAft>
                <a:spcPts val="600"/>
              </a:spcAft>
              <a:buFontTx/>
              <a:buNone/>
              <a:defRPr lang="en-US" sz="800" i="1" kern="1200" dirty="0" smtClean="0">
                <a:solidFill>
                  <a:srgbClr val="545859"/>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30" name="Date Placeholder 29">
            <a:extLst>
              <a:ext uri="{FF2B5EF4-FFF2-40B4-BE49-F238E27FC236}">
                <a16:creationId xmlns:a16="http://schemas.microsoft.com/office/drawing/2014/main" id="{09301D80-5696-489F-89D4-58D4D52B082A}"/>
              </a:ext>
            </a:extLst>
          </p:cNvPr>
          <p:cNvSpPr>
            <a:spLocks noGrp="1"/>
          </p:cNvSpPr>
          <p:nvPr>
            <p:ph type="dt" sz="half" idx="228"/>
          </p:nvPr>
        </p:nvSpPr>
        <p:spPr/>
        <p:txBody>
          <a:bodyPr/>
          <a:lstStyle/>
          <a:p>
            <a:endParaRPr lang="en-GB" dirty="0"/>
          </a:p>
        </p:txBody>
      </p:sp>
      <p:sp>
        <p:nvSpPr>
          <p:cNvPr id="31" name="Footer Placeholder 30">
            <a:extLst>
              <a:ext uri="{FF2B5EF4-FFF2-40B4-BE49-F238E27FC236}">
                <a16:creationId xmlns:a16="http://schemas.microsoft.com/office/drawing/2014/main" id="{1E553415-68F4-4FFD-8A7F-002152A64B37}"/>
              </a:ext>
            </a:extLst>
          </p:cNvPr>
          <p:cNvSpPr>
            <a:spLocks noGrp="1"/>
          </p:cNvSpPr>
          <p:nvPr>
            <p:ph type="ftr" sz="quarter" idx="229"/>
          </p:nvPr>
        </p:nvSpPr>
        <p:spPr/>
        <p:txBody>
          <a:bodyPr/>
          <a:lstStyle/>
          <a:p>
            <a:endParaRPr lang="en-GB" dirty="0"/>
          </a:p>
        </p:txBody>
      </p:sp>
      <p:sp>
        <p:nvSpPr>
          <p:cNvPr id="32" name="Slide Number Placeholder 31">
            <a:extLst>
              <a:ext uri="{FF2B5EF4-FFF2-40B4-BE49-F238E27FC236}">
                <a16:creationId xmlns:a16="http://schemas.microsoft.com/office/drawing/2014/main" id="{7EFB209A-F76C-4969-A27F-D0C8DCC5AC83}"/>
              </a:ext>
            </a:extLst>
          </p:cNvPr>
          <p:cNvSpPr>
            <a:spLocks noGrp="1"/>
          </p:cNvSpPr>
          <p:nvPr>
            <p:ph type="sldNum" sz="quarter" idx="230"/>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18706996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Tombstones + image 8">
    <p:spTree>
      <p:nvGrpSpPr>
        <p:cNvPr id="1" name=""/>
        <p:cNvGrpSpPr/>
        <p:nvPr/>
      </p:nvGrpSpPr>
      <p:grpSpPr>
        <a:xfrm>
          <a:off x="0" y="0"/>
          <a:ext cx="0" cy="0"/>
          <a:chOff x="0" y="0"/>
          <a:chExt cx="0" cy="0"/>
        </a:xfrm>
      </p:grpSpPr>
      <p:sp>
        <p:nvSpPr>
          <p:cNvPr id="41" name="Picture Placeholder 7">
            <a:extLst>
              <a:ext uri="{FF2B5EF4-FFF2-40B4-BE49-F238E27FC236}">
                <a16:creationId xmlns:a16="http://schemas.microsoft.com/office/drawing/2014/main" id="{A0CFFCB3-C846-42E1-A469-E70EDA27A43A}"/>
              </a:ext>
            </a:extLst>
          </p:cNvPr>
          <p:cNvSpPr>
            <a:spLocks noGrp="1"/>
          </p:cNvSpPr>
          <p:nvPr>
            <p:ph type="pic" sz="quarter" idx="240" hasCustomPrompt="1"/>
          </p:nvPr>
        </p:nvSpPr>
        <p:spPr>
          <a:xfrm>
            <a:off x="574675" y="3280663"/>
            <a:ext cx="2545200" cy="738000"/>
          </a:xfrm>
          <a:prstGeom prst="round2SameRect">
            <a:avLst>
              <a:gd name="adj1" fmla="val 12886"/>
              <a:gd name="adj2" fmla="val 0"/>
            </a:avLst>
          </a:prstGeom>
          <a:solidFill>
            <a:schemeClr val="bg2"/>
          </a:solidFill>
        </p:spPr>
        <p:txBody>
          <a:bodyPr lIns="36000" tIns="0" anchor="t" anchorCtr="0"/>
          <a:lstStyle>
            <a:lvl1pPr marL="0" indent="0" algn="l">
              <a:buNone/>
              <a:defRPr sz="1050">
                <a:solidFill>
                  <a:schemeClr val="tx2"/>
                </a:solidFill>
              </a:defRPr>
            </a:lvl1pPr>
          </a:lstStyle>
          <a:p>
            <a:r>
              <a:rPr lang="en-GB" dirty="0"/>
              <a:t>Click icon to add picture or click on frame and insert picture from Templafy Images</a:t>
            </a:r>
          </a:p>
        </p:txBody>
      </p:sp>
      <p:sp>
        <p:nvSpPr>
          <p:cNvPr id="44" name="Picture Placeholder 7">
            <a:extLst>
              <a:ext uri="{FF2B5EF4-FFF2-40B4-BE49-F238E27FC236}">
                <a16:creationId xmlns:a16="http://schemas.microsoft.com/office/drawing/2014/main" id="{30414505-4B7A-489A-B077-5167CFB824C5}"/>
              </a:ext>
            </a:extLst>
          </p:cNvPr>
          <p:cNvSpPr>
            <a:spLocks noGrp="1"/>
          </p:cNvSpPr>
          <p:nvPr>
            <p:ph type="pic" sz="quarter" idx="243" hasCustomPrompt="1"/>
          </p:nvPr>
        </p:nvSpPr>
        <p:spPr>
          <a:xfrm>
            <a:off x="3406341" y="3280663"/>
            <a:ext cx="2545200" cy="738000"/>
          </a:xfrm>
          <a:prstGeom prst="round2SameRect">
            <a:avLst>
              <a:gd name="adj1" fmla="val 12886"/>
              <a:gd name="adj2" fmla="val 0"/>
            </a:avLst>
          </a:prstGeom>
          <a:solidFill>
            <a:schemeClr val="bg2"/>
          </a:solidFill>
        </p:spPr>
        <p:txBody>
          <a:bodyPr lIns="36000" tIns="0" anchor="t" anchorCtr="0"/>
          <a:lstStyle>
            <a:lvl1pPr marL="0" indent="0" algn="l">
              <a:buNone/>
              <a:defRPr sz="1050">
                <a:solidFill>
                  <a:schemeClr val="tx2"/>
                </a:solidFill>
              </a:defRPr>
            </a:lvl1pPr>
          </a:lstStyle>
          <a:p>
            <a:r>
              <a:rPr lang="en-GB" dirty="0"/>
              <a:t>Click icon to add picture or click on frame and insert picture from Templafy Images</a:t>
            </a:r>
          </a:p>
        </p:txBody>
      </p:sp>
      <p:sp>
        <p:nvSpPr>
          <p:cNvPr id="47" name="Picture Placeholder 7">
            <a:extLst>
              <a:ext uri="{FF2B5EF4-FFF2-40B4-BE49-F238E27FC236}">
                <a16:creationId xmlns:a16="http://schemas.microsoft.com/office/drawing/2014/main" id="{9EACCDAA-B434-4E5E-AC1B-2718F146286F}"/>
              </a:ext>
            </a:extLst>
          </p:cNvPr>
          <p:cNvSpPr>
            <a:spLocks noGrp="1"/>
          </p:cNvSpPr>
          <p:nvPr>
            <p:ph type="pic" sz="quarter" idx="246" hasCustomPrompt="1"/>
          </p:nvPr>
        </p:nvSpPr>
        <p:spPr>
          <a:xfrm>
            <a:off x="6240466" y="3280663"/>
            <a:ext cx="2545200" cy="738000"/>
          </a:xfrm>
          <a:prstGeom prst="round2SameRect">
            <a:avLst>
              <a:gd name="adj1" fmla="val 12886"/>
              <a:gd name="adj2" fmla="val 0"/>
            </a:avLst>
          </a:prstGeom>
          <a:solidFill>
            <a:schemeClr val="bg2"/>
          </a:solidFill>
        </p:spPr>
        <p:txBody>
          <a:bodyPr lIns="36000" tIns="0" anchor="t" anchorCtr="0"/>
          <a:lstStyle>
            <a:lvl1pPr marL="0" indent="0" algn="l">
              <a:buNone/>
              <a:defRPr sz="1050">
                <a:solidFill>
                  <a:schemeClr val="tx2"/>
                </a:solidFill>
              </a:defRPr>
            </a:lvl1pPr>
          </a:lstStyle>
          <a:p>
            <a:r>
              <a:rPr lang="en-GB" dirty="0"/>
              <a:t>Click icon to add picture or click on frame and insert picture from Templafy Images</a:t>
            </a:r>
          </a:p>
        </p:txBody>
      </p:sp>
      <p:sp>
        <p:nvSpPr>
          <p:cNvPr id="50" name="Picture Placeholder 7">
            <a:extLst>
              <a:ext uri="{FF2B5EF4-FFF2-40B4-BE49-F238E27FC236}">
                <a16:creationId xmlns:a16="http://schemas.microsoft.com/office/drawing/2014/main" id="{0D829F9A-6DB2-4FEA-8702-780F8A7208EB}"/>
              </a:ext>
            </a:extLst>
          </p:cNvPr>
          <p:cNvSpPr>
            <a:spLocks noGrp="1"/>
          </p:cNvSpPr>
          <p:nvPr>
            <p:ph type="pic" sz="quarter" idx="249" hasCustomPrompt="1"/>
          </p:nvPr>
        </p:nvSpPr>
        <p:spPr>
          <a:xfrm>
            <a:off x="9070541" y="3280663"/>
            <a:ext cx="2545200" cy="738000"/>
          </a:xfrm>
          <a:prstGeom prst="round2SameRect">
            <a:avLst>
              <a:gd name="adj1" fmla="val 12886"/>
              <a:gd name="adj2" fmla="val 0"/>
            </a:avLst>
          </a:prstGeom>
          <a:solidFill>
            <a:schemeClr val="bg2"/>
          </a:solidFill>
        </p:spPr>
        <p:txBody>
          <a:bodyPr lIns="36000" tIns="0" anchor="t" anchorCtr="0"/>
          <a:lstStyle>
            <a:lvl1pPr marL="0" indent="0" algn="l">
              <a:buNone/>
              <a:defRPr sz="1050">
                <a:solidFill>
                  <a:schemeClr val="tx2"/>
                </a:solidFill>
              </a:defRPr>
            </a:lvl1pPr>
          </a:lstStyle>
          <a:p>
            <a:r>
              <a:rPr lang="en-GB" dirty="0"/>
              <a:t>Click icon to add picture or click on frame and insert picture from Templafy Images</a:t>
            </a:r>
          </a:p>
        </p:txBody>
      </p:sp>
      <p:sp>
        <p:nvSpPr>
          <p:cNvPr id="12" name="Picture Placeholder 7">
            <a:extLst>
              <a:ext uri="{FF2B5EF4-FFF2-40B4-BE49-F238E27FC236}">
                <a16:creationId xmlns:a16="http://schemas.microsoft.com/office/drawing/2014/main" id="{9C4460D6-70DF-48BE-8E18-9D62976099DC}"/>
              </a:ext>
            </a:extLst>
          </p:cNvPr>
          <p:cNvSpPr>
            <a:spLocks noGrp="1"/>
          </p:cNvSpPr>
          <p:nvPr>
            <p:ph type="pic" sz="quarter" idx="13" hasCustomPrompt="1"/>
          </p:nvPr>
        </p:nvSpPr>
        <p:spPr>
          <a:xfrm>
            <a:off x="574672" y="575010"/>
            <a:ext cx="2545200" cy="738000"/>
          </a:xfrm>
          <a:prstGeom prst="round2SameRect">
            <a:avLst>
              <a:gd name="adj1" fmla="val 12886"/>
              <a:gd name="adj2" fmla="val 0"/>
            </a:avLst>
          </a:prstGeom>
          <a:solidFill>
            <a:schemeClr val="bg2"/>
          </a:solidFill>
        </p:spPr>
        <p:txBody>
          <a:bodyPr lIns="36000" tIns="0" anchor="t" anchorCtr="0"/>
          <a:lstStyle>
            <a:lvl1pPr marL="0" indent="0" algn="l">
              <a:buNone/>
              <a:defRPr sz="1050">
                <a:solidFill>
                  <a:schemeClr val="tx2"/>
                </a:solidFill>
              </a:defRPr>
            </a:lvl1pPr>
          </a:lstStyle>
          <a:p>
            <a:r>
              <a:rPr lang="en-GB" dirty="0"/>
              <a:t>Click icon to add picture or click on frame and insert picture from Templafy Images</a:t>
            </a:r>
          </a:p>
        </p:txBody>
      </p:sp>
      <p:sp>
        <p:nvSpPr>
          <p:cNvPr id="32" name="Picture Placeholder 7">
            <a:extLst>
              <a:ext uri="{FF2B5EF4-FFF2-40B4-BE49-F238E27FC236}">
                <a16:creationId xmlns:a16="http://schemas.microsoft.com/office/drawing/2014/main" id="{8E42C406-35CE-4F6F-BF2C-B67F314FCF37}"/>
              </a:ext>
            </a:extLst>
          </p:cNvPr>
          <p:cNvSpPr>
            <a:spLocks noGrp="1"/>
          </p:cNvSpPr>
          <p:nvPr>
            <p:ph type="pic" sz="quarter" idx="231" hasCustomPrompt="1"/>
          </p:nvPr>
        </p:nvSpPr>
        <p:spPr>
          <a:xfrm>
            <a:off x="3406338" y="575010"/>
            <a:ext cx="2545200" cy="738000"/>
          </a:xfrm>
          <a:prstGeom prst="round2SameRect">
            <a:avLst>
              <a:gd name="adj1" fmla="val 12886"/>
              <a:gd name="adj2" fmla="val 0"/>
            </a:avLst>
          </a:prstGeom>
          <a:solidFill>
            <a:schemeClr val="bg2"/>
          </a:solidFill>
        </p:spPr>
        <p:txBody>
          <a:bodyPr lIns="36000" tIns="0" anchor="t" anchorCtr="0"/>
          <a:lstStyle>
            <a:lvl1pPr marL="0" indent="0" algn="l">
              <a:buNone/>
              <a:defRPr sz="1050">
                <a:solidFill>
                  <a:schemeClr val="tx2"/>
                </a:solidFill>
              </a:defRPr>
            </a:lvl1pPr>
          </a:lstStyle>
          <a:p>
            <a:r>
              <a:rPr lang="en-GB" dirty="0"/>
              <a:t>Click icon to add picture or click on frame and insert picture from Templafy Images</a:t>
            </a:r>
          </a:p>
        </p:txBody>
      </p:sp>
      <p:sp>
        <p:nvSpPr>
          <p:cNvPr id="35" name="Picture Placeholder 7">
            <a:extLst>
              <a:ext uri="{FF2B5EF4-FFF2-40B4-BE49-F238E27FC236}">
                <a16:creationId xmlns:a16="http://schemas.microsoft.com/office/drawing/2014/main" id="{A73FC4D5-D3F4-4ADC-A43E-64E5293AA217}"/>
              </a:ext>
            </a:extLst>
          </p:cNvPr>
          <p:cNvSpPr>
            <a:spLocks noGrp="1"/>
          </p:cNvSpPr>
          <p:nvPr>
            <p:ph type="pic" sz="quarter" idx="234" hasCustomPrompt="1"/>
          </p:nvPr>
        </p:nvSpPr>
        <p:spPr>
          <a:xfrm>
            <a:off x="6240463" y="575010"/>
            <a:ext cx="2545200" cy="738000"/>
          </a:xfrm>
          <a:prstGeom prst="round2SameRect">
            <a:avLst>
              <a:gd name="adj1" fmla="val 12886"/>
              <a:gd name="adj2" fmla="val 0"/>
            </a:avLst>
          </a:prstGeom>
          <a:solidFill>
            <a:schemeClr val="bg2"/>
          </a:solidFill>
        </p:spPr>
        <p:txBody>
          <a:bodyPr lIns="36000" tIns="0" anchor="t" anchorCtr="0"/>
          <a:lstStyle>
            <a:lvl1pPr marL="0" indent="0" algn="l">
              <a:buNone/>
              <a:defRPr sz="1050">
                <a:solidFill>
                  <a:schemeClr val="tx2"/>
                </a:solidFill>
              </a:defRPr>
            </a:lvl1pPr>
          </a:lstStyle>
          <a:p>
            <a:r>
              <a:rPr lang="en-GB" dirty="0"/>
              <a:t>Click icon to add picture or click on frame and insert picture from Templafy Images</a:t>
            </a:r>
          </a:p>
        </p:txBody>
      </p:sp>
      <p:sp>
        <p:nvSpPr>
          <p:cNvPr id="38" name="Picture Placeholder 7">
            <a:extLst>
              <a:ext uri="{FF2B5EF4-FFF2-40B4-BE49-F238E27FC236}">
                <a16:creationId xmlns:a16="http://schemas.microsoft.com/office/drawing/2014/main" id="{583340AE-C2B3-4432-9333-0A3AA5A7A8E6}"/>
              </a:ext>
            </a:extLst>
          </p:cNvPr>
          <p:cNvSpPr>
            <a:spLocks noGrp="1"/>
          </p:cNvSpPr>
          <p:nvPr>
            <p:ph type="pic" sz="quarter" idx="237" hasCustomPrompt="1"/>
          </p:nvPr>
        </p:nvSpPr>
        <p:spPr>
          <a:xfrm>
            <a:off x="9070538" y="575010"/>
            <a:ext cx="2545200" cy="738000"/>
          </a:xfrm>
          <a:prstGeom prst="round2SameRect">
            <a:avLst>
              <a:gd name="adj1" fmla="val 12886"/>
              <a:gd name="adj2" fmla="val 0"/>
            </a:avLst>
          </a:prstGeom>
          <a:solidFill>
            <a:schemeClr val="bg2"/>
          </a:solidFill>
        </p:spPr>
        <p:txBody>
          <a:bodyPr lIns="36000" tIns="0" anchor="t" anchorCtr="0"/>
          <a:lstStyle>
            <a:lvl1pPr marL="0" indent="0" algn="l">
              <a:buNone/>
              <a:defRPr sz="1050">
                <a:solidFill>
                  <a:schemeClr val="tx2"/>
                </a:solidFill>
              </a:defRPr>
            </a:lvl1pPr>
          </a:lstStyle>
          <a:p>
            <a:r>
              <a:rPr lang="en-GB" dirty="0"/>
              <a:t>Click icon to add picture or click on frame and insert picture from Templafy Images</a:t>
            </a:r>
          </a:p>
        </p:txBody>
      </p:sp>
      <p:sp>
        <p:nvSpPr>
          <p:cNvPr id="9" name="Text Placeholder 8">
            <a:extLst>
              <a:ext uri="{FF2B5EF4-FFF2-40B4-BE49-F238E27FC236}">
                <a16:creationId xmlns:a16="http://schemas.microsoft.com/office/drawing/2014/main" id="{CD39A032-CC51-4C27-B9A0-8EEE94407AF4}"/>
              </a:ext>
            </a:extLst>
          </p:cNvPr>
          <p:cNvSpPr>
            <a:spLocks noGrp="1"/>
          </p:cNvSpPr>
          <p:nvPr>
            <p:ph type="body" sz="quarter" idx="220" hasCustomPrompt="1"/>
          </p:nvPr>
        </p:nvSpPr>
        <p:spPr>
          <a:xfrm>
            <a:off x="574672" y="1311829"/>
            <a:ext cx="2545200" cy="1648800"/>
          </a:xfrm>
          <a:prstGeom prst="round2SameRect">
            <a:avLst>
              <a:gd name="adj1" fmla="val 0"/>
              <a:gd name="adj2" fmla="val 6302"/>
            </a:avLst>
          </a:prstGeom>
          <a:solidFill>
            <a:schemeClr val="bg2">
              <a:lumMod val="40000"/>
              <a:lumOff val="60000"/>
            </a:schemeClr>
          </a:solidFill>
        </p:spPr>
        <p:txBody>
          <a:bodyPr lIns="180000" tIns="360000" rIns="180000" bIns="360000"/>
          <a:lstStyle>
            <a:lvl1pPr marL="0" indent="0">
              <a:spcAft>
                <a:spcPts val="500"/>
              </a:spcAft>
              <a:buFont typeface="Arial" panose="020B0604020202020204" pitchFamily="34" charset="0"/>
              <a:buChar char="​"/>
              <a:defRPr sz="1600" b="1">
                <a:solidFill>
                  <a:schemeClr val="accent1"/>
                </a:solidFill>
              </a:defRPr>
            </a:lvl1pPr>
            <a:lvl2pPr marL="0" indent="0">
              <a:buFont typeface="Arial" panose="020B0604020202020204" pitchFamily="34" charset="0"/>
              <a:buChar char="​"/>
              <a:defRPr sz="1000"/>
            </a:lvl2pPr>
            <a:lvl3pPr marL="144000" indent="-144000">
              <a:defRPr sz="1000"/>
            </a:lvl3pPr>
            <a:lvl4pPr>
              <a:defRPr sz="1000"/>
            </a:lvl4pPr>
            <a:lvl5pPr>
              <a:defRPr sz="1000"/>
            </a:lvl5pPr>
          </a:lstStyle>
          <a:p>
            <a:pPr lvl="0"/>
            <a:r>
              <a:rPr lang="en-GB" dirty="0"/>
              <a:t>Click to add text Enter &amp; TAB for next text level                         SHIFT+TAB to go back in levels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20" name="Text Placeholder 19">
            <a:extLst>
              <a:ext uri="{FF2B5EF4-FFF2-40B4-BE49-F238E27FC236}">
                <a16:creationId xmlns:a16="http://schemas.microsoft.com/office/drawing/2014/main" id="{13A18A77-81D6-454C-B733-017A1837CF58}"/>
              </a:ext>
            </a:extLst>
          </p:cNvPr>
          <p:cNvSpPr>
            <a:spLocks noGrp="1"/>
          </p:cNvSpPr>
          <p:nvPr>
            <p:ph type="body" sz="quarter" idx="221" hasCustomPrompt="1"/>
          </p:nvPr>
        </p:nvSpPr>
        <p:spPr>
          <a:xfrm>
            <a:off x="574672" y="1484598"/>
            <a:ext cx="2545200" cy="190500"/>
          </a:xfrm>
        </p:spPr>
        <p:txBody>
          <a:bodyPr lIns="180000" rIns="180000"/>
          <a:lstStyle>
            <a:lvl1pPr marL="0" indent="0">
              <a:buNone/>
              <a:defRPr sz="1000"/>
            </a:lvl1pPr>
          </a:lstStyle>
          <a:p>
            <a:pPr lvl="0"/>
            <a:r>
              <a:rPr lang="en-GB" dirty="0"/>
              <a:t>Click to add eyebrow</a:t>
            </a:r>
          </a:p>
        </p:txBody>
      </p:sp>
      <p:sp>
        <p:nvSpPr>
          <p:cNvPr id="33" name="Text Placeholder 8">
            <a:extLst>
              <a:ext uri="{FF2B5EF4-FFF2-40B4-BE49-F238E27FC236}">
                <a16:creationId xmlns:a16="http://schemas.microsoft.com/office/drawing/2014/main" id="{73F70498-8A99-4B13-AA1D-FD0C22EE33FE}"/>
              </a:ext>
            </a:extLst>
          </p:cNvPr>
          <p:cNvSpPr>
            <a:spLocks noGrp="1"/>
          </p:cNvSpPr>
          <p:nvPr>
            <p:ph type="body" sz="quarter" idx="232" hasCustomPrompt="1"/>
          </p:nvPr>
        </p:nvSpPr>
        <p:spPr>
          <a:xfrm>
            <a:off x="3406338" y="1311829"/>
            <a:ext cx="2545200" cy="1648800"/>
          </a:xfrm>
          <a:prstGeom prst="round2SameRect">
            <a:avLst>
              <a:gd name="adj1" fmla="val 0"/>
              <a:gd name="adj2" fmla="val 6302"/>
            </a:avLst>
          </a:prstGeom>
          <a:solidFill>
            <a:schemeClr val="bg2">
              <a:lumMod val="40000"/>
              <a:lumOff val="60000"/>
            </a:schemeClr>
          </a:solidFill>
        </p:spPr>
        <p:txBody>
          <a:bodyPr lIns="180000" tIns="360000" rIns="180000" bIns="360000"/>
          <a:lstStyle>
            <a:lvl1pPr marL="0" indent="0">
              <a:spcAft>
                <a:spcPts val="500"/>
              </a:spcAft>
              <a:buFont typeface="Arial" panose="020B0604020202020204" pitchFamily="34" charset="0"/>
              <a:buChar char="​"/>
              <a:defRPr sz="1600" b="1">
                <a:solidFill>
                  <a:schemeClr val="accent1"/>
                </a:solidFill>
              </a:defRPr>
            </a:lvl1pPr>
            <a:lvl2pPr marL="0" indent="0">
              <a:buFont typeface="Arial" panose="020B0604020202020204" pitchFamily="34" charset="0"/>
              <a:buChar char="​"/>
              <a:defRPr sz="1000"/>
            </a:lvl2pPr>
            <a:lvl3pPr marL="144000" indent="-144000">
              <a:defRPr sz="1000"/>
            </a:lvl3pPr>
            <a:lvl4pPr>
              <a:defRPr sz="1000"/>
            </a:lvl4pPr>
            <a:lvl5pPr>
              <a:defRPr sz="1000"/>
            </a:lvl5pPr>
          </a:lstStyle>
          <a:p>
            <a:pPr lvl="0"/>
            <a:r>
              <a:rPr lang="en-GB" dirty="0"/>
              <a:t>Click to add text Enter &amp; TAB for next text level                         SHIFT+TAB to go back in levels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34" name="Text Placeholder 19">
            <a:extLst>
              <a:ext uri="{FF2B5EF4-FFF2-40B4-BE49-F238E27FC236}">
                <a16:creationId xmlns:a16="http://schemas.microsoft.com/office/drawing/2014/main" id="{FFA0AA38-9ECC-4AD5-B7AF-EE3F63F23993}"/>
              </a:ext>
            </a:extLst>
          </p:cNvPr>
          <p:cNvSpPr>
            <a:spLocks noGrp="1"/>
          </p:cNvSpPr>
          <p:nvPr>
            <p:ph type="body" sz="quarter" idx="233" hasCustomPrompt="1"/>
          </p:nvPr>
        </p:nvSpPr>
        <p:spPr>
          <a:xfrm>
            <a:off x="3406338" y="1484598"/>
            <a:ext cx="2545200" cy="190500"/>
          </a:xfrm>
        </p:spPr>
        <p:txBody>
          <a:bodyPr lIns="180000" rIns="180000"/>
          <a:lstStyle>
            <a:lvl1pPr marL="0" indent="0">
              <a:buNone/>
              <a:defRPr sz="1000"/>
            </a:lvl1pPr>
          </a:lstStyle>
          <a:p>
            <a:pPr lvl="0"/>
            <a:r>
              <a:rPr lang="en-GB" dirty="0"/>
              <a:t>Click to add eyebrow</a:t>
            </a:r>
          </a:p>
        </p:txBody>
      </p:sp>
      <p:sp>
        <p:nvSpPr>
          <p:cNvPr id="36" name="Text Placeholder 8">
            <a:extLst>
              <a:ext uri="{FF2B5EF4-FFF2-40B4-BE49-F238E27FC236}">
                <a16:creationId xmlns:a16="http://schemas.microsoft.com/office/drawing/2014/main" id="{03F4BA5E-DDED-42C9-823F-C7E4A03226F2}"/>
              </a:ext>
            </a:extLst>
          </p:cNvPr>
          <p:cNvSpPr>
            <a:spLocks noGrp="1"/>
          </p:cNvSpPr>
          <p:nvPr>
            <p:ph type="body" sz="quarter" idx="235" hasCustomPrompt="1"/>
          </p:nvPr>
        </p:nvSpPr>
        <p:spPr>
          <a:xfrm>
            <a:off x="6240463" y="1311829"/>
            <a:ext cx="2545200" cy="1648800"/>
          </a:xfrm>
          <a:prstGeom prst="round2SameRect">
            <a:avLst>
              <a:gd name="adj1" fmla="val 0"/>
              <a:gd name="adj2" fmla="val 6302"/>
            </a:avLst>
          </a:prstGeom>
          <a:solidFill>
            <a:schemeClr val="bg2">
              <a:lumMod val="40000"/>
              <a:lumOff val="60000"/>
            </a:schemeClr>
          </a:solidFill>
        </p:spPr>
        <p:txBody>
          <a:bodyPr lIns="180000" tIns="360000" rIns="180000" bIns="360000"/>
          <a:lstStyle>
            <a:lvl1pPr marL="0" indent="0">
              <a:spcAft>
                <a:spcPts val="500"/>
              </a:spcAft>
              <a:buFont typeface="Arial" panose="020B0604020202020204" pitchFamily="34" charset="0"/>
              <a:buChar char="​"/>
              <a:defRPr sz="1600" b="1">
                <a:solidFill>
                  <a:schemeClr val="accent1"/>
                </a:solidFill>
              </a:defRPr>
            </a:lvl1pPr>
            <a:lvl2pPr marL="0" indent="0">
              <a:buFont typeface="Arial" panose="020B0604020202020204" pitchFamily="34" charset="0"/>
              <a:buChar char="​"/>
              <a:defRPr sz="1000"/>
            </a:lvl2pPr>
            <a:lvl3pPr marL="144000" indent="-144000">
              <a:defRPr sz="1000"/>
            </a:lvl3pPr>
            <a:lvl4pPr>
              <a:defRPr sz="1000"/>
            </a:lvl4pPr>
            <a:lvl5pPr>
              <a:defRPr sz="1000"/>
            </a:lvl5pPr>
          </a:lstStyle>
          <a:p>
            <a:pPr lvl="0"/>
            <a:r>
              <a:rPr lang="en-GB" dirty="0"/>
              <a:t>Click to add text Enter &amp; TAB for next text level                         SHIFT+TAB to go back in levels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37" name="Text Placeholder 19">
            <a:extLst>
              <a:ext uri="{FF2B5EF4-FFF2-40B4-BE49-F238E27FC236}">
                <a16:creationId xmlns:a16="http://schemas.microsoft.com/office/drawing/2014/main" id="{822A0378-5C2B-411B-9C5E-D9E2E2E42B27}"/>
              </a:ext>
            </a:extLst>
          </p:cNvPr>
          <p:cNvSpPr>
            <a:spLocks noGrp="1"/>
          </p:cNvSpPr>
          <p:nvPr>
            <p:ph type="body" sz="quarter" idx="236" hasCustomPrompt="1"/>
          </p:nvPr>
        </p:nvSpPr>
        <p:spPr>
          <a:xfrm>
            <a:off x="6240463" y="1484598"/>
            <a:ext cx="2545200" cy="190500"/>
          </a:xfrm>
        </p:spPr>
        <p:txBody>
          <a:bodyPr lIns="180000" rIns="180000"/>
          <a:lstStyle>
            <a:lvl1pPr marL="0" indent="0">
              <a:buNone/>
              <a:defRPr sz="1000"/>
            </a:lvl1pPr>
          </a:lstStyle>
          <a:p>
            <a:pPr lvl="0"/>
            <a:r>
              <a:rPr lang="en-GB" dirty="0"/>
              <a:t>Click to add eyebrow</a:t>
            </a:r>
          </a:p>
        </p:txBody>
      </p:sp>
      <p:sp>
        <p:nvSpPr>
          <p:cNvPr id="39" name="Text Placeholder 8">
            <a:extLst>
              <a:ext uri="{FF2B5EF4-FFF2-40B4-BE49-F238E27FC236}">
                <a16:creationId xmlns:a16="http://schemas.microsoft.com/office/drawing/2014/main" id="{5A48ACF6-8F85-47FA-9D26-84B5101FD20C}"/>
              </a:ext>
            </a:extLst>
          </p:cNvPr>
          <p:cNvSpPr>
            <a:spLocks noGrp="1"/>
          </p:cNvSpPr>
          <p:nvPr>
            <p:ph type="body" sz="quarter" idx="238" hasCustomPrompt="1"/>
          </p:nvPr>
        </p:nvSpPr>
        <p:spPr>
          <a:xfrm>
            <a:off x="9070538" y="1311829"/>
            <a:ext cx="2545200" cy="1648800"/>
          </a:xfrm>
          <a:prstGeom prst="round2SameRect">
            <a:avLst>
              <a:gd name="adj1" fmla="val 0"/>
              <a:gd name="adj2" fmla="val 6302"/>
            </a:avLst>
          </a:prstGeom>
          <a:solidFill>
            <a:schemeClr val="bg2">
              <a:lumMod val="40000"/>
              <a:lumOff val="60000"/>
            </a:schemeClr>
          </a:solidFill>
        </p:spPr>
        <p:txBody>
          <a:bodyPr lIns="180000" tIns="360000" rIns="180000" bIns="360000"/>
          <a:lstStyle>
            <a:lvl1pPr marL="0" indent="0">
              <a:spcAft>
                <a:spcPts val="500"/>
              </a:spcAft>
              <a:buFont typeface="Arial" panose="020B0604020202020204" pitchFamily="34" charset="0"/>
              <a:buChar char="​"/>
              <a:defRPr sz="1600" b="1">
                <a:solidFill>
                  <a:schemeClr val="accent1"/>
                </a:solidFill>
              </a:defRPr>
            </a:lvl1pPr>
            <a:lvl2pPr marL="0" indent="0">
              <a:buFont typeface="Arial" panose="020B0604020202020204" pitchFamily="34" charset="0"/>
              <a:buChar char="​"/>
              <a:defRPr sz="1000"/>
            </a:lvl2pPr>
            <a:lvl3pPr marL="144000" indent="-144000">
              <a:defRPr sz="1000"/>
            </a:lvl3pPr>
            <a:lvl4pPr>
              <a:defRPr sz="1000"/>
            </a:lvl4pPr>
            <a:lvl5pPr>
              <a:defRPr sz="1000"/>
            </a:lvl5pPr>
          </a:lstStyle>
          <a:p>
            <a:pPr lvl="0"/>
            <a:r>
              <a:rPr lang="en-GB" dirty="0"/>
              <a:t>Click to add text Enter &amp; TAB for next text level                         SHIFT+TAB to go back in levels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40" name="Text Placeholder 19">
            <a:extLst>
              <a:ext uri="{FF2B5EF4-FFF2-40B4-BE49-F238E27FC236}">
                <a16:creationId xmlns:a16="http://schemas.microsoft.com/office/drawing/2014/main" id="{4A6F6126-6743-4EE4-97AE-6D19E42E5E5E}"/>
              </a:ext>
            </a:extLst>
          </p:cNvPr>
          <p:cNvSpPr>
            <a:spLocks noGrp="1"/>
          </p:cNvSpPr>
          <p:nvPr>
            <p:ph type="body" sz="quarter" idx="239" hasCustomPrompt="1"/>
          </p:nvPr>
        </p:nvSpPr>
        <p:spPr>
          <a:xfrm>
            <a:off x="9070538" y="1484598"/>
            <a:ext cx="2545200" cy="190500"/>
          </a:xfrm>
        </p:spPr>
        <p:txBody>
          <a:bodyPr lIns="180000" rIns="180000"/>
          <a:lstStyle>
            <a:lvl1pPr marL="0" indent="0">
              <a:buNone/>
              <a:defRPr sz="1000"/>
            </a:lvl1pPr>
          </a:lstStyle>
          <a:p>
            <a:pPr lvl="0"/>
            <a:r>
              <a:rPr lang="en-GB" dirty="0"/>
              <a:t>Click to add eyebrow</a:t>
            </a:r>
          </a:p>
        </p:txBody>
      </p:sp>
      <p:sp>
        <p:nvSpPr>
          <p:cNvPr id="42" name="Text Placeholder 8">
            <a:extLst>
              <a:ext uri="{FF2B5EF4-FFF2-40B4-BE49-F238E27FC236}">
                <a16:creationId xmlns:a16="http://schemas.microsoft.com/office/drawing/2014/main" id="{AB34E4E2-D251-40A6-B579-11B7EEC1DE94}"/>
              </a:ext>
            </a:extLst>
          </p:cNvPr>
          <p:cNvSpPr>
            <a:spLocks noGrp="1"/>
          </p:cNvSpPr>
          <p:nvPr>
            <p:ph type="body" sz="quarter" idx="241" hasCustomPrompt="1"/>
          </p:nvPr>
        </p:nvSpPr>
        <p:spPr>
          <a:xfrm>
            <a:off x="574675" y="4017482"/>
            <a:ext cx="2545200" cy="1648800"/>
          </a:xfrm>
          <a:prstGeom prst="round2SameRect">
            <a:avLst>
              <a:gd name="adj1" fmla="val 0"/>
              <a:gd name="adj2" fmla="val 6302"/>
            </a:avLst>
          </a:prstGeom>
          <a:solidFill>
            <a:schemeClr val="bg2">
              <a:lumMod val="40000"/>
              <a:lumOff val="60000"/>
            </a:schemeClr>
          </a:solidFill>
        </p:spPr>
        <p:txBody>
          <a:bodyPr lIns="180000" tIns="360000" rIns="180000" bIns="360000"/>
          <a:lstStyle>
            <a:lvl1pPr marL="0" indent="0">
              <a:spcAft>
                <a:spcPts val="500"/>
              </a:spcAft>
              <a:buFont typeface="Arial" panose="020B0604020202020204" pitchFamily="34" charset="0"/>
              <a:buChar char="​"/>
              <a:defRPr sz="1600" b="1">
                <a:solidFill>
                  <a:schemeClr val="accent1"/>
                </a:solidFill>
              </a:defRPr>
            </a:lvl1pPr>
            <a:lvl2pPr marL="0" indent="0">
              <a:buFont typeface="Arial" panose="020B0604020202020204" pitchFamily="34" charset="0"/>
              <a:buChar char="​"/>
              <a:defRPr sz="1000"/>
            </a:lvl2pPr>
            <a:lvl3pPr marL="144000" indent="-144000">
              <a:defRPr sz="1000"/>
            </a:lvl3pPr>
            <a:lvl4pPr>
              <a:defRPr sz="1000"/>
            </a:lvl4pPr>
            <a:lvl5pPr>
              <a:defRPr sz="1000"/>
            </a:lvl5pPr>
          </a:lstStyle>
          <a:p>
            <a:pPr lvl="0"/>
            <a:r>
              <a:rPr lang="en-GB" dirty="0"/>
              <a:t>Click to add text Enter &amp; TAB for next text level                         SHIFT+TAB to go back in levels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43" name="Text Placeholder 19">
            <a:extLst>
              <a:ext uri="{FF2B5EF4-FFF2-40B4-BE49-F238E27FC236}">
                <a16:creationId xmlns:a16="http://schemas.microsoft.com/office/drawing/2014/main" id="{0A28A3F8-D5BC-4A27-A255-F835FF968277}"/>
              </a:ext>
            </a:extLst>
          </p:cNvPr>
          <p:cNvSpPr>
            <a:spLocks noGrp="1"/>
          </p:cNvSpPr>
          <p:nvPr>
            <p:ph type="body" sz="quarter" idx="242" hasCustomPrompt="1"/>
          </p:nvPr>
        </p:nvSpPr>
        <p:spPr>
          <a:xfrm>
            <a:off x="574675" y="4190251"/>
            <a:ext cx="2545200" cy="190500"/>
          </a:xfrm>
        </p:spPr>
        <p:txBody>
          <a:bodyPr lIns="180000" rIns="180000"/>
          <a:lstStyle>
            <a:lvl1pPr marL="0" indent="0">
              <a:buNone/>
              <a:defRPr sz="1000"/>
            </a:lvl1pPr>
          </a:lstStyle>
          <a:p>
            <a:pPr lvl="0"/>
            <a:r>
              <a:rPr lang="en-GB" dirty="0"/>
              <a:t>Click to add eyebrow</a:t>
            </a:r>
          </a:p>
        </p:txBody>
      </p:sp>
      <p:sp>
        <p:nvSpPr>
          <p:cNvPr id="45" name="Text Placeholder 8">
            <a:extLst>
              <a:ext uri="{FF2B5EF4-FFF2-40B4-BE49-F238E27FC236}">
                <a16:creationId xmlns:a16="http://schemas.microsoft.com/office/drawing/2014/main" id="{85922FEA-10B4-4050-818A-B705CE7D949B}"/>
              </a:ext>
            </a:extLst>
          </p:cNvPr>
          <p:cNvSpPr>
            <a:spLocks noGrp="1"/>
          </p:cNvSpPr>
          <p:nvPr>
            <p:ph type="body" sz="quarter" idx="244" hasCustomPrompt="1"/>
          </p:nvPr>
        </p:nvSpPr>
        <p:spPr>
          <a:xfrm>
            <a:off x="3406341" y="4017482"/>
            <a:ext cx="2545200" cy="1648800"/>
          </a:xfrm>
          <a:prstGeom prst="round2SameRect">
            <a:avLst>
              <a:gd name="adj1" fmla="val 0"/>
              <a:gd name="adj2" fmla="val 6302"/>
            </a:avLst>
          </a:prstGeom>
          <a:solidFill>
            <a:schemeClr val="bg2">
              <a:lumMod val="40000"/>
              <a:lumOff val="60000"/>
            </a:schemeClr>
          </a:solidFill>
        </p:spPr>
        <p:txBody>
          <a:bodyPr lIns="180000" tIns="360000" rIns="180000" bIns="360000"/>
          <a:lstStyle>
            <a:lvl1pPr marL="0" indent="0">
              <a:spcAft>
                <a:spcPts val="500"/>
              </a:spcAft>
              <a:buFont typeface="Arial" panose="020B0604020202020204" pitchFamily="34" charset="0"/>
              <a:buChar char="​"/>
              <a:defRPr sz="1600" b="1">
                <a:solidFill>
                  <a:schemeClr val="accent1"/>
                </a:solidFill>
              </a:defRPr>
            </a:lvl1pPr>
            <a:lvl2pPr marL="0" indent="0">
              <a:buFont typeface="Arial" panose="020B0604020202020204" pitchFamily="34" charset="0"/>
              <a:buChar char="​"/>
              <a:defRPr sz="1000"/>
            </a:lvl2pPr>
            <a:lvl3pPr marL="144000" indent="-144000">
              <a:defRPr sz="1000"/>
            </a:lvl3pPr>
            <a:lvl4pPr>
              <a:defRPr sz="1000"/>
            </a:lvl4pPr>
            <a:lvl5pPr>
              <a:defRPr sz="1000"/>
            </a:lvl5pPr>
          </a:lstStyle>
          <a:p>
            <a:pPr lvl="0"/>
            <a:r>
              <a:rPr lang="en-GB" dirty="0"/>
              <a:t>Click to add text Enter &amp; TAB for next text level                         SHIFT+TAB to go back in levels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46" name="Text Placeholder 19">
            <a:extLst>
              <a:ext uri="{FF2B5EF4-FFF2-40B4-BE49-F238E27FC236}">
                <a16:creationId xmlns:a16="http://schemas.microsoft.com/office/drawing/2014/main" id="{9F16E667-C7C7-4153-BA2C-9DEF7EC7FF10}"/>
              </a:ext>
            </a:extLst>
          </p:cNvPr>
          <p:cNvSpPr>
            <a:spLocks noGrp="1"/>
          </p:cNvSpPr>
          <p:nvPr>
            <p:ph type="body" sz="quarter" idx="245" hasCustomPrompt="1"/>
          </p:nvPr>
        </p:nvSpPr>
        <p:spPr>
          <a:xfrm>
            <a:off x="3406341" y="4190251"/>
            <a:ext cx="2545200" cy="190500"/>
          </a:xfrm>
        </p:spPr>
        <p:txBody>
          <a:bodyPr lIns="180000" rIns="180000"/>
          <a:lstStyle>
            <a:lvl1pPr marL="0" indent="0">
              <a:buNone/>
              <a:defRPr sz="1000"/>
            </a:lvl1pPr>
          </a:lstStyle>
          <a:p>
            <a:pPr lvl="0"/>
            <a:r>
              <a:rPr lang="en-GB" dirty="0"/>
              <a:t>Click to add eyebrow</a:t>
            </a:r>
          </a:p>
        </p:txBody>
      </p:sp>
      <p:sp>
        <p:nvSpPr>
          <p:cNvPr id="48" name="Text Placeholder 8">
            <a:extLst>
              <a:ext uri="{FF2B5EF4-FFF2-40B4-BE49-F238E27FC236}">
                <a16:creationId xmlns:a16="http://schemas.microsoft.com/office/drawing/2014/main" id="{AA9CD2F8-D21A-4EDA-8748-BBA5789EBCE3}"/>
              </a:ext>
            </a:extLst>
          </p:cNvPr>
          <p:cNvSpPr>
            <a:spLocks noGrp="1"/>
          </p:cNvSpPr>
          <p:nvPr>
            <p:ph type="body" sz="quarter" idx="247" hasCustomPrompt="1"/>
          </p:nvPr>
        </p:nvSpPr>
        <p:spPr>
          <a:xfrm>
            <a:off x="6240466" y="4017482"/>
            <a:ext cx="2545200" cy="1648800"/>
          </a:xfrm>
          <a:prstGeom prst="round2SameRect">
            <a:avLst>
              <a:gd name="adj1" fmla="val 0"/>
              <a:gd name="adj2" fmla="val 6302"/>
            </a:avLst>
          </a:prstGeom>
          <a:solidFill>
            <a:schemeClr val="bg2">
              <a:lumMod val="40000"/>
              <a:lumOff val="60000"/>
            </a:schemeClr>
          </a:solidFill>
        </p:spPr>
        <p:txBody>
          <a:bodyPr lIns="180000" tIns="360000" rIns="180000" bIns="360000"/>
          <a:lstStyle>
            <a:lvl1pPr marL="0" indent="0">
              <a:spcAft>
                <a:spcPts val="500"/>
              </a:spcAft>
              <a:buFont typeface="Arial" panose="020B0604020202020204" pitchFamily="34" charset="0"/>
              <a:buChar char="​"/>
              <a:defRPr sz="1600" b="1">
                <a:solidFill>
                  <a:schemeClr val="accent1"/>
                </a:solidFill>
              </a:defRPr>
            </a:lvl1pPr>
            <a:lvl2pPr marL="0" indent="0">
              <a:buFont typeface="Arial" panose="020B0604020202020204" pitchFamily="34" charset="0"/>
              <a:buChar char="​"/>
              <a:defRPr sz="1000"/>
            </a:lvl2pPr>
            <a:lvl3pPr marL="144000" indent="-144000">
              <a:defRPr sz="1000"/>
            </a:lvl3pPr>
            <a:lvl4pPr>
              <a:defRPr sz="1000"/>
            </a:lvl4pPr>
            <a:lvl5pPr>
              <a:defRPr sz="1000"/>
            </a:lvl5pPr>
          </a:lstStyle>
          <a:p>
            <a:pPr lvl="0"/>
            <a:r>
              <a:rPr lang="en-GB" dirty="0"/>
              <a:t>Click to add text Enter &amp; TAB for next text level                         SHIFT+TAB to go back in levels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49" name="Text Placeholder 19">
            <a:extLst>
              <a:ext uri="{FF2B5EF4-FFF2-40B4-BE49-F238E27FC236}">
                <a16:creationId xmlns:a16="http://schemas.microsoft.com/office/drawing/2014/main" id="{E96D404D-DFA5-4F47-96E8-0194009056A4}"/>
              </a:ext>
            </a:extLst>
          </p:cNvPr>
          <p:cNvSpPr>
            <a:spLocks noGrp="1"/>
          </p:cNvSpPr>
          <p:nvPr>
            <p:ph type="body" sz="quarter" idx="248" hasCustomPrompt="1"/>
          </p:nvPr>
        </p:nvSpPr>
        <p:spPr>
          <a:xfrm>
            <a:off x="6240466" y="4190251"/>
            <a:ext cx="2545200" cy="190500"/>
          </a:xfrm>
        </p:spPr>
        <p:txBody>
          <a:bodyPr lIns="180000" rIns="180000"/>
          <a:lstStyle>
            <a:lvl1pPr marL="0" indent="0">
              <a:buNone/>
              <a:defRPr sz="1000"/>
            </a:lvl1pPr>
          </a:lstStyle>
          <a:p>
            <a:pPr lvl="0"/>
            <a:r>
              <a:rPr lang="en-GB" dirty="0"/>
              <a:t>Click to add eyebrow</a:t>
            </a:r>
          </a:p>
        </p:txBody>
      </p:sp>
      <p:sp>
        <p:nvSpPr>
          <p:cNvPr id="51" name="Text Placeholder 8">
            <a:extLst>
              <a:ext uri="{FF2B5EF4-FFF2-40B4-BE49-F238E27FC236}">
                <a16:creationId xmlns:a16="http://schemas.microsoft.com/office/drawing/2014/main" id="{FC9017A7-FB73-47D9-B438-DC297A970F0F}"/>
              </a:ext>
            </a:extLst>
          </p:cNvPr>
          <p:cNvSpPr>
            <a:spLocks noGrp="1"/>
          </p:cNvSpPr>
          <p:nvPr>
            <p:ph type="body" sz="quarter" idx="250" hasCustomPrompt="1"/>
          </p:nvPr>
        </p:nvSpPr>
        <p:spPr>
          <a:xfrm>
            <a:off x="9070541" y="4017482"/>
            <a:ext cx="2545200" cy="1648800"/>
          </a:xfrm>
          <a:prstGeom prst="round2SameRect">
            <a:avLst>
              <a:gd name="adj1" fmla="val 0"/>
              <a:gd name="adj2" fmla="val 6302"/>
            </a:avLst>
          </a:prstGeom>
          <a:solidFill>
            <a:schemeClr val="bg2">
              <a:lumMod val="40000"/>
              <a:lumOff val="60000"/>
            </a:schemeClr>
          </a:solidFill>
        </p:spPr>
        <p:txBody>
          <a:bodyPr lIns="180000" tIns="360000" rIns="180000" bIns="360000"/>
          <a:lstStyle>
            <a:lvl1pPr marL="0" indent="0">
              <a:spcAft>
                <a:spcPts val="500"/>
              </a:spcAft>
              <a:buFont typeface="Arial" panose="020B0604020202020204" pitchFamily="34" charset="0"/>
              <a:buChar char="​"/>
              <a:defRPr sz="1600" b="1">
                <a:solidFill>
                  <a:schemeClr val="accent1"/>
                </a:solidFill>
              </a:defRPr>
            </a:lvl1pPr>
            <a:lvl2pPr marL="0" indent="0">
              <a:buFont typeface="Arial" panose="020B0604020202020204" pitchFamily="34" charset="0"/>
              <a:buChar char="​"/>
              <a:defRPr sz="1000"/>
            </a:lvl2pPr>
            <a:lvl3pPr marL="144000" indent="-144000">
              <a:defRPr sz="1000"/>
            </a:lvl3pPr>
            <a:lvl4pPr>
              <a:defRPr sz="1000"/>
            </a:lvl4pPr>
            <a:lvl5pPr>
              <a:defRPr sz="1000"/>
            </a:lvl5pPr>
          </a:lstStyle>
          <a:p>
            <a:pPr lvl="0"/>
            <a:r>
              <a:rPr lang="en-GB" dirty="0"/>
              <a:t>Click to add text Enter &amp; TAB for next text level                         SHIFT+TAB to go back in levels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52" name="Text Placeholder 19">
            <a:extLst>
              <a:ext uri="{FF2B5EF4-FFF2-40B4-BE49-F238E27FC236}">
                <a16:creationId xmlns:a16="http://schemas.microsoft.com/office/drawing/2014/main" id="{24A91D53-1C09-4DC8-A4B5-CD2A69EA81FC}"/>
              </a:ext>
            </a:extLst>
          </p:cNvPr>
          <p:cNvSpPr>
            <a:spLocks noGrp="1"/>
          </p:cNvSpPr>
          <p:nvPr>
            <p:ph type="body" sz="quarter" idx="251" hasCustomPrompt="1"/>
          </p:nvPr>
        </p:nvSpPr>
        <p:spPr>
          <a:xfrm>
            <a:off x="9070541" y="4190251"/>
            <a:ext cx="2545200" cy="190500"/>
          </a:xfrm>
        </p:spPr>
        <p:txBody>
          <a:bodyPr lIns="180000" rIns="180000"/>
          <a:lstStyle>
            <a:lvl1pPr marL="0" indent="0">
              <a:buNone/>
              <a:defRPr sz="1000"/>
            </a:lvl1pPr>
          </a:lstStyle>
          <a:p>
            <a:pPr lvl="0"/>
            <a:r>
              <a:rPr lang="en-GB" dirty="0"/>
              <a:t>Click to add eyebrow</a:t>
            </a:r>
          </a:p>
        </p:txBody>
      </p:sp>
      <p:sp>
        <p:nvSpPr>
          <p:cNvPr id="31" name="Text Placeholder note">
            <a:extLst>
              <a:ext uri="{FF2B5EF4-FFF2-40B4-BE49-F238E27FC236}">
                <a16:creationId xmlns:a16="http://schemas.microsoft.com/office/drawing/2014/main" id="{F14EF1B0-24C9-44E2-B25E-F88333ECD627}"/>
              </a:ext>
            </a:extLst>
          </p:cNvPr>
          <p:cNvSpPr>
            <a:spLocks noGrp="1"/>
          </p:cNvSpPr>
          <p:nvPr>
            <p:ph type="body" sz="quarter" idx="256" hasCustomPrompt="1"/>
          </p:nvPr>
        </p:nvSpPr>
        <p:spPr>
          <a:xfrm>
            <a:off x="576000" y="5994000"/>
            <a:ext cx="11041200" cy="288000"/>
          </a:xfrm>
        </p:spPr>
        <p:txBody>
          <a:bodyPr anchor="b" anchorCtr="0"/>
          <a:lstStyle>
            <a:lvl1pPr marL="0" indent="0">
              <a:lnSpc>
                <a:spcPct val="100000"/>
              </a:lnSpc>
              <a:spcAft>
                <a:spcPts val="600"/>
              </a:spcAft>
              <a:buFontTx/>
              <a:buNone/>
              <a:defRPr lang="en-US" sz="800" i="1" kern="1200" dirty="0" smtClean="0">
                <a:solidFill>
                  <a:srgbClr val="545859"/>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3" name="Date Placeholder 2">
            <a:extLst>
              <a:ext uri="{FF2B5EF4-FFF2-40B4-BE49-F238E27FC236}">
                <a16:creationId xmlns:a16="http://schemas.microsoft.com/office/drawing/2014/main" id="{E7528026-C819-4CCB-8309-AA98DBCA8FF3}"/>
              </a:ext>
            </a:extLst>
          </p:cNvPr>
          <p:cNvSpPr>
            <a:spLocks noGrp="1"/>
          </p:cNvSpPr>
          <p:nvPr>
            <p:ph type="dt" sz="half" idx="252"/>
          </p:nvPr>
        </p:nvSpPr>
        <p:spPr/>
        <p:txBody>
          <a:bodyPr/>
          <a:lstStyle/>
          <a:p>
            <a:endParaRPr lang="en-GB" dirty="0"/>
          </a:p>
        </p:txBody>
      </p:sp>
      <p:sp>
        <p:nvSpPr>
          <p:cNvPr id="4" name="Footer Placeholder 3">
            <a:extLst>
              <a:ext uri="{FF2B5EF4-FFF2-40B4-BE49-F238E27FC236}">
                <a16:creationId xmlns:a16="http://schemas.microsoft.com/office/drawing/2014/main" id="{3D65CECA-7E59-4D37-A6A6-088A117396C7}"/>
              </a:ext>
            </a:extLst>
          </p:cNvPr>
          <p:cNvSpPr>
            <a:spLocks noGrp="1"/>
          </p:cNvSpPr>
          <p:nvPr>
            <p:ph type="ftr" sz="quarter" idx="253"/>
          </p:nvPr>
        </p:nvSpPr>
        <p:spPr/>
        <p:txBody>
          <a:bodyPr/>
          <a:lstStyle/>
          <a:p>
            <a:endParaRPr lang="en-GB" dirty="0"/>
          </a:p>
        </p:txBody>
      </p:sp>
      <p:sp>
        <p:nvSpPr>
          <p:cNvPr id="5" name="Slide Number Placeholder 4">
            <a:extLst>
              <a:ext uri="{FF2B5EF4-FFF2-40B4-BE49-F238E27FC236}">
                <a16:creationId xmlns:a16="http://schemas.microsoft.com/office/drawing/2014/main" id="{FE4CF40C-7706-4E9F-A38E-B58D86103D49}"/>
              </a:ext>
            </a:extLst>
          </p:cNvPr>
          <p:cNvSpPr>
            <a:spLocks noGrp="1"/>
          </p:cNvSpPr>
          <p:nvPr>
            <p:ph type="sldNum" sz="quarter" idx="254"/>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135815605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userDrawn="1">
  <p:cSld name="Report: Title + 2 column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013AF-867C-4364-ABE3-426D46D8A367}"/>
              </a:ext>
            </a:extLst>
          </p:cNvPr>
          <p:cNvSpPr>
            <a:spLocks noGrp="1"/>
          </p:cNvSpPr>
          <p:nvPr>
            <p:ph type="title" hasCustomPrompt="1"/>
          </p:nvPr>
        </p:nvSpPr>
        <p:spPr>
          <a:xfrm>
            <a:off x="576000" y="576000"/>
            <a:ext cx="11041200" cy="460800"/>
          </a:xfrm>
        </p:spPr>
        <p:txBody>
          <a:bodyPr/>
          <a:lstStyle/>
          <a:p>
            <a:r>
              <a:rPr lang="en-GB" dirty="0"/>
              <a:t>Click to add title</a:t>
            </a:r>
          </a:p>
        </p:txBody>
      </p:sp>
      <p:sp>
        <p:nvSpPr>
          <p:cNvPr id="11" name="Subtitle">
            <a:extLst>
              <a:ext uri="{FF2B5EF4-FFF2-40B4-BE49-F238E27FC236}">
                <a16:creationId xmlns:a16="http://schemas.microsoft.com/office/drawing/2014/main" id="{71801985-B653-4AB2-ACC1-184612446554}"/>
              </a:ext>
            </a:extLst>
          </p:cNvPr>
          <p:cNvSpPr>
            <a:spLocks noGrp="1"/>
          </p:cNvSpPr>
          <p:nvPr>
            <p:ph type="subTitle" idx="223" hasCustomPrompt="1"/>
          </p:nvPr>
        </p:nvSpPr>
        <p:spPr>
          <a:xfrm>
            <a:off x="576000" y="1036800"/>
            <a:ext cx="11041200"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accent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7" name="Content Placeholder 6">
            <a:extLst>
              <a:ext uri="{FF2B5EF4-FFF2-40B4-BE49-F238E27FC236}">
                <a16:creationId xmlns:a16="http://schemas.microsoft.com/office/drawing/2014/main" id="{4E09B968-61B7-45EB-A6BB-A568137E60D1}"/>
              </a:ext>
            </a:extLst>
          </p:cNvPr>
          <p:cNvSpPr>
            <a:spLocks noGrp="1"/>
          </p:cNvSpPr>
          <p:nvPr>
            <p:ph sz="quarter" idx="13" hasCustomPrompt="1"/>
          </p:nvPr>
        </p:nvSpPr>
        <p:spPr>
          <a:xfrm>
            <a:off x="576000" y="1728000"/>
            <a:ext cx="5374800" cy="4266000"/>
          </a:xfrm>
        </p:spPr>
        <p:txBody>
          <a:bodyPr/>
          <a:lstStyle>
            <a:lvl1pPr marL="108000" indent="-108000">
              <a:spcAft>
                <a:spcPts val="300"/>
              </a:spcAft>
              <a:defRPr sz="900"/>
            </a:lvl1pPr>
            <a:lvl2pPr marL="216000" indent="-108000">
              <a:spcAft>
                <a:spcPts val="300"/>
              </a:spcAft>
              <a:defRPr sz="900"/>
            </a:lvl2pPr>
            <a:lvl3pPr marL="324000" indent="-108000">
              <a:spcAft>
                <a:spcPts val="300"/>
              </a:spcAft>
              <a:defRPr sz="900"/>
            </a:lvl3pPr>
            <a:lvl4pPr>
              <a:spcAft>
                <a:spcPts val="1000"/>
              </a:spcAft>
              <a:defRPr sz="900" cap="all" baseline="0">
                <a:solidFill>
                  <a:schemeClr val="accent1"/>
                </a:solidFill>
              </a:defRPr>
            </a:lvl4pPr>
            <a:lvl5pPr>
              <a:defRPr sz="900"/>
            </a:lvl5pPr>
            <a:lvl6pPr marL="180000" indent="-180000">
              <a:spcAft>
                <a:spcPts val="600"/>
              </a:spcAft>
              <a:buFont typeface="Arial" panose="020B0604020202020204" pitchFamily="34" charset="0"/>
              <a:buChar char="•"/>
              <a:defRPr sz="1600" b="0"/>
            </a:lvl6pPr>
            <a:lvl7pPr marL="360000" indent="-180000">
              <a:spcAft>
                <a:spcPts val="600"/>
              </a:spcAft>
              <a:buFont typeface="Arial" panose="020B0604020202020204" pitchFamily="34" charset="0"/>
              <a:buChar char="•"/>
              <a:defRPr sz="1600" b="0"/>
            </a:lvl7pPr>
            <a:lvl8pPr marL="540000" indent="-180000">
              <a:spcAft>
                <a:spcPts val="600"/>
              </a:spcAft>
              <a:buFont typeface="Arial" panose="020B0604020202020204" pitchFamily="34" charset="0"/>
              <a:buChar char="•"/>
              <a:defRPr sz="1600" b="0"/>
            </a:lvl8pPr>
          </a:lstStyle>
          <a:p>
            <a:pPr lvl="0"/>
            <a:r>
              <a:rPr lang="en-GB" noProof="0" dirty="0"/>
              <a:t>Click to add text                                                                                                                                     Enter &amp;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12" name="Content Placeholder 6">
            <a:extLst>
              <a:ext uri="{FF2B5EF4-FFF2-40B4-BE49-F238E27FC236}">
                <a16:creationId xmlns:a16="http://schemas.microsoft.com/office/drawing/2014/main" id="{5E935795-93AE-416A-A002-B16E63D2FBA0}"/>
              </a:ext>
            </a:extLst>
          </p:cNvPr>
          <p:cNvSpPr>
            <a:spLocks noGrp="1"/>
          </p:cNvSpPr>
          <p:nvPr>
            <p:ph sz="quarter" idx="14" hasCustomPrompt="1"/>
          </p:nvPr>
        </p:nvSpPr>
        <p:spPr>
          <a:xfrm>
            <a:off x="6242400" y="1728000"/>
            <a:ext cx="5374800" cy="4266000"/>
          </a:xfrm>
        </p:spPr>
        <p:txBody>
          <a:bodyPr/>
          <a:lstStyle>
            <a:lvl1pPr marL="108000" indent="-108000">
              <a:spcAft>
                <a:spcPts val="300"/>
              </a:spcAft>
              <a:defRPr sz="900"/>
            </a:lvl1pPr>
            <a:lvl2pPr marL="216000" indent="-108000">
              <a:spcAft>
                <a:spcPts val="300"/>
              </a:spcAft>
              <a:defRPr sz="900"/>
            </a:lvl2pPr>
            <a:lvl3pPr marL="324000" indent="-108000">
              <a:spcAft>
                <a:spcPts val="300"/>
              </a:spcAft>
              <a:defRPr sz="900"/>
            </a:lvl3pPr>
            <a:lvl4pPr>
              <a:spcAft>
                <a:spcPts val="1000"/>
              </a:spcAft>
              <a:defRPr sz="900" cap="all" baseline="0">
                <a:solidFill>
                  <a:schemeClr val="accent1"/>
                </a:solidFill>
              </a:defRPr>
            </a:lvl4pPr>
            <a:lvl5pPr>
              <a:defRPr sz="900"/>
            </a:lvl5pPr>
            <a:lvl6pPr marL="180000" indent="-180000">
              <a:spcAft>
                <a:spcPts val="600"/>
              </a:spcAft>
              <a:buFont typeface="Arial" panose="020B0604020202020204" pitchFamily="34" charset="0"/>
              <a:buChar char="•"/>
              <a:defRPr sz="1600" b="0"/>
            </a:lvl6pPr>
            <a:lvl7pPr marL="360000" indent="-180000">
              <a:spcAft>
                <a:spcPts val="600"/>
              </a:spcAft>
              <a:buFont typeface="Arial" panose="020B0604020202020204" pitchFamily="34" charset="0"/>
              <a:buChar char="•"/>
              <a:defRPr sz="1600" b="0"/>
            </a:lvl7pPr>
            <a:lvl8pPr marL="540000" indent="-180000">
              <a:spcAft>
                <a:spcPts val="600"/>
              </a:spcAft>
              <a:buFont typeface="Arial" panose="020B0604020202020204" pitchFamily="34" charset="0"/>
              <a:buChar char="•"/>
              <a:defRPr sz="1600" b="0"/>
            </a:lvl8pPr>
          </a:lstStyle>
          <a:p>
            <a:pPr lvl="0"/>
            <a:r>
              <a:rPr lang="en-GB" noProof="0" dirty="0"/>
              <a:t>Click to add text                                                                                                                                     Enter &amp;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13" name="Text Placeholder note">
            <a:extLst>
              <a:ext uri="{FF2B5EF4-FFF2-40B4-BE49-F238E27FC236}">
                <a16:creationId xmlns:a16="http://schemas.microsoft.com/office/drawing/2014/main" id="{8433E5DD-2764-408A-8BF5-9E0011C5C087}"/>
              </a:ext>
            </a:extLst>
          </p:cNvPr>
          <p:cNvSpPr>
            <a:spLocks noGrp="1"/>
          </p:cNvSpPr>
          <p:nvPr>
            <p:ph type="body" sz="quarter" idx="233" hasCustomPrompt="1"/>
          </p:nvPr>
        </p:nvSpPr>
        <p:spPr>
          <a:xfrm>
            <a:off x="576000" y="5994000"/>
            <a:ext cx="11041200" cy="288000"/>
          </a:xfrm>
        </p:spPr>
        <p:txBody>
          <a:bodyPr anchor="b" anchorCtr="0"/>
          <a:lstStyle>
            <a:lvl1pPr marL="0" indent="0">
              <a:lnSpc>
                <a:spcPct val="100000"/>
              </a:lnSpc>
              <a:spcAft>
                <a:spcPts val="600"/>
              </a:spcAft>
              <a:buFontTx/>
              <a:buNone/>
              <a:defRPr lang="en-US" sz="800" i="1" kern="1200" dirty="0" smtClean="0">
                <a:solidFill>
                  <a:srgbClr val="545859"/>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6" name="Date Placeholder 5">
            <a:extLst>
              <a:ext uri="{FF2B5EF4-FFF2-40B4-BE49-F238E27FC236}">
                <a16:creationId xmlns:a16="http://schemas.microsoft.com/office/drawing/2014/main" id="{C8D3A32A-DC78-424F-A5F9-6672EEAE3C28}"/>
              </a:ext>
            </a:extLst>
          </p:cNvPr>
          <p:cNvSpPr>
            <a:spLocks noGrp="1"/>
          </p:cNvSpPr>
          <p:nvPr>
            <p:ph type="dt" sz="half" idx="220"/>
          </p:nvPr>
        </p:nvSpPr>
        <p:spPr/>
        <p:txBody>
          <a:bodyPr/>
          <a:lstStyle/>
          <a:p>
            <a:endParaRPr lang="en-GB" dirty="0"/>
          </a:p>
        </p:txBody>
      </p:sp>
      <p:sp>
        <p:nvSpPr>
          <p:cNvPr id="9" name="Footer Placeholder 8">
            <a:extLst>
              <a:ext uri="{FF2B5EF4-FFF2-40B4-BE49-F238E27FC236}">
                <a16:creationId xmlns:a16="http://schemas.microsoft.com/office/drawing/2014/main" id="{1C8ED045-8984-4E4F-B319-19DA000B0DF1}"/>
              </a:ext>
            </a:extLst>
          </p:cNvPr>
          <p:cNvSpPr>
            <a:spLocks noGrp="1"/>
          </p:cNvSpPr>
          <p:nvPr>
            <p:ph type="ftr" sz="quarter" idx="221"/>
          </p:nvPr>
        </p:nvSpPr>
        <p:spPr/>
        <p:txBody>
          <a:bodyPr/>
          <a:lstStyle/>
          <a:p>
            <a:endParaRPr lang="en-GB" dirty="0"/>
          </a:p>
        </p:txBody>
      </p:sp>
      <p:sp>
        <p:nvSpPr>
          <p:cNvPr id="10" name="Slide Number Placeholder 9">
            <a:extLst>
              <a:ext uri="{FF2B5EF4-FFF2-40B4-BE49-F238E27FC236}">
                <a16:creationId xmlns:a16="http://schemas.microsoft.com/office/drawing/2014/main" id="{A2EBBEA2-FEF0-46EC-A1B6-8C333EF3618B}"/>
              </a:ext>
            </a:extLst>
          </p:cNvPr>
          <p:cNvSpPr>
            <a:spLocks noGrp="1"/>
          </p:cNvSpPr>
          <p:nvPr>
            <p:ph type="sldNum" sz="quarter" idx="222"/>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389940082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userDrawn="1">
  <p:cSld name="Report: Title + 3 column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013AF-867C-4364-ABE3-426D46D8A367}"/>
              </a:ext>
            </a:extLst>
          </p:cNvPr>
          <p:cNvSpPr>
            <a:spLocks noGrp="1"/>
          </p:cNvSpPr>
          <p:nvPr>
            <p:ph type="title" hasCustomPrompt="1"/>
          </p:nvPr>
        </p:nvSpPr>
        <p:spPr>
          <a:xfrm>
            <a:off x="576000" y="576000"/>
            <a:ext cx="11041200" cy="460800"/>
          </a:xfrm>
        </p:spPr>
        <p:txBody>
          <a:bodyPr/>
          <a:lstStyle/>
          <a:p>
            <a:r>
              <a:rPr lang="en-GB" dirty="0"/>
              <a:t>Click to add title</a:t>
            </a:r>
          </a:p>
        </p:txBody>
      </p:sp>
      <p:sp>
        <p:nvSpPr>
          <p:cNvPr id="13" name="Subtitle">
            <a:extLst>
              <a:ext uri="{FF2B5EF4-FFF2-40B4-BE49-F238E27FC236}">
                <a16:creationId xmlns:a16="http://schemas.microsoft.com/office/drawing/2014/main" id="{3C0AA0A5-1F98-4D70-BFC9-267D32059A67}"/>
              </a:ext>
            </a:extLst>
          </p:cNvPr>
          <p:cNvSpPr>
            <a:spLocks noGrp="1"/>
          </p:cNvSpPr>
          <p:nvPr>
            <p:ph type="subTitle" idx="223" hasCustomPrompt="1"/>
          </p:nvPr>
        </p:nvSpPr>
        <p:spPr>
          <a:xfrm>
            <a:off x="576000" y="1036800"/>
            <a:ext cx="11041200"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accent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7" name="Content Placeholder 6">
            <a:extLst>
              <a:ext uri="{FF2B5EF4-FFF2-40B4-BE49-F238E27FC236}">
                <a16:creationId xmlns:a16="http://schemas.microsoft.com/office/drawing/2014/main" id="{4E09B968-61B7-45EB-A6BB-A568137E60D1}"/>
              </a:ext>
            </a:extLst>
          </p:cNvPr>
          <p:cNvSpPr>
            <a:spLocks noGrp="1"/>
          </p:cNvSpPr>
          <p:nvPr>
            <p:ph sz="quarter" idx="13" hasCustomPrompt="1"/>
          </p:nvPr>
        </p:nvSpPr>
        <p:spPr>
          <a:xfrm>
            <a:off x="576000" y="1728000"/>
            <a:ext cx="3488000" cy="4266000"/>
          </a:xfrm>
        </p:spPr>
        <p:txBody>
          <a:bodyPr/>
          <a:lstStyle>
            <a:lvl1pPr marL="108000" indent="-108000">
              <a:spcAft>
                <a:spcPts val="300"/>
              </a:spcAft>
              <a:defRPr sz="900"/>
            </a:lvl1pPr>
            <a:lvl2pPr marL="216000" indent="-108000">
              <a:spcAft>
                <a:spcPts val="300"/>
              </a:spcAft>
              <a:defRPr sz="900"/>
            </a:lvl2pPr>
            <a:lvl3pPr marL="324000" indent="-108000">
              <a:spcAft>
                <a:spcPts val="300"/>
              </a:spcAft>
              <a:defRPr sz="900"/>
            </a:lvl3pPr>
            <a:lvl4pPr>
              <a:spcAft>
                <a:spcPts val="1000"/>
              </a:spcAft>
              <a:defRPr sz="900" cap="all" baseline="0">
                <a:solidFill>
                  <a:schemeClr val="accent1"/>
                </a:solidFill>
              </a:defRPr>
            </a:lvl4pPr>
            <a:lvl5pPr>
              <a:defRPr sz="900"/>
            </a:lvl5pPr>
            <a:lvl6pPr marL="180000" indent="-180000">
              <a:spcAft>
                <a:spcPts val="600"/>
              </a:spcAft>
              <a:buFont typeface="Arial" panose="020B0604020202020204" pitchFamily="34" charset="0"/>
              <a:buChar char="•"/>
              <a:defRPr sz="1600" b="0"/>
            </a:lvl6pPr>
            <a:lvl7pPr marL="360000" indent="-180000">
              <a:spcAft>
                <a:spcPts val="600"/>
              </a:spcAft>
              <a:buFont typeface="Arial" panose="020B0604020202020204" pitchFamily="34" charset="0"/>
              <a:buChar char="•"/>
              <a:defRPr sz="1600" b="0"/>
            </a:lvl7pPr>
            <a:lvl8pPr marL="540000" indent="-180000">
              <a:spcAft>
                <a:spcPts val="600"/>
              </a:spcAft>
              <a:buFont typeface="Arial" panose="020B0604020202020204" pitchFamily="34" charset="0"/>
              <a:buChar char="•"/>
              <a:defRPr sz="1600" b="0"/>
            </a:lvl8pPr>
          </a:lstStyle>
          <a:p>
            <a:pPr lvl="0"/>
            <a:r>
              <a:rPr lang="en-GB" noProof="0" dirty="0"/>
              <a:t>Click to add text                                                                               Enter &amp;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12" name="Content Placeholder 6">
            <a:extLst>
              <a:ext uri="{FF2B5EF4-FFF2-40B4-BE49-F238E27FC236}">
                <a16:creationId xmlns:a16="http://schemas.microsoft.com/office/drawing/2014/main" id="{5E935795-93AE-416A-A002-B16E63D2FBA0}"/>
              </a:ext>
            </a:extLst>
          </p:cNvPr>
          <p:cNvSpPr>
            <a:spLocks noGrp="1"/>
          </p:cNvSpPr>
          <p:nvPr>
            <p:ph sz="quarter" idx="14" hasCustomPrompt="1"/>
          </p:nvPr>
        </p:nvSpPr>
        <p:spPr>
          <a:xfrm>
            <a:off x="4353400" y="1728000"/>
            <a:ext cx="3487263" cy="4266000"/>
          </a:xfrm>
        </p:spPr>
        <p:txBody>
          <a:bodyPr/>
          <a:lstStyle>
            <a:lvl1pPr marL="108000" indent="-108000">
              <a:spcAft>
                <a:spcPts val="300"/>
              </a:spcAft>
              <a:defRPr sz="900"/>
            </a:lvl1pPr>
            <a:lvl2pPr marL="216000" indent="-108000">
              <a:spcAft>
                <a:spcPts val="300"/>
              </a:spcAft>
              <a:defRPr sz="900"/>
            </a:lvl2pPr>
            <a:lvl3pPr marL="324000" indent="-108000">
              <a:spcAft>
                <a:spcPts val="300"/>
              </a:spcAft>
              <a:defRPr sz="900"/>
            </a:lvl3pPr>
            <a:lvl4pPr>
              <a:spcAft>
                <a:spcPts val="1000"/>
              </a:spcAft>
              <a:defRPr sz="900" cap="all" baseline="0">
                <a:solidFill>
                  <a:schemeClr val="accent1"/>
                </a:solidFill>
              </a:defRPr>
            </a:lvl4pPr>
            <a:lvl5pPr>
              <a:defRPr sz="900"/>
            </a:lvl5pPr>
            <a:lvl6pPr marL="180000" indent="-180000">
              <a:spcAft>
                <a:spcPts val="600"/>
              </a:spcAft>
              <a:buFont typeface="Arial" panose="020B0604020202020204" pitchFamily="34" charset="0"/>
              <a:buChar char="•"/>
              <a:defRPr sz="1600" b="0"/>
            </a:lvl6pPr>
            <a:lvl7pPr marL="360000" indent="-180000">
              <a:spcAft>
                <a:spcPts val="600"/>
              </a:spcAft>
              <a:buFont typeface="Arial" panose="020B0604020202020204" pitchFamily="34" charset="0"/>
              <a:buChar char="•"/>
              <a:defRPr sz="1600" b="0"/>
            </a:lvl7pPr>
            <a:lvl8pPr marL="540000" indent="-180000">
              <a:spcAft>
                <a:spcPts val="600"/>
              </a:spcAft>
              <a:buFont typeface="Arial" panose="020B0604020202020204" pitchFamily="34" charset="0"/>
              <a:buChar char="•"/>
              <a:defRPr sz="1600" b="0"/>
            </a:lvl8pPr>
          </a:lstStyle>
          <a:p>
            <a:pPr lvl="0"/>
            <a:r>
              <a:rPr lang="en-GB" noProof="0" dirty="0"/>
              <a:t>Click to add text                                                                               Enter &amp;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9" name="Content Placeholder 6">
            <a:extLst>
              <a:ext uri="{FF2B5EF4-FFF2-40B4-BE49-F238E27FC236}">
                <a16:creationId xmlns:a16="http://schemas.microsoft.com/office/drawing/2014/main" id="{B473FACA-8940-412A-9B74-907CCFA6BC95}"/>
              </a:ext>
            </a:extLst>
          </p:cNvPr>
          <p:cNvSpPr>
            <a:spLocks noGrp="1"/>
          </p:cNvSpPr>
          <p:nvPr>
            <p:ph sz="quarter" idx="15" hasCustomPrompt="1"/>
          </p:nvPr>
        </p:nvSpPr>
        <p:spPr>
          <a:xfrm>
            <a:off x="8129937" y="1728000"/>
            <a:ext cx="3487263" cy="4266000"/>
          </a:xfrm>
        </p:spPr>
        <p:txBody>
          <a:bodyPr/>
          <a:lstStyle>
            <a:lvl1pPr marL="108000" indent="-108000">
              <a:spcAft>
                <a:spcPts val="300"/>
              </a:spcAft>
              <a:defRPr sz="900"/>
            </a:lvl1pPr>
            <a:lvl2pPr marL="216000" indent="-108000">
              <a:spcAft>
                <a:spcPts val="300"/>
              </a:spcAft>
              <a:defRPr sz="900"/>
            </a:lvl2pPr>
            <a:lvl3pPr marL="324000" indent="-108000">
              <a:spcAft>
                <a:spcPts val="300"/>
              </a:spcAft>
              <a:defRPr sz="900"/>
            </a:lvl3pPr>
            <a:lvl4pPr>
              <a:spcAft>
                <a:spcPts val="1000"/>
              </a:spcAft>
              <a:defRPr sz="900" cap="all" baseline="0">
                <a:solidFill>
                  <a:schemeClr val="accent1"/>
                </a:solidFill>
              </a:defRPr>
            </a:lvl4pPr>
            <a:lvl5pPr>
              <a:defRPr sz="900"/>
            </a:lvl5pPr>
            <a:lvl6pPr marL="180000" indent="-180000">
              <a:spcAft>
                <a:spcPts val="600"/>
              </a:spcAft>
              <a:buFont typeface="Arial" panose="020B0604020202020204" pitchFamily="34" charset="0"/>
              <a:buChar char="•"/>
              <a:defRPr sz="1600" b="0"/>
            </a:lvl6pPr>
            <a:lvl7pPr marL="360000" indent="-180000">
              <a:spcAft>
                <a:spcPts val="600"/>
              </a:spcAft>
              <a:buFont typeface="Arial" panose="020B0604020202020204" pitchFamily="34" charset="0"/>
              <a:buChar char="•"/>
              <a:defRPr sz="1600" b="0"/>
            </a:lvl7pPr>
            <a:lvl8pPr marL="540000" indent="-180000">
              <a:spcAft>
                <a:spcPts val="600"/>
              </a:spcAft>
              <a:buFont typeface="Arial" panose="020B0604020202020204" pitchFamily="34" charset="0"/>
              <a:buChar char="•"/>
              <a:defRPr sz="1600" b="0"/>
            </a:lvl8pPr>
          </a:lstStyle>
          <a:p>
            <a:pPr lvl="0"/>
            <a:r>
              <a:rPr lang="en-GB" noProof="0" dirty="0"/>
              <a:t>Click to add text                                                                               Enter &amp;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14" name="Text Placeholder note">
            <a:extLst>
              <a:ext uri="{FF2B5EF4-FFF2-40B4-BE49-F238E27FC236}">
                <a16:creationId xmlns:a16="http://schemas.microsoft.com/office/drawing/2014/main" id="{228CDA2F-7D5D-463C-AAB4-8E963FE3DA67}"/>
              </a:ext>
            </a:extLst>
          </p:cNvPr>
          <p:cNvSpPr>
            <a:spLocks noGrp="1"/>
          </p:cNvSpPr>
          <p:nvPr>
            <p:ph type="body" sz="quarter" idx="233" hasCustomPrompt="1"/>
          </p:nvPr>
        </p:nvSpPr>
        <p:spPr>
          <a:xfrm>
            <a:off x="576000" y="5994000"/>
            <a:ext cx="11041200" cy="288000"/>
          </a:xfrm>
        </p:spPr>
        <p:txBody>
          <a:bodyPr anchor="b" anchorCtr="0"/>
          <a:lstStyle>
            <a:lvl1pPr marL="0" indent="0">
              <a:lnSpc>
                <a:spcPct val="100000"/>
              </a:lnSpc>
              <a:spcAft>
                <a:spcPts val="600"/>
              </a:spcAft>
              <a:buFontTx/>
              <a:buNone/>
              <a:defRPr lang="en-US" sz="800" i="1" kern="1200" dirty="0" smtClean="0">
                <a:solidFill>
                  <a:srgbClr val="545859"/>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6" name="Date Placeholder 5">
            <a:extLst>
              <a:ext uri="{FF2B5EF4-FFF2-40B4-BE49-F238E27FC236}">
                <a16:creationId xmlns:a16="http://schemas.microsoft.com/office/drawing/2014/main" id="{0B66C67D-6D5F-4981-B3C2-C43FB18290E3}"/>
              </a:ext>
            </a:extLst>
          </p:cNvPr>
          <p:cNvSpPr>
            <a:spLocks noGrp="1"/>
          </p:cNvSpPr>
          <p:nvPr>
            <p:ph type="dt" sz="half" idx="220"/>
          </p:nvPr>
        </p:nvSpPr>
        <p:spPr/>
        <p:txBody>
          <a:bodyPr/>
          <a:lstStyle/>
          <a:p>
            <a:endParaRPr lang="en-GB" dirty="0"/>
          </a:p>
        </p:txBody>
      </p:sp>
      <p:sp>
        <p:nvSpPr>
          <p:cNvPr id="8" name="Footer Placeholder 7">
            <a:extLst>
              <a:ext uri="{FF2B5EF4-FFF2-40B4-BE49-F238E27FC236}">
                <a16:creationId xmlns:a16="http://schemas.microsoft.com/office/drawing/2014/main" id="{C456746D-0392-4289-95D5-216CC52B2A82}"/>
              </a:ext>
            </a:extLst>
          </p:cNvPr>
          <p:cNvSpPr>
            <a:spLocks noGrp="1"/>
          </p:cNvSpPr>
          <p:nvPr>
            <p:ph type="ftr" sz="quarter" idx="221"/>
          </p:nvPr>
        </p:nvSpPr>
        <p:spPr/>
        <p:txBody>
          <a:bodyPr/>
          <a:lstStyle/>
          <a:p>
            <a:endParaRPr lang="en-GB" dirty="0"/>
          </a:p>
        </p:txBody>
      </p:sp>
      <p:sp>
        <p:nvSpPr>
          <p:cNvPr id="11" name="Slide Number Placeholder 10">
            <a:extLst>
              <a:ext uri="{FF2B5EF4-FFF2-40B4-BE49-F238E27FC236}">
                <a16:creationId xmlns:a16="http://schemas.microsoft.com/office/drawing/2014/main" id="{D8D38259-C5D3-40E3-AA1A-2F0F7E706138}"/>
              </a:ext>
            </a:extLst>
          </p:cNvPr>
          <p:cNvSpPr>
            <a:spLocks noGrp="1"/>
          </p:cNvSpPr>
          <p:nvPr>
            <p:ph type="sldNum" sz="quarter" idx="222"/>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314610742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userDrawn="1">
  <p:cSld name="Report: Title + Quote + 2 column content">
    <p:spTree>
      <p:nvGrpSpPr>
        <p:cNvPr id="1" name=""/>
        <p:cNvGrpSpPr/>
        <p:nvPr/>
      </p:nvGrpSpPr>
      <p:grpSpPr>
        <a:xfrm>
          <a:off x="0" y="0"/>
          <a:ext cx="0" cy="0"/>
          <a:chOff x="0" y="0"/>
          <a:chExt cx="0" cy="0"/>
        </a:xfrm>
      </p:grpSpPr>
      <p:grpSp>
        <p:nvGrpSpPr>
          <p:cNvPr id="11" name="Graphic 20">
            <a:extLst>
              <a:ext uri="{FF2B5EF4-FFF2-40B4-BE49-F238E27FC236}">
                <a16:creationId xmlns:a16="http://schemas.microsoft.com/office/drawing/2014/main" id="{C57C102F-58E6-4B79-B225-9AB3E35F3141}"/>
              </a:ext>
            </a:extLst>
          </p:cNvPr>
          <p:cNvGrpSpPr/>
          <p:nvPr userDrawn="1"/>
        </p:nvGrpSpPr>
        <p:grpSpPr>
          <a:xfrm>
            <a:off x="1907746" y="2065833"/>
            <a:ext cx="802971" cy="802971"/>
            <a:chOff x="464908" y="576000"/>
            <a:chExt cx="1426881" cy="1426881"/>
          </a:xfrm>
          <a:solidFill>
            <a:srgbClr val="C7C9C7"/>
          </a:solidFill>
        </p:grpSpPr>
        <p:sp>
          <p:nvSpPr>
            <p:cNvPr id="13" name="Freeform 18">
              <a:extLst>
                <a:ext uri="{FF2B5EF4-FFF2-40B4-BE49-F238E27FC236}">
                  <a16:creationId xmlns:a16="http://schemas.microsoft.com/office/drawing/2014/main" id="{F6029570-6994-4A9F-A1E0-F8B5E6005DB6}"/>
                </a:ext>
              </a:extLst>
            </p:cNvPr>
            <p:cNvSpPr/>
            <p:nvPr/>
          </p:nvSpPr>
          <p:spPr>
            <a:xfrm>
              <a:off x="464908" y="576000"/>
              <a:ext cx="1426881" cy="1426881"/>
            </a:xfrm>
            <a:custGeom>
              <a:avLst/>
              <a:gdLst>
                <a:gd name="connsiteX0" fmla="*/ 713441 w 1426881"/>
                <a:gd name="connsiteY0" fmla="*/ 0 h 1426881"/>
                <a:gd name="connsiteX1" fmla="*/ 0 w 1426881"/>
                <a:gd name="connsiteY1" fmla="*/ 713441 h 1426881"/>
                <a:gd name="connsiteX2" fmla="*/ 713441 w 1426881"/>
                <a:gd name="connsiteY2" fmla="*/ 1426881 h 1426881"/>
                <a:gd name="connsiteX3" fmla="*/ 1426881 w 1426881"/>
                <a:gd name="connsiteY3" fmla="*/ 713441 h 1426881"/>
                <a:gd name="connsiteX4" fmla="*/ 713441 w 1426881"/>
                <a:gd name="connsiteY4" fmla="*/ 0 h 1426881"/>
                <a:gd name="connsiteX5" fmla="*/ 713441 w 1426881"/>
                <a:gd name="connsiteY5" fmla="*/ 1337701 h 1426881"/>
                <a:gd name="connsiteX6" fmla="*/ 89180 w 1426881"/>
                <a:gd name="connsiteY6" fmla="*/ 713441 h 1426881"/>
                <a:gd name="connsiteX7" fmla="*/ 713441 w 1426881"/>
                <a:gd name="connsiteY7" fmla="*/ 89180 h 1426881"/>
                <a:gd name="connsiteX8" fmla="*/ 1337701 w 1426881"/>
                <a:gd name="connsiteY8" fmla="*/ 713441 h 1426881"/>
                <a:gd name="connsiteX9" fmla="*/ 713441 w 1426881"/>
                <a:gd name="connsiteY9" fmla="*/ 1337701 h 1426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26881" h="1426881">
                  <a:moveTo>
                    <a:pt x="713441" y="0"/>
                  </a:moveTo>
                  <a:cubicBezTo>
                    <a:pt x="319418" y="0"/>
                    <a:pt x="0" y="319418"/>
                    <a:pt x="0" y="713441"/>
                  </a:cubicBezTo>
                  <a:cubicBezTo>
                    <a:pt x="0" y="1107463"/>
                    <a:pt x="319418" y="1426881"/>
                    <a:pt x="713441" y="1426881"/>
                  </a:cubicBezTo>
                  <a:cubicBezTo>
                    <a:pt x="1107463" y="1426881"/>
                    <a:pt x="1426881" y="1107463"/>
                    <a:pt x="1426881" y="713441"/>
                  </a:cubicBezTo>
                  <a:cubicBezTo>
                    <a:pt x="1426472" y="319588"/>
                    <a:pt x="1107293" y="410"/>
                    <a:pt x="713441" y="0"/>
                  </a:cubicBezTo>
                  <a:close/>
                  <a:moveTo>
                    <a:pt x="713441" y="1337701"/>
                  </a:moveTo>
                  <a:cubicBezTo>
                    <a:pt x="368671" y="1337701"/>
                    <a:pt x="89180" y="1058210"/>
                    <a:pt x="89180" y="713441"/>
                  </a:cubicBezTo>
                  <a:cubicBezTo>
                    <a:pt x="89180" y="368671"/>
                    <a:pt x="368671" y="89180"/>
                    <a:pt x="713441" y="89180"/>
                  </a:cubicBezTo>
                  <a:cubicBezTo>
                    <a:pt x="1058210" y="89180"/>
                    <a:pt x="1337701" y="368671"/>
                    <a:pt x="1337701" y="713441"/>
                  </a:cubicBezTo>
                  <a:cubicBezTo>
                    <a:pt x="1337292" y="1058041"/>
                    <a:pt x="1058041" y="1337292"/>
                    <a:pt x="713441" y="1337701"/>
                  </a:cubicBezTo>
                  <a:close/>
                </a:path>
              </a:pathLst>
            </a:custGeom>
            <a:grpFill/>
            <a:ln w="7419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00"/>
                </a:solidFill>
                <a:effectLst/>
                <a:uLnTx/>
                <a:uFillTx/>
              </a:endParaRPr>
            </a:p>
          </p:txBody>
        </p:sp>
        <p:sp>
          <p:nvSpPr>
            <p:cNvPr id="14" name="Freeform 19">
              <a:extLst>
                <a:ext uri="{FF2B5EF4-FFF2-40B4-BE49-F238E27FC236}">
                  <a16:creationId xmlns:a16="http://schemas.microsoft.com/office/drawing/2014/main" id="{84C4A2F5-B871-4BBE-8082-ACA73F6976DB}"/>
                </a:ext>
              </a:extLst>
            </p:cNvPr>
            <p:cNvSpPr/>
            <p:nvPr/>
          </p:nvSpPr>
          <p:spPr>
            <a:xfrm>
              <a:off x="1226654" y="1017589"/>
              <a:ext cx="312161" cy="541621"/>
            </a:xfrm>
            <a:custGeom>
              <a:avLst/>
              <a:gdLst>
                <a:gd name="connsiteX0" fmla="*/ 230382 w 312161"/>
                <a:gd name="connsiteY0" fmla="*/ 227261 h 541621"/>
                <a:gd name="connsiteX1" fmla="*/ 89923 w 312161"/>
                <a:gd name="connsiteY1" fmla="*/ 227261 h 541621"/>
                <a:gd name="connsiteX2" fmla="*/ 178360 w 312161"/>
                <a:gd name="connsiteY2" fmla="*/ 86803 h 541621"/>
                <a:gd name="connsiteX3" fmla="*/ 206160 w 312161"/>
                <a:gd name="connsiteY3" fmla="*/ 30202 h 541621"/>
                <a:gd name="connsiteX4" fmla="*/ 149559 w 312161"/>
                <a:gd name="connsiteY4" fmla="*/ 2402 h 541621"/>
                <a:gd name="connsiteX5" fmla="*/ 133027 w 312161"/>
                <a:gd name="connsiteY5" fmla="*/ 12486 h 541621"/>
                <a:gd name="connsiteX6" fmla="*/ 0 w 312161"/>
                <a:gd name="connsiteY6" fmla="*/ 274081 h 541621"/>
                <a:gd name="connsiteX7" fmla="*/ 0 w 312161"/>
                <a:gd name="connsiteY7" fmla="*/ 459873 h 541621"/>
                <a:gd name="connsiteX8" fmla="*/ 81748 w 312161"/>
                <a:gd name="connsiteY8" fmla="*/ 541621 h 541621"/>
                <a:gd name="connsiteX9" fmla="*/ 230382 w 312161"/>
                <a:gd name="connsiteY9" fmla="*/ 541621 h 541621"/>
                <a:gd name="connsiteX10" fmla="*/ 312130 w 312161"/>
                <a:gd name="connsiteY10" fmla="*/ 459873 h 541621"/>
                <a:gd name="connsiteX11" fmla="*/ 312130 w 312161"/>
                <a:gd name="connsiteY11" fmla="*/ 311239 h 541621"/>
                <a:gd name="connsiteX12" fmla="*/ 232642 w 312161"/>
                <a:gd name="connsiteY12" fmla="*/ 227292 h 541621"/>
                <a:gd name="connsiteX13" fmla="*/ 230382 w 312161"/>
                <a:gd name="connsiteY13" fmla="*/ 227261 h 541621"/>
                <a:gd name="connsiteX14" fmla="*/ 222950 w 312161"/>
                <a:gd name="connsiteY14" fmla="*/ 450212 h 541621"/>
                <a:gd name="connsiteX15" fmla="*/ 89180 w 312161"/>
                <a:gd name="connsiteY15" fmla="*/ 450212 h 541621"/>
                <a:gd name="connsiteX16" fmla="*/ 89180 w 312161"/>
                <a:gd name="connsiteY16" fmla="*/ 316442 h 541621"/>
                <a:gd name="connsiteX17" fmla="*/ 222950 w 312161"/>
                <a:gd name="connsiteY17" fmla="*/ 316442 h 541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12161" h="541621">
                  <a:moveTo>
                    <a:pt x="230382" y="227261"/>
                  </a:moveTo>
                  <a:lnTo>
                    <a:pt x="89923" y="227261"/>
                  </a:lnTo>
                  <a:cubicBezTo>
                    <a:pt x="83280" y="165603"/>
                    <a:pt x="119887" y="107462"/>
                    <a:pt x="178360" y="86803"/>
                  </a:cubicBezTo>
                  <a:cubicBezTo>
                    <a:pt x="201667" y="78850"/>
                    <a:pt x="214113" y="53508"/>
                    <a:pt x="206160" y="30202"/>
                  </a:cubicBezTo>
                  <a:cubicBezTo>
                    <a:pt x="198207" y="6895"/>
                    <a:pt x="172866" y="-5552"/>
                    <a:pt x="149559" y="2402"/>
                  </a:cubicBezTo>
                  <a:cubicBezTo>
                    <a:pt x="143376" y="4511"/>
                    <a:pt x="137732" y="7954"/>
                    <a:pt x="133027" y="12486"/>
                  </a:cubicBezTo>
                  <a:cubicBezTo>
                    <a:pt x="38645" y="68967"/>
                    <a:pt x="0" y="107612"/>
                    <a:pt x="0" y="274081"/>
                  </a:cubicBezTo>
                  <a:lnTo>
                    <a:pt x="0" y="459873"/>
                  </a:lnTo>
                  <a:cubicBezTo>
                    <a:pt x="0" y="505021"/>
                    <a:pt x="36600" y="541621"/>
                    <a:pt x="81748" y="541621"/>
                  </a:cubicBezTo>
                  <a:lnTo>
                    <a:pt x="230382" y="541621"/>
                  </a:lnTo>
                  <a:cubicBezTo>
                    <a:pt x="275530" y="541621"/>
                    <a:pt x="312130" y="505021"/>
                    <a:pt x="312130" y="459873"/>
                  </a:cubicBezTo>
                  <a:lnTo>
                    <a:pt x="312130" y="311239"/>
                  </a:lnTo>
                  <a:cubicBezTo>
                    <a:pt x="313362" y="266108"/>
                    <a:pt x="277773" y="228523"/>
                    <a:pt x="232642" y="227292"/>
                  </a:cubicBezTo>
                  <a:cubicBezTo>
                    <a:pt x="231889" y="227271"/>
                    <a:pt x="231135" y="227261"/>
                    <a:pt x="230382" y="227261"/>
                  </a:cubicBezTo>
                  <a:close/>
                  <a:moveTo>
                    <a:pt x="222950" y="450212"/>
                  </a:moveTo>
                  <a:lnTo>
                    <a:pt x="89180" y="450212"/>
                  </a:lnTo>
                  <a:lnTo>
                    <a:pt x="89180" y="316442"/>
                  </a:lnTo>
                  <a:lnTo>
                    <a:pt x="222950" y="316442"/>
                  </a:lnTo>
                  <a:close/>
                </a:path>
              </a:pathLst>
            </a:custGeom>
            <a:grpFill/>
            <a:ln w="7419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00"/>
                </a:solidFill>
                <a:effectLst/>
                <a:uLnTx/>
                <a:uFillTx/>
              </a:endParaRPr>
            </a:p>
          </p:txBody>
        </p:sp>
        <p:sp>
          <p:nvSpPr>
            <p:cNvPr id="17" name="Freeform 20">
              <a:extLst>
                <a:ext uri="{FF2B5EF4-FFF2-40B4-BE49-F238E27FC236}">
                  <a16:creationId xmlns:a16="http://schemas.microsoft.com/office/drawing/2014/main" id="{EA52AFEA-EA95-4DB3-B6A6-3406B079897E}"/>
                </a:ext>
              </a:extLst>
            </p:cNvPr>
            <p:cNvSpPr/>
            <p:nvPr/>
          </p:nvSpPr>
          <p:spPr>
            <a:xfrm>
              <a:off x="817912" y="1017589"/>
              <a:ext cx="315846" cy="539477"/>
            </a:xfrm>
            <a:custGeom>
              <a:avLst/>
              <a:gdLst>
                <a:gd name="connsiteX0" fmla="*/ 230382 w 315846"/>
                <a:gd name="connsiteY0" fmla="*/ 227261 h 539477"/>
                <a:gd name="connsiteX1" fmla="*/ 92896 w 315846"/>
                <a:gd name="connsiteY1" fmla="*/ 227261 h 539477"/>
                <a:gd name="connsiteX2" fmla="*/ 178360 w 315846"/>
                <a:gd name="connsiteY2" fmla="*/ 86803 h 539477"/>
                <a:gd name="connsiteX3" fmla="*/ 206160 w 315846"/>
                <a:gd name="connsiteY3" fmla="*/ 30202 h 539477"/>
                <a:gd name="connsiteX4" fmla="*/ 149559 w 315846"/>
                <a:gd name="connsiteY4" fmla="*/ 2402 h 539477"/>
                <a:gd name="connsiteX5" fmla="*/ 133027 w 315846"/>
                <a:gd name="connsiteY5" fmla="*/ 12486 h 539477"/>
                <a:gd name="connsiteX6" fmla="*/ 0 w 315846"/>
                <a:gd name="connsiteY6" fmla="*/ 271852 h 539477"/>
                <a:gd name="connsiteX7" fmla="*/ 0 w 315846"/>
                <a:gd name="connsiteY7" fmla="*/ 457643 h 539477"/>
                <a:gd name="connsiteX8" fmla="*/ 81748 w 315846"/>
                <a:gd name="connsiteY8" fmla="*/ 539392 h 539477"/>
                <a:gd name="connsiteX9" fmla="*/ 230382 w 315846"/>
                <a:gd name="connsiteY9" fmla="*/ 539392 h 539477"/>
                <a:gd name="connsiteX10" fmla="*/ 315762 w 315846"/>
                <a:gd name="connsiteY10" fmla="*/ 461444 h 539477"/>
                <a:gd name="connsiteX11" fmla="*/ 315846 w 315846"/>
                <a:gd name="connsiteY11" fmla="*/ 457643 h 539477"/>
                <a:gd name="connsiteX12" fmla="*/ 315846 w 315846"/>
                <a:gd name="connsiteY12" fmla="*/ 309010 h 539477"/>
                <a:gd name="connsiteX13" fmla="*/ 234182 w 315846"/>
                <a:gd name="connsiteY13" fmla="*/ 227177 h 539477"/>
                <a:gd name="connsiteX14" fmla="*/ 230382 w 315846"/>
                <a:gd name="connsiteY14" fmla="*/ 227262 h 539477"/>
                <a:gd name="connsiteX15" fmla="*/ 222950 w 315846"/>
                <a:gd name="connsiteY15" fmla="*/ 450212 h 539477"/>
                <a:gd name="connsiteX16" fmla="*/ 92896 w 315846"/>
                <a:gd name="connsiteY16" fmla="*/ 450212 h 539477"/>
                <a:gd name="connsiteX17" fmla="*/ 92896 w 315846"/>
                <a:gd name="connsiteY17" fmla="*/ 316442 h 539477"/>
                <a:gd name="connsiteX18" fmla="*/ 226666 w 315846"/>
                <a:gd name="connsiteY18" fmla="*/ 316442 h 539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15846" h="539477">
                  <a:moveTo>
                    <a:pt x="230382" y="227261"/>
                  </a:moveTo>
                  <a:lnTo>
                    <a:pt x="92896" y="227261"/>
                  </a:lnTo>
                  <a:cubicBezTo>
                    <a:pt x="85853" y="166394"/>
                    <a:pt x="121066" y="108523"/>
                    <a:pt x="178360" y="86803"/>
                  </a:cubicBezTo>
                  <a:cubicBezTo>
                    <a:pt x="201667" y="78850"/>
                    <a:pt x="214114" y="53508"/>
                    <a:pt x="206160" y="30202"/>
                  </a:cubicBezTo>
                  <a:cubicBezTo>
                    <a:pt x="198207" y="6895"/>
                    <a:pt x="172866" y="-5552"/>
                    <a:pt x="149559" y="2402"/>
                  </a:cubicBezTo>
                  <a:cubicBezTo>
                    <a:pt x="143376" y="4511"/>
                    <a:pt x="137732" y="7954"/>
                    <a:pt x="133027" y="12486"/>
                  </a:cubicBezTo>
                  <a:cubicBezTo>
                    <a:pt x="38645" y="66737"/>
                    <a:pt x="0" y="105382"/>
                    <a:pt x="0" y="271852"/>
                  </a:cubicBezTo>
                  <a:lnTo>
                    <a:pt x="0" y="457643"/>
                  </a:lnTo>
                  <a:cubicBezTo>
                    <a:pt x="0" y="502792"/>
                    <a:pt x="36600" y="539392"/>
                    <a:pt x="81748" y="539392"/>
                  </a:cubicBezTo>
                  <a:lnTo>
                    <a:pt x="230382" y="539392"/>
                  </a:lnTo>
                  <a:cubicBezTo>
                    <a:pt x="275484" y="541444"/>
                    <a:pt x="313709" y="506545"/>
                    <a:pt x="315762" y="461444"/>
                  </a:cubicBezTo>
                  <a:cubicBezTo>
                    <a:pt x="315819" y="460178"/>
                    <a:pt x="315847" y="458911"/>
                    <a:pt x="315846" y="457643"/>
                  </a:cubicBezTo>
                  <a:lnTo>
                    <a:pt x="315846" y="309010"/>
                  </a:lnTo>
                  <a:cubicBezTo>
                    <a:pt x="315893" y="263862"/>
                    <a:pt x="279331" y="227224"/>
                    <a:pt x="234182" y="227177"/>
                  </a:cubicBezTo>
                  <a:cubicBezTo>
                    <a:pt x="232915" y="227176"/>
                    <a:pt x="231648" y="227204"/>
                    <a:pt x="230382" y="227262"/>
                  </a:cubicBezTo>
                  <a:close/>
                  <a:moveTo>
                    <a:pt x="222950" y="450212"/>
                  </a:moveTo>
                  <a:lnTo>
                    <a:pt x="92896" y="450212"/>
                  </a:lnTo>
                  <a:lnTo>
                    <a:pt x="92896" y="316442"/>
                  </a:lnTo>
                  <a:lnTo>
                    <a:pt x="226666" y="316442"/>
                  </a:lnTo>
                  <a:close/>
                </a:path>
              </a:pathLst>
            </a:custGeom>
            <a:grpFill/>
            <a:ln w="74195"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00"/>
                </a:solidFill>
                <a:effectLst/>
                <a:uLnTx/>
                <a:uFillTx/>
              </a:endParaRPr>
            </a:p>
          </p:txBody>
        </p:sp>
      </p:grpSp>
      <p:sp>
        <p:nvSpPr>
          <p:cNvPr id="2" name="Title 1">
            <a:extLst>
              <a:ext uri="{FF2B5EF4-FFF2-40B4-BE49-F238E27FC236}">
                <a16:creationId xmlns:a16="http://schemas.microsoft.com/office/drawing/2014/main" id="{818013AF-867C-4364-ABE3-426D46D8A367}"/>
              </a:ext>
            </a:extLst>
          </p:cNvPr>
          <p:cNvSpPr>
            <a:spLocks noGrp="1"/>
          </p:cNvSpPr>
          <p:nvPr>
            <p:ph type="title" hasCustomPrompt="1"/>
          </p:nvPr>
        </p:nvSpPr>
        <p:spPr>
          <a:xfrm>
            <a:off x="576000" y="576000"/>
            <a:ext cx="11041200" cy="459612"/>
          </a:xfrm>
        </p:spPr>
        <p:txBody>
          <a:bodyPr/>
          <a:lstStyle/>
          <a:p>
            <a:r>
              <a:rPr lang="en-GB" dirty="0"/>
              <a:t>Click to add title</a:t>
            </a:r>
          </a:p>
        </p:txBody>
      </p:sp>
      <p:sp>
        <p:nvSpPr>
          <p:cNvPr id="15" name="Subtitle">
            <a:extLst>
              <a:ext uri="{FF2B5EF4-FFF2-40B4-BE49-F238E27FC236}">
                <a16:creationId xmlns:a16="http://schemas.microsoft.com/office/drawing/2014/main" id="{978CE488-5204-4398-BF57-1E6342CA33CF}"/>
              </a:ext>
            </a:extLst>
          </p:cNvPr>
          <p:cNvSpPr>
            <a:spLocks noGrp="1"/>
          </p:cNvSpPr>
          <p:nvPr>
            <p:ph type="subTitle" idx="223" hasCustomPrompt="1"/>
          </p:nvPr>
        </p:nvSpPr>
        <p:spPr>
          <a:xfrm>
            <a:off x="576000" y="1036800"/>
            <a:ext cx="11041200"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accent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7" name="Content Placeholder 6">
            <a:extLst>
              <a:ext uri="{FF2B5EF4-FFF2-40B4-BE49-F238E27FC236}">
                <a16:creationId xmlns:a16="http://schemas.microsoft.com/office/drawing/2014/main" id="{4E09B968-61B7-45EB-A6BB-A568137E60D1}"/>
              </a:ext>
            </a:extLst>
          </p:cNvPr>
          <p:cNvSpPr>
            <a:spLocks noGrp="1"/>
          </p:cNvSpPr>
          <p:nvPr>
            <p:ph sz="quarter" idx="13" hasCustomPrompt="1"/>
          </p:nvPr>
        </p:nvSpPr>
        <p:spPr>
          <a:xfrm>
            <a:off x="4352663" y="1728000"/>
            <a:ext cx="3488000" cy="4266000"/>
          </a:xfrm>
        </p:spPr>
        <p:txBody>
          <a:bodyPr/>
          <a:lstStyle>
            <a:lvl1pPr marL="108000" indent="-108000">
              <a:spcAft>
                <a:spcPts val="300"/>
              </a:spcAft>
              <a:defRPr sz="900"/>
            </a:lvl1pPr>
            <a:lvl2pPr marL="216000" indent="-108000">
              <a:spcAft>
                <a:spcPts val="300"/>
              </a:spcAft>
              <a:defRPr sz="900"/>
            </a:lvl2pPr>
            <a:lvl3pPr marL="324000" indent="-108000">
              <a:spcAft>
                <a:spcPts val="300"/>
              </a:spcAft>
              <a:defRPr sz="900"/>
            </a:lvl3pPr>
            <a:lvl4pPr>
              <a:spcAft>
                <a:spcPts val="1000"/>
              </a:spcAft>
              <a:defRPr sz="900" cap="all" baseline="0">
                <a:solidFill>
                  <a:schemeClr val="accent1"/>
                </a:solidFill>
              </a:defRPr>
            </a:lvl4pPr>
            <a:lvl5pPr>
              <a:defRPr sz="900"/>
            </a:lvl5pPr>
            <a:lvl6pPr marL="180000" indent="-180000">
              <a:spcAft>
                <a:spcPts val="600"/>
              </a:spcAft>
              <a:buFont typeface="Arial" panose="020B0604020202020204" pitchFamily="34" charset="0"/>
              <a:buChar char="•"/>
              <a:defRPr sz="1600" b="0"/>
            </a:lvl6pPr>
            <a:lvl7pPr marL="360000" indent="-180000">
              <a:spcAft>
                <a:spcPts val="600"/>
              </a:spcAft>
              <a:buFont typeface="Arial" panose="020B0604020202020204" pitchFamily="34" charset="0"/>
              <a:buChar char="•"/>
              <a:defRPr sz="1600" b="0"/>
            </a:lvl7pPr>
            <a:lvl8pPr marL="540000" indent="-180000">
              <a:spcAft>
                <a:spcPts val="600"/>
              </a:spcAft>
              <a:buFont typeface="Arial" panose="020B0604020202020204" pitchFamily="34" charset="0"/>
              <a:buChar char="•"/>
              <a:defRPr sz="1600" b="0"/>
            </a:lvl8pPr>
          </a:lstStyle>
          <a:p>
            <a:pPr lvl="0"/>
            <a:r>
              <a:rPr lang="en-GB" noProof="0" dirty="0"/>
              <a:t>Click to add text                                                                               Enter &amp;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12" name="Content Placeholder 6">
            <a:extLst>
              <a:ext uri="{FF2B5EF4-FFF2-40B4-BE49-F238E27FC236}">
                <a16:creationId xmlns:a16="http://schemas.microsoft.com/office/drawing/2014/main" id="{5E935795-93AE-416A-A002-B16E63D2FBA0}"/>
              </a:ext>
            </a:extLst>
          </p:cNvPr>
          <p:cNvSpPr>
            <a:spLocks noGrp="1"/>
          </p:cNvSpPr>
          <p:nvPr>
            <p:ph sz="quarter" idx="14" hasCustomPrompt="1"/>
          </p:nvPr>
        </p:nvSpPr>
        <p:spPr>
          <a:xfrm>
            <a:off x="8129937" y="1728000"/>
            <a:ext cx="3487263" cy="4266000"/>
          </a:xfrm>
        </p:spPr>
        <p:txBody>
          <a:bodyPr/>
          <a:lstStyle>
            <a:lvl1pPr marL="108000" indent="-108000">
              <a:spcAft>
                <a:spcPts val="300"/>
              </a:spcAft>
              <a:defRPr sz="900"/>
            </a:lvl1pPr>
            <a:lvl2pPr marL="216000" indent="-108000">
              <a:spcAft>
                <a:spcPts val="300"/>
              </a:spcAft>
              <a:defRPr sz="900"/>
            </a:lvl2pPr>
            <a:lvl3pPr marL="324000" indent="-108000">
              <a:spcAft>
                <a:spcPts val="300"/>
              </a:spcAft>
              <a:defRPr sz="900"/>
            </a:lvl3pPr>
            <a:lvl4pPr>
              <a:spcAft>
                <a:spcPts val="1000"/>
              </a:spcAft>
              <a:defRPr sz="900" cap="all" baseline="0">
                <a:solidFill>
                  <a:schemeClr val="accent1"/>
                </a:solidFill>
              </a:defRPr>
            </a:lvl4pPr>
            <a:lvl5pPr>
              <a:defRPr sz="900"/>
            </a:lvl5pPr>
            <a:lvl6pPr marL="180000" indent="-180000">
              <a:spcAft>
                <a:spcPts val="600"/>
              </a:spcAft>
              <a:buFont typeface="Arial" panose="020B0604020202020204" pitchFamily="34" charset="0"/>
              <a:buChar char="•"/>
              <a:defRPr sz="1600" b="0"/>
            </a:lvl6pPr>
            <a:lvl7pPr marL="360000" indent="-180000">
              <a:spcAft>
                <a:spcPts val="600"/>
              </a:spcAft>
              <a:buFont typeface="Arial" panose="020B0604020202020204" pitchFamily="34" charset="0"/>
              <a:buChar char="•"/>
              <a:defRPr sz="1600" b="0"/>
            </a:lvl7pPr>
            <a:lvl8pPr marL="540000" indent="-180000">
              <a:spcAft>
                <a:spcPts val="600"/>
              </a:spcAft>
              <a:buFont typeface="Arial" panose="020B0604020202020204" pitchFamily="34" charset="0"/>
              <a:buChar char="•"/>
              <a:defRPr sz="1600" b="0"/>
            </a:lvl8pPr>
          </a:lstStyle>
          <a:p>
            <a:pPr lvl="0"/>
            <a:r>
              <a:rPr lang="en-GB" noProof="0" dirty="0"/>
              <a:t>Click to add text                                                                               Enter &amp;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16" name="Text Placeholder 8">
            <a:extLst>
              <a:ext uri="{FF2B5EF4-FFF2-40B4-BE49-F238E27FC236}">
                <a16:creationId xmlns:a16="http://schemas.microsoft.com/office/drawing/2014/main" id="{C306F752-0225-4BEE-88B5-A6082B69D10B}"/>
              </a:ext>
            </a:extLst>
          </p:cNvPr>
          <p:cNvSpPr>
            <a:spLocks noGrp="1"/>
          </p:cNvSpPr>
          <p:nvPr>
            <p:ph type="body" sz="quarter" idx="15" hasCustomPrompt="1"/>
          </p:nvPr>
        </p:nvSpPr>
        <p:spPr>
          <a:xfrm>
            <a:off x="576000" y="2934119"/>
            <a:ext cx="3488000" cy="3058693"/>
          </a:xfrm>
        </p:spPr>
        <p:txBody>
          <a:bodyPr/>
          <a:lstStyle>
            <a:lvl1pPr marL="0" indent="0" algn="ctr">
              <a:lnSpc>
                <a:spcPct val="100000"/>
              </a:lnSpc>
              <a:spcAft>
                <a:spcPts val="600"/>
              </a:spcAft>
              <a:buFont typeface="Arial" panose="020B0604020202020204" pitchFamily="34" charset="0"/>
              <a:buChar char="​"/>
              <a:defRPr sz="1600" b="0">
                <a:solidFill>
                  <a:schemeClr val="accent1"/>
                </a:solidFill>
                <a:latin typeface="+mj-lt"/>
              </a:defRPr>
            </a:lvl1pPr>
            <a:lvl2pPr marL="180000" indent="-180000" algn="ctr">
              <a:spcBef>
                <a:spcPts val="0"/>
              </a:spcBef>
              <a:spcAft>
                <a:spcPts val="600"/>
              </a:spcAft>
              <a:buFont typeface="Arial" panose="020B0604020202020204" pitchFamily="34" charset="0"/>
              <a:buChar char="—"/>
              <a:defRPr sz="1000" b="0" i="1">
                <a:solidFill>
                  <a:schemeClr val="accent1"/>
                </a:solidFill>
                <a:latin typeface="+mn-lt"/>
              </a:defRPr>
            </a:lvl2pPr>
            <a:lvl3pPr marL="0" indent="0" algn="ctr">
              <a:buFont typeface="Arial" panose="020B0604020202020204" pitchFamily="34" charset="0"/>
              <a:buChar char="​"/>
              <a:defRPr sz="1400" b="0">
                <a:solidFill>
                  <a:schemeClr val="accent1"/>
                </a:solidFill>
                <a:latin typeface="+mn-lt"/>
              </a:defRPr>
            </a:lvl3pPr>
            <a:lvl4pPr algn="ctr">
              <a:lnSpc>
                <a:spcPct val="100000"/>
              </a:lnSpc>
              <a:defRPr sz="1400" b="0">
                <a:solidFill>
                  <a:schemeClr val="accent1"/>
                </a:solidFill>
                <a:latin typeface="+mn-lt"/>
              </a:defRPr>
            </a:lvl4pPr>
            <a:lvl5pPr algn="ctr">
              <a:lnSpc>
                <a:spcPct val="100000"/>
              </a:lnSpc>
              <a:defRPr sz="1400" b="0">
                <a:solidFill>
                  <a:schemeClr val="accent1"/>
                </a:solidFill>
                <a:latin typeface="+mn-lt"/>
              </a:defRPr>
            </a:lvl5pPr>
            <a:lvl6pPr marL="0" indent="0" algn="ctr">
              <a:lnSpc>
                <a:spcPct val="100000"/>
              </a:lnSpc>
              <a:buFont typeface="Arial" panose="020B0604020202020204" pitchFamily="34" charset="0"/>
              <a:buChar char="​"/>
              <a:defRPr sz="1400" b="0">
                <a:solidFill>
                  <a:schemeClr val="accent1"/>
                </a:solidFill>
                <a:latin typeface="+mn-lt"/>
              </a:defRPr>
            </a:lvl6pPr>
            <a:lvl7pPr algn="ctr">
              <a:lnSpc>
                <a:spcPct val="100000"/>
              </a:lnSpc>
              <a:defRPr sz="1400" b="0">
                <a:solidFill>
                  <a:schemeClr val="accent1"/>
                </a:solidFill>
                <a:latin typeface="+mn-lt"/>
              </a:defRPr>
            </a:lvl7pPr>
            <a:lvl8pPr algn="ctr">
              <a:lnSpc>
                <a:spcPct val="100000"/>
              </a:lnSpc>
              <a:spcAft>
                <a:spcPts val="600"/>
              </a:spcAft>
              <a:defRPr sz="1400" b="0">
                <a:solidFill>
                  <a:schemeClr val="accent1"/>
                </a:solidFill>
                <a:latin typeface="+mn-lt"/>
              </a:defRPr>
            </a:lvl8pPr>
            <a:lvl9pPr algn="ctr">
              <a:lnSpc>
                <a:spcPct val="100000"/>
              </a:lnSpc>
              <a:spcAft>
                <a:spcPts val="600"/>
              </a:spcAft>
              <a:defRPr sz="1400" b="0">
                <a:solidFill>
                  <a:schemeClr val="accent1"/>
                </a:solidFill>
                <a:latin typeface="+mn-lt"/>
              </a:defRPr>
            </a:lvl9pPr>
          </a:lstStyle>
          <a:p>
            <a:pPr lvl="0"/>
            <a:r>
              <a:rPr lang="en-GB" dirty="0"/>
              <a:t>Click to add quote </a:t>
            </a:r>
            <a:br>
              <a:rPr lang="en-GB" dirty="0"/>
            </a:br>
            <a:r>
              <a:rPr lang="en-GB" dirty="0"/>
              <a:t>Enter &amp; Tab for name text level</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 level</a:t>
            </a:r>
          </a:p>
          <a:p>
            <a:pPr lvl="6"/>
            <a:r>
              <a:rPr lang="en-GB" dirty="0"/>
              <a:t>7</a:t>
            </a:r>
          </a:p>
          <a:p>
            <a:pPr lvl="7"/>
            <a:r>
              <a:rPr lang="en-GB" dirty="0"/>
              <a:t>8</a:t>
            </a:r>
          </a:p>
          <a:p>
            <a:pPr lvl="8"/>
            <a:r>
              <a:rPr lang="en-GB" dirty="0"/>
              <a:t>9</a:t>
            </a:r>
          </a:p>
        </p:txBody>
      </p:sp>
      <p:sp>
        <p:nvSpPr>
          <p:cNvPr id="18" name="Text Placeholder note">
            <a:extLst>
              <a:ext uri="{FF2B5EF4-FFF2-40B4-BE49-F238E27FC236}">
                <a16:creationId xmlns:a16="http://schemas.microsoft.com/office/drawing/2014/main" id="{123F0704-15A2-4391-8120-10480138877D}"/>
              </a:ext>
            </a:extLst>
          </p:cNvPr>
          <p:cNvSpPr>
            <a:spLocks noGrp="1"/>
          </p:cNvSpPr>
          <p:nvPr>
            <p:ph type="body" sz="quarter" idx="233" hasCustomPrompt="1"/>
          </p:nvPr>
        </p:nvSpPr>
        <p:spPr>
          <a:xfrm>
            <a:off x="576000" y="5994000"/>
            <a:ext cx="11041200" cy="288000"/>
          </a:xfrm>
        </p:spPr>
        <p:txBody>
          <a:bodyPr anchor="b" anchorCtr="0"/>
          <a:lstStyle>
            <a:lvl1pPr marL="0" indent="0">
              <a:lnSpc>
                <a:spcPct val="100000"/>
              </a:lnSpc>
              <a:spcAft>
                <a:spcPts val="600"/>
              </a:spcAft>
              <a:buFontTx/>
              <a:buNone/>
              <a:defRPr lang="en-US" sz="800" i="1" kern="1200" dirty="0" smtClean="0">
                <a:solidFill>
                  <a:srgbClr val="545859"/>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6" name="Date Placeholder 5">
            <a:extLst>
              <a:ext uri="{FF2B5EF4-FFF2-40B4-BE49-F238E27FC236}">
                <a16:creationId xmlns:a16="http://schemas.microsoft.com/office/drawing/2014/main" id="{B4D1643D-16CF-4F18-ACA8-3F6B8E7DA98E}"/>
              </a:ext>
            </a:extLst>
          </p:cNvPr>
          <p:cNvSpPr>
            <a:spLocks noGrp="1"/>
          </p:cNvSpPr>
          <p:nvPr>
            <p:ph type="dt" sz="half" idx="220"/>
          </p:nvPr>
        </p:nvSpPr>
        <p:spPr/>
        <p:txBody>
          <a:bodyPr/>
          <a:lstStyle/>
          <a:p>
            <a:endParaRPr lang="en-GB" dirty="0"/>
          </a:p>
        </p:txBody>
      </p:sp>
      <p:sp>
        <p:nvSpPr>
          <p:cNvPr id="8" name="Footer Placeholder 7">
            <a:extLst>
              <a:ext uri="{FF2B5EF4-FFF2-40B4-BE49-F238E27FC236}">
                <a16:creationId xmlns:a16="http://schemas.microsoft.com/office/drawing/2014/main" id="{D8B174CB-83E3-4655-8E4E-F465B2E8A63D}"/>
              </a:ext>
            </a:extLst>
          </p:cNvPr>
          <p:cNvSpPr>
            <a:spLocks noGrp="1"/>
          </p:cNvSpPr>
          <p:nvPr>
            <p:ph type="ftr" sz="quarter" idx="221"/>
          </p:nvPr>
        </p:nvSpPr>
        <p:spPr/>
        <p:txBody>
          <a:bodyPr/>
          <a:lstStyle/>
          <a:p>
            <a:endParaRPr lang="en-GB" dirty="0"/>
          </a:p>
        </p:txBody>
      </p:sp>
      <p:sp>
        <p:nvSpPr>
          <p:cNvPr id="9" name="Slide Number Placeholder 8">
            <a:extLst>
              <a:ext uri="{FF2B5EF4-FFF2-40B4-BE49-F238E27FC236}">
                <a16:creationId xmlns:a16="http://schemas.microsoft.com/office/drawing/2014/main" id="{FB58B741-692C-4232-A8EE-5B925B7554F2}"/>
              </a:ext>
            </a:extLst>
          </p:cNvPr>
          <p:cNvSpPr>
            <a:spLocks noGrp="1"/>
          </p:cNvSpPr>
          <p:nvPr>
            <p:ph type="sldNum" sz="quarter" idx="222"/>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362534867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Report: Title + 1 column + 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013AF-867C-4364-ABE3-426D46D8A367}"/>
              </a:ext>
            </a:extLst>
          </p:cNvPr>
          <p:cNvSpPr>
            <a:spLocks noGrp="1"/>
          </p:cNvSpPr>
          <p:nvPr>
            <p:ph type="title" hasCustomPrompt="1"/>
          </p:nvPr>
        </p:nvSpPr>
        <p:spPr>
          <a:xfrm>
            <a:off x="576000" y="576000"/>
            <a:ext cx="7264663" cy="439200"/>
          </a:xfrm>
        </p:spPr>
        <p:txBody>
          <a:bodyPr/>
          <a:lstStyle/>
          <a:p>
            <a:r>
              <a:rPr lang="en-GB" dirty="0"/>
              <a:t>Click to add title</a:t>
            </a:r>
          </a:p>
        </p:txBody>
      </p:sp>
      <p:sp>
        <p:nvSpPr>
          <p:cNvPr id="12" name="Subtitle">
            <a:extLst>
              <a:ext uri="{FF2B5EF4-FFF2-40B4-BE49-F238E27FC236}">
                <a16:creationId xmlns:a16="http://schemas.microsoft.com/office/drawing/2014/main" id="{F5DFFA87-B195-4402-A4EF-40F83ACE7F6D}"/>
              </a:ext>
            </a:extLst>
          </p:cNvPr>
          <p:cNvSpPr>
            <a:spLocks noGrp="1"/>
          </p:cNvSpPr>
          <p:nvPr>
            <p:ph type="subTitle" idx="223" hasCustomPrompt="1"/>
          </p:nvPr>
        </p:nvSpPr>
        <p:spPr>
          <a:xfrm>
            <a:off x="576000" y="1036800"/>
            <a:ext cx="7264663"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accent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7" name="Content Placeholder 6">
            <a:extLst>
              <a:ext uri="{FF2B5EF4-FFF2-40B4-BE49-F238E27FC236}">
                <a16:creationId xmlns:a16="http://schemas.microsoft.com/office/drawing/2014/main" id="{4E09B968-61B7-45EB-A6BB-A568137E60D1}"/>
              </a:ext>
            </a:extLst>
          </p:cNvPr>
          <p:cNvSpPr>
            <a:spLocks noGrp="1"/>
          </p:cNvSpPr>
          <p:nvPr>
            <p:ph sz="quarter" idx="13" hasCustomPrompt="1"/>
          </p:nvPr>
        </p:nvSpPr>
        <p:spPr>
          <a:xfrm>
            <a:off x="576000" y="1728000"/>
            <a:ext cx="7264662" cy="4266000"/>
          </a:xfrm>
        </p:spPr>
        <p:txBody>
          <a:bodyPr/>
          <a:lstStyle>
            <a:lvl1pPr marL="108000" indent="-108000">
              <a:spcAft>
                <a:spcPts val="300"/>
              </a:spcAft>
              <a:defRPr sz="900"/>
            </a:lvl1pPr>
            <a:lvl2pPr marL="216000" indent="-108000">
              <a:spcAft>
                <a:spcPts val="300"/>
              </a:spcAft>
              <a:defRPr sz="900"/>
            </a:lvl2pPr>
            <a:lvl3pPr marL="324000" indent="-108000">
              <a:spcAft>
                <a:spcPts val="300"/>
              </a:spcAft>
              <a:defRPr sz="900"/>
            </a:lvl3pPr>
            <a:lvl4pPr>
              <a:spcAft>
                <a:spcPts val="1000"/>
              </a:spcAft>
              <a:defRPr sz="900" cap="all" baseline="0">
                <a:solidFill>
                  <a:schemeClr val="accent1"/>
                </a:solidFill>
              </a:defRPr>
            </a:lvl4pPr>
            <a:lvl5pPr>
              <a:defRPr sz="900"/>
            </a:lvl5pPr>
            <a:lvl6pPr marL="180000" indent="-180000">
              <a:spcAft>
                <a:spcPts val="600"/>
              </a:spcAft>
              <a:buFont typeface="Arial" panose="020B0604020202020204" pitchFamily="34" charset="0"/>
              <a:buChar char="•"/>
              <a:defRPr sz="1600" b="0"/>
            </a:lvl6pPr>
            <a:lvl7pPr marL="360000" indent="-180000">
              <a:spcAft>
                <a:spcPts val="600"/>
              </a:spcAft>
              <a:buFont typeface="Arial" panose="020B0604020202020204" pitchFamily="34" charset="0"/>
              <a:buChar char="•"/>
              <a:defRPr sz="1600" b="0"/>
            </a:lvl7pPr>
            <a:lvl8pPr marL="540000" indent="-180000">
              <a:spcAft>
                <a:spcPts val="600"/>
              </a:spcAft>
              <a:buFont typeface="Arial" panose="020B0604020202020204" pitchFamily="34" charset="0"/>
              <a:buChar char="•"/>
              <a:defRPr sz="1600" b="0"/>
            </a:lvl8pPr>
          </a:lstStyle>
          <a:p>
            <a:pPr lvl="0"/>
            <a:r>
              <a:rPr lang="en-GB" noProof="0" dirty="0"/>
              <a:t>Click to add text                                                                                                                                                                                                      Enter &amp;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10" name="Picture Placeholder 3">
            <a:extLst>
              <a:ext uri="{FF2B5EF4-FFF2-40B4-BE49-F238E27FC236}">
                <a16:creationId xmlns:a16="http://schemas.microsoft.com/office/drawing/2014/main" id="{F293F45F-D40B-4EC4-BDA6-621506ADF47B}"/>
              </a:ext>
            </a:extLst>
          </p:cNvPr>
          <p:cNvSpPr>
            <a:spLocks noGrp="1"/>
          </p:cNvSpPr>
          <p:nvPr>
            <p:ph type="pic" sz="quarter" idx="14" hasCustomPrompt="1"/>
          </p:nvPr>
        </p:nvSpPr>
        <p:spPr>
          <a:xfrm>
            <a:off x="8128000" y="0"/>
            <a:ext cx="4063999" cy="6856248"/>
          </a:xfrm>
          <a:solidFill>
            <a:schemeClr val="accent6"/>
          </a:solidFill>
        </p:spPr>
        <p:txBody>
          <a:bodyPr tIns="1152000" anchor="ctr" anchorCtr="0"/>
          <a:lstStyle>
            <a:lvl1pPr marL="0" indent="0" algn="ctr">
              <a:spcAft>
                <a:spcPts val="0"/>
              </a:spcAft>
              <a:buNone/>
              <a:defRPr sz="1600"/>
            </a:lvl1pPr>
          </a:lstStyle>
          <a:p>
            <a:r>
              <a:rPr lang="en-GB" noProof="0" dirty="0"/>
              <a:t>Click icon to add picture or click on </a:t>
            </a:r>
            <a:br>
              <a:rPr lang="en-GB" noProof="0" dirty="0"/>
            </a:br>
            <a:r>
              <a:rPr lang="en-GB" noProof="0" dirty="0"/>
              <a:t>frame and insert picture from Templafy Images</a:t>
            </a:r>
          </a:p>
        </p:txBody>
      </p:sp>
      <p:sp>
        <p:nvSpPr>
          <p:cNvPr id="16" name="Text Placeholder note">
            <a:extLst>
              <a:ext uri="{FF2B5EF4-FFF2-40B4-BE49-F238E27FC236}">
                <a16:creationId xmlns:a16="http://schemas.microsoft.com/office/drawing/2014/main" id="{E3F9ADC4-A5A7-4CB6-926C-232018B48284}"/>
              </a:ext>
            </a:extLst>
          </p:cNvPr>
          <p:cNvSpPr>
            <a:spLocks noGrp="1"/>
          </p:cNvSpPr>
          <p:nvPr>
            <p:ph type="body" sz="quarter" idx="233" hasCustomPrompt="1"/>
          </p:nvPr>
        </p:nvSpPr>
        <p:spPr>
          <a:xfrm>
            <a:off x="576000" y="5994000"/>
            <a:ext cx="7264663" cy="288000"/>
          </a:xfrm>
        </p:spPr>
        <p:txBody>
          <a:bodyPr anchor="b" anchorCtr="0"/>
          <a:lstStyle>
            <a:lvl1pPr marL="0" indent="0">
              <a:lnSpc>
                <a:spcPct val="100000"/>
              </a:lnSpc>
              <a:spcAft>
                <a:spcPts val="600"/>
              </a:spcAft>
              <a:buFontTx/>
              <a:buNone/>
              <a:defRPr lang="en-US" sz="800" i="1" kern="1200" dirty="0" smtClean="0">
                <a:solidFill>
                  <a:srgbClr val="545859"/>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13" name="Date Placeholder 12">
            <a:extLst>
              <a:ext uri="{FF2B5EF4-FFF2-40B4-BE49-F238E27FC236}">
                <a16:creationId xmlns:a16="http://schemas.microsoft.com/office/drawing/2014/main" id="{3968337D-D8F0-4097-8108-392F67379D62}"/>
              </a:ext>
            </a:extLst>
          </p:cNvPr>
          <p:cNvSpPr>
            <a:spLocks noGrp="1"/>
          </p:cNvSpPr>
          <p:nvPr>
            <p:ph type="dt" sz="half" idx="220"/>
          </p:nvPr>
        </p:nvSpPr>
        <p:spPr/>
        <p:txBody>
          <a:bodyPr/>
          <a:lstStyle/>
          <a:p>
            <a:endParaRPr lang="en-GB" dirty="0"/>
          </a:p>
        </p:txBody>
      </p:sp>
      <p:sp>
        <p:nvSpPr>
          <p:cNvPr id="14" name="Footer Placeholder 13">
            <a:extLst>
              <a:ext uri="{FF2B5EF4-FFF2-40B4-BE49-F238E27FC236}">
                <a16:creationId xmlns:a16="http://schemas.microsoft.com/office/drawing/2014/main" id="{E3B56147-3132-4113-BC2A-EA1BA8CA568D}"/>
              </a:ext>
            </a:extLst>
          </p:cNvPr>
          <p:cNvSpPr>
            <a:spLocks noGrp="1"/>
          </p:cNvSpPr>
          <p:nvPr>
            <p:ph type="ftr" sz="quarter" idx="221"/>
          </p:nvPr>
        </p:nvSpPr>
        <p:spPr/>
        <p:txBody>
          <a:bodyPr/>
          <a:lstStyle/>
          <a:p>
            <a:endParaRPr lang="en-GB" dirty="0"/>
          </a:p>
        </p:txBody>
      </p:sp>
      <p:sp>
        <p:nvSpPr>
          <p:cNvPr id="15" name="Slide Number Placeholder 14">
            <a:extLst>
              <a:ext uri="{FF2B5EF4-FFF2-40B4-BE49-F238E27FC236}">
                <a16:creationId xmlns:a16="http://schemas.microsoft.com/office/drawing/2014/main" id="{707A3327-BE9A-49A1-902F-434B222E4C94}"/>
              </a:ext>
            </a:extLst>
          </p:cNvPr>
          <p:cNvSpPr>
            <a:spLocks noGrp="1"/>
          </p:cNvSpPr>
          <p:nvPr>
            <p:ph type="sldNum" sz="quarter" idx="222"/>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85868439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Report: Title + 2 column + 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013AF-867C-4364-ABE3-426D46D8A367}"/>
              </a:ext>
            </a:extLst>
          </p:cNvPr>
          <p:cNvSpPr>
            <a:spLocks noGrp="1"/>
          </p:cNvSpPr>
          <p:nvPr>
            <p:ph type="title" hasCustomPrompt="1"/>
          </p:nvPr>
        </p:nvSpPr>
        <p:spPr>
          <a:xfrm>
            <a:off x="576000" y="576000"/>
            <a:ext cx="7264663" cy="439200"/>
          </a:xfrm>
        </p:spPr>
        <p:txBody>
          <a:bodyPr/>
          <a:lstStyle/>
          <a:p>
            <a:r>
              <a:rPr lang="en-GB" dirty="0"/>
              <a:t>Click to add title</a:t>
            </a:r>
          </a:p>
        </p:txBody>
      </p:sp>
      <p:sp>
        <p:nvSpPr>
          <p:cNvPr id="12" name="Subtitle">
            <a:extLst>
              <a:ext uri="{FF2B5EF4-FFF2-40B4-BE49-F238E27FC236}">
                <a16:creationId xmlns:a16="http://schemas.microsoft.com/office/drawing/2014/main" id="{F5DFFA87-B195-4402-A4EF-40F83ACE7F6D}"/>
              </a:ext>
            </a:extLst>
          </p:cNvPr>
          <p:cNvSpPr>
            <a:spLocks noGrp="1"/>
          </p:cNvSpPr>
          <p:nvPr>
            <p:ph type="subTitle" idx="223" hasCustomPrompt="1"/>
          </p:nvPr>
        </p:nvSpPr>
        <p:spPr>
          <a:xfrm>
            <a:off x="576000" y="1036800"/>
            <a:ext cx="7264663"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accent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7" name="Content Placeholder 6">
            <a:extLst>
              <a:ext uri="{FF2B5EF4-FFF2-40B4-BE49-F238E27FC236}">
                <a16:creationId xmlns:a16="http://schemas.microsoft.com/office/drawing/2014/main" id="{4E09B968-61B7-45EB-A6BB-A568137E60D1}"/>
              </a:ext>
            </a:extLst>
          </p:cNvPr>
          <p:cNvSpPr>
            <a:spLocks noGrp="1"/>
          </p:cNvSpPr>
          <p:nvPr>
            <p:ph sz="quarter" idx="13" hasCustomPrompt="1"/>
          </p:nvPr>
        </p:nvSpPr>
        <p:spPr>
          <a:xfrm>
            <a:off x="576000" y="1728000"/>
            <a:ext cx="3488000" cy="4266000"/>
          </a:xfrm>
        </p:spPr>
        <p:txBody>
          <a:bodyPr/>
          <a:lstStyle>
            <a:lvl1pPr marL="108000" indent="-108000">
              <a:spcAft>
                <a:spcPts val="300"/>
              </a:spcAft>
              <a:defRPr sz="900"/>
            </a:lvl1pPr>
            <a:lvl2pPr marL="216000" indent="-108000">
              <a:spcAft>
                <a:spcPts val="300"/>
              </a:spcAft>
              <a:defRPr sz="900"/>
            </a:lvl2pPr>
            <a:lvl3pPr marL="324000" indent="-108000">
              <a:spcAft>
                <a:spcPts val="300"/>
              </a:spcAft>
              <a:defRPr sz="900"/>
            </a:lvl3pPr>
            <a:lvl4pPr>
              <a:spcAft>
                <a:spcPts val="1000"/>
              </a:spcAft>
              <a:defRPr sz="900" cap="all" baseline="0">
                <a:solidFill>
                  <a:schemeClr val="accent1"/>
                </a:solidFill>
              </a:defRPr>
            </a:lvl4pPr>
            <a:lvl5pPr>
              <a:defRPr sz="900"/>
            </a:lvl5pPr>
            <a:lvl6pPr marL="180000" indent="-180000">
              <a:spcAft>
                <a:spcPts val="600"/>
              </a:spcAft>
              <a:buFont typeface="Arial" panose="020B0604020202020204" pitchFamily="34" charset="0"/>
              <a:buChar char="•"/>
              <a:defRPr sz="1600" b="0"/>
            </a:lvl6pPr>
            <a:lvl7pPr marL="360000" indent="-180000">
              <a:spcAft>
                <a:spcPts val="600"/>
              </a:spcAft>
              <a:buFont typeface="Arial" panose="020B0604020202020204" pitchFamily="34" charset="0"/>
              <a:buChar char="•"/>
              <a:defRPr sz="1600" b="0"/>
            </a:lvl7pPr>
            <a:lvl8pPr marL="540000" indent="-180000">
              <a:spcAft>
                <a:spcPts val="600"/>
              </a:spcAft>
              <a:buFont typeface="Arial" panose="020B0604020202020204" pitchFamily="34" charset="0"/>
              <a:buChar char="•"/>
              <a:defRPr sz="1600" b="0"/>
            </a:lvl8pPr>
          </a:lstStyle>
          <a:p>
            <a:pPr lvl="0"/>
            <a:r>
              <a:rPr lang="en-GB" noProof="0" dirty="0"/>
              <a:t>Click to add text                                                                               Enter &amp;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9" name="Content Placeholder 6">
            <a:extLst>
              <a:ext uri="{FF2B5EF4-FFF2-40B4-BE49-F238E27FC236}">
                <a16:creationId xmlns:a16="http://schemas.microsoft.com/office/drawing/2014/main" id="{19E4DA27-0CAD-4D47-9E85-C3F17C29E1C3}"/>
              </a:ext>
            </a:extLst>
          </p:cNvPr>
          <p:cNvSpPr>
            <a:spLocks noGrp="1"/>
          </p:cNvSpPr>
          <p:nvPr>
            <p:ph sz="quarter" idx="15" hasCustomPrompt="1"/>
          </p:nvPr>
        </p:nvSpPr>
        <p:spPr>
          <a:xfrm>
            <a:off x="4352663" y="1728000"/>
            <a:ext cx="3488000" cy="4266000"/>
          </a:xfrm>
        </p:spPr>
        <p:txBody>
          <a:bodyPr/>
          <a:lstStyle>
            <a:lvl1pPr marL="108000" indent="-108000">
              <a:spcAft>
                <a:spcPts val="300"/>
              </a:spcAft>
              <a:defRPr sz="900"/>
            </a:lvl1pPr>
            <a:lvl2pPr marL="216000" indent="-108000">
              <a:spcAft>
                <a:spcPts val="300"/>
              </a:spcAft>
              <a:defRPr sz="900"/>
            </a:lvl2pPr>
            <a:lvl3pPr marL="324000" indent="-108000">
              <a:spcAft>
                <a:spcPts val="300"/>
              </a:spcAft>
              <a:defRPr sz="900"/>
            </a:lvl3pPr>
            <a:lvl4pPr>
              <a:spcAft>
                <a:spcPts val="1000"/>
              </a:spcAft>
              <a:defRPr sz="900" cap="all" baseline="0">
                <a:solidFill>
                  <a:schemeClr val="accent1"/>
                </a:solidFill>
              </a:defRPr>
            </a:lvl4pPr>
            <a:lvl5pPr>
              <a:defRPr sz="900"/>
            </a:lvl5pPr>
            <a:lvl6pPr marL="180000" indent="-180000">
              <a:spcAft>
                <a:spcPts val="600"/>
              </a:spcAft>
              <a:buFont typeface="Arial" panose="020B0604020202020204" pitchFamily="34" charset="0"/>
              <a:buChar char="•"/>
              <a:defRPr sz="1600" b="0"/>
            </a:lvl6pPr>
            <a:lvl7pPr marL="360000" indent="-180000">
              <a:spcAft>
                <a:spcPts val="600"/>
              </a:spcAft>
              <a:buFont typeface="Arial" panose="020B0604020202020204" pitchFamily="34" charset="0"/>
              <a:buChar char="•"/>
              <a:defRPr sz="1600" b="0"/>
            </a:lvl7pPr>
            <a:lvl8pPr marL="540000" indent="-180000">
              <a:spcAft>
                <a:spcPts val="600"/>
              </a:spcAft>
              <a:buFont typeface="Arial" panose="020B0604020202020204" pitchFamily="34" charset="0"/>
              <a:buChar char="•"/>
              <a:defRPr sz="1600" b="0"/>
            </a:lvl8pPr>
          </a:lstStyle>
          <a:p>
            <a:pPr lvl="0"/>
            <a:r>
              <a:rPr lang="en-GB" noProof="0" dirty="0"/>
              <a:t>Click to add text                                                                               Enter &amp; TAB for next text level                                                        SHIFT+TAB to go back in levels</a:t>
            </a:r>
            <a:endParaRPr lang="en-GB" dirty="0"/>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10" name="Picture Placeholder 3">
            <a:extLst>
              <a:ext uri="{FF2B5EF4-FFF2-40B4-BE49-F238E27FC236}">
                <a16:creationId xmlns:a16="http://schemas.microsoft.com/office/drawing/2014/main" id="{F293F45F-D40B-4EC4-BDA6-621506ADF47B}"/>
              </a:ext>
            </a:extLst>
          </p:cNvPr>
          <p:cNvSpPr>
            <a:spLocks noGrp="1"/>
          </p:cNvSpPr>
          <p:nvPr>
            <p:ph type="pic" sz="quarter" idx="14" hasCustomPrompt="1"/>
          </p:nvPr>
        </p:nvSpPr>
        <p:spPr>
          <a:xfrm>
            <a:off x="8128000" y="0"/>
            <a:ext cx="4063999" cy="6856248"/>
          </a:xfrm>
          <a:solidFill>
            <a:schemeClr val="accent6"/>
          </a:solidFill>
        </p:spPr>
        <p:txBody>
          <a:bodyPr tIns="1152000" anchor="ctr" anchorCtr="0"/>
          <a:lstStyle>
            <a:lvl1pPr marL="0" indent="0" algn="ctr">
              <a:spcAft>
                <a:spcPts val="0"/>
              </a:spcAft>
              <a:buNone/>
              <a:defRPr sz="1600"/>
            </a:lvl1pPr>
          </a:lstStyle>
          <a:p>
            <a:r>
              <a:rPr lang="en-GB" noProof="0" dirty="0"/>
              <a:t>Click icon to add picture or click on </a:t>
            </a:r>
            <a:br>
              <a:rPr lang="en-GB" noProof="0" dirty="0"/>
            </a:br>
            <a:r>
              <a:rPr lang="en-GB" noProof="0" dirty="0"/>
              <a:t>frame and insert picture from Templafy Images</a:t>
            </a:r>
          </a:p>
        </p:txBody>
      </p:sp>
      <p:sp>
        <p:nvSpPr>
          <p:cNvPr id="16" name="Text Placeholder note">
            <a:extLst>
              <a:ext uri="{FF2B5EF4-FFF2-40B4-BE49-F238E27FC236}">
                <a16:creationId xmlns:a16="http://schemas.microsoft.com/office/drawing/2014/main" id="{E3F9ADC4-A5A7-4CB6-926C-232018B48284}"/>
              </a:ext>
            </a:extLst>
          </p:cNvPr>
          <p:cNvSpPr>
            <a:spLocks noGrp="1"/>
          </p:cNvSpPr>
          <p:nvPr>
            <p:ph type="body" sz="quarter" idx="233" hasCustomPrompt="1"/>
          </p:nvPr>
        </p:nvSpPr>
        <p:spPr>
          <a:xfrm>
            <a:off x="576000" y="5994000"/>
            <a:ext cx="7264663" cy="288000"/>
          </a:xfrm>
        </p:spPr>
        <p:txBody>
          <a:bodyPr anchor="b" anchorCtr="0"/>
          <a:lstStyle>
            <a:lvl1pPr marL="0" indent="0">
              <a:lnSpc>
                <a:spcPct val="100000"/>
              </a:lnSpc>
              <a:spcAft>
                <a:spcPts val="600"/>
              </a:spcAft>
              <a:buFontTx/>
              <a:buNone/>
              <a:defRPr lang="en-US" sz="800" i="1" kern="1200" dirty="0" smtClean="0">
                <a:solidFill>
                  <a:srgbClr val="545859"/>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13" name="Date Placeholder 12">
            <a:extLst>
              <a:ext uri="{FF2B5EF4-FFF2-40B4-BE49-F238E27FC236}">
                <a16:creationId xmlns:a16="http://schemas.microsoft.com/office/drawing/2014/main" id="{3968337D-D8F0-4097-8108-392F67379D62}"/>
              </a:ext>
            </a:extLst>
          </p:cNvPr>
          <p:cNvSpPr>
            <a:spLocks noGrp="1"/>
          </p:cNvSpPr>
          <p:nvPr>
            <p:ph type="dt" sz="half" idx="220"/>
          </p:nvPr>
        </p:nvSpPr>
        <p:spPr/>
        <p:txBody>
          <a:bodyPr/>
          <a:lstStyle/>
          <a:p>
            <a:endParaRPr lang="en-GB" dirty="0"/>
          </a:p>
        </p:txBody>
      </p:sp>
      <p:sp>
        <p:nvSpPr>
          <p:cNvPr id="14" name="Footer Placeholder 13">
            <a:extLst>
              <a:ext uri="{FF2B5EF4-FFF2-40B4-BE49-F238E27FC236}">
                <a16:creationId xmlns:a16="http://schemas.microsoft.com/office/drawing/2014/main" id="{E3B56147-3132-4113-BC2A-EA1BA8CA568D}"/>
              </a:ext>
            </a:extLst>
          </p:cNvPr>
          <p:cNvSpPr>
            <a:spLocks noGrp="1"/>
          </p:cNvSpPr>
          <p:nvPr>
            <p:ph type="ftr" sz="quarter" idx="221"/>
          </p:nvPr>
        </p:nvSpPr>
        <p:spPr/>
        <p:txBody>
          <a:bodyPr/>
          <a:lstStyle/>
          <a:p>
            <a:endParaRPr lang="en-GB" dirty="0"/>
          </a:p>
        </p:txBody>
      </p:sp>
      <p:sp>
        <p:nvSpPr>
          <p:cNvPr id="15" name="Slide Number Placeholder 14">
            <a:extLst>
              <a:ext uri="{FF2B5EF4-FFF2-40B4-BE49-F238E27FC236}">
                <a16:creationId xmlns:a16="http://schemas.microsoft.com/office/drawing/2014/main" id="{707A3327-BE9A-49A1-902F-434B222E4C94}"/>
              </a:ext>
            </a:extLst>
          </p:cNvPr>
          <p:cNvSpPr>
            <a:spLocks noGrp="1"/>
          </p:cNvSpPr>
          <p:nvPr>
            <p:ph type="sldNum" sz="quarter" idx="222"/>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316962994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noProof="0" dirty="0"/>
              <a:t>Click to add title</a:t>
            </a:r>
            <a:endParaRPr lang="en-GB" dirty="0"/>
          </a:p>
        </p:txBody>
      </p:sp>
      <p:sp>
        <p:nvSpPr>
          <p:cNvPr id="8" name="Text Placeholder note">
            <a:extLst>
              <a:ext uri="{FF2B5EF4-FFF2-40B4-BE49-F238E27FC236}">
                <a16:creationId xmlns:a16="http://schemas.microsoft.com/office/drawing/2014/main" id="{C2EEB9EA-C355-4ABE-92DA-38C8B92EB55C}"/>
              </a:ext>
            </a:extLst>
          </p:cNvPr>
          <p:cNvSpPr>
            <a:spLocks noGrp="1"/>
          </p:cNvSpPr>
          <p:nvPr>
            <p:ph type="body" sz="quarter" idx="233" hasCustomPrompt="1"/>
          </p:nvPr>
        </p:nvSpPr>
        <p:spPr>
          <a:xfrm>
            <a:off x="576000" y="5994000"/>
            <a:ext cx="11041200" cy="288000"/>
          </a:xfrm>
        </p:spPr>
        <p:txBody>
          <a:bodyPr anchor="b" anchorCtr="0"/>
          <a:lstStyle>
            <a:lvl1pPr marL="0" indent="0">
              <a:lnSpc>
                <a:spcPct val="100000"/>
              </a:lnSpc>
              <a:spcAft>
                <a:spcPts val="600"/>
              </a:spcAft>
              <a:buFontTx/>
              <a:buNone/>
              <a:defRPr lang="en-US" sz="800" i="1" kern="1200" dirty="0" smtClean="0">
                <a:solidFill>
                  <a:srgbClr val="545859"/>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3" name="Date Placeholder 2">
            <a:extLst>
              <a:ext uri="{FF2B5EF4-FFF2-40B4-BE49-F238E27FC236}">
                <a16:creationId xmlns:a16="http://schemas.microsoft.com/office/drawing/2014/main" id="{91AE4621-8D7A-4671-BACE-5BF6111EB4CA}"/>
              </a:ext>
            </a:extLst>
          </p:cNvPr>
          <p:cNvSpPr>
            <a:spLocks noGrp="1"/>
          </p:cNvSpPr>
          <p:nvPr>
            <p:ph type="dt" sz="half" idx="14"/>
          </p:nvPr>
        </p:nvSpPr>
        <p:spPr/>
        <p:txBody>
          <a:bodyPr/>
          <a:lstStyle/>
          <a:p>
            <a:endParaRPr lang="en-GB" dirty="0"/>
          </a:p>
        </p:txBody>
      </p:sp>
      <p:sp>
        <p:nvSpPr>
          <p:cNvPr id="4" name="Footer Placeholder 3">
            <a:extLst>
              <a:ext uri="{FF2B5EF4-FFF2-40B4-BE49-F238E27FC236}">
                <a16:creationId xmlns:a16="http://schemas.microsoft.com/office/drawing/2014/main" id="{A25D5838-FBFA-467A-8E56-F786B513F2EA}"/>
              </a:ext>
            </a:extLst>
          </p:cNvPr>
          <p:cNvSpPr>
            <a:spLocks noGrp="1"/>
          </p:cNvSpPr>
          <p:nvPr>
            <p:ph type="ftr" sz="quarter" idx="15"/>
          </p:nvPr>
        </p:nvSpPr>
        <p:spPr/>
        <p:txBody>
          <a:bodyPr/>
          <a:lstStyle/>
          <a:p>
            <a:endParaRPr lang="en-GB" dirty="0"/>
          </a:p>
        </p:txBody>
      </p:sp>
      <p:sp>
        <p:nvSpPr>
          <p:cNvPr id="5" name="Slide Number Placeholder 4">
            <a:extLst>
              <a:ext uri="{FF2B5EF4-FFF2-40B4-BE49-F238E27FC236}">
                <a16:creationId xmlns:a16="http://schemas.microsoft.com/office/drawing/2014/main" id="{0ABD57CE-DB07-49DF-BCD6-2DDC1E447F0A}"/>
              </a:ext>
            </a:extLst>
          </p:cNvPr>
          <p:cNvSpPr>
            <a:spLocks noGrp="1"/>
          </p:cNvSpPr>
          <p:nvPr>
            <p:ph type="sldNum" sz="quarter" idx="16"/>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3450888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genda A">
    <p:spTree>
      <p:nvGrpSpPr>
        <p:cNvPr id="1" name=""/>
        <p:cNvGrpSpPr/>
        <p:nvPr/>
      </p:nvGrpSpPr>
      <p:grpSpPr>
        <a:xfrm>
          <a:off x="0" y="0"/>
          <a:ext cx="0" cy="0"/>
          <a:chOff x="0" y="0"/>
          <a:chExt cx="0" cy="0"/>
        </a:xfrm>
      </p:grpSpPr>
      <p:sp>
        <p:nvSpPr>
          <p:cNvPr id="10" name="Date Placeholder 6" hidden="1">
            <a:extLst>
              <a:ext uri="{FF2B5EF4-FFF2-40B4-BE49-F238E27FC236}">
                <a16:creationId xmlns:a16="http://schemas.microsoft.com/office/drawing/2014/main" id="{840932BE-DDFC-4972-85A7-C427ACEB26D9}"/>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11" name="Footer Placeholder 8" hidden="1">
            <a:extLst>
              <a:ext uri="{FF2B5EF4-FFF2-40B4-BE49-F238E27FC236}">
                <a16:creationId xmlns:a16="http://schemas.microsoft.com/office/drawing/2014/main" id="{CDE982F8-DB66-4D32-95A2-375163C347BD}"/>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2" name="Slide Number Placeholder 10" hidden="1">
            <a:extLst>
              <a:ext uri="{FF2B5EF4-FFF2-40B4-BE49-F238E27FC236}">
                <a16:creationId xmlns:a16="http://schemas.microsoft.com/office/drawing/2014/main" id="{9936A8CC-0D3C-4064-8E29-0B36B3DADA88}"/>
              </a:ext>
            </a:extLst>
          </p:cNvPr>
          <p:cNvSpPr>
            <a:spLocks noGrp="1"/>
          </p:cNvSpPr>
          <p:nvPr>
            <p:ph type="sldNum" sz="quarter" idx="18"/>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9" name="Rectangle 8">
            <a:extLst>
              <a:ext uri="{FF2B5EF4-FFF2-40B4-BE49-F238E27FC236}">
                <a16:creationId xmlns:a16="http://schemas.microsoft.com/office/drawing/2014/main" id="{E45208B8-66B4-4F82-A2D7-96EB109CECE0}"/>
              </a:ext>
            </a:extLst>
          </p:cNvPr>
          <p:cNvSpPr/>
          <p:nvPr userDrawn="1"/>
        </p:nvSpPr>
        <p:spPr bwMode="white">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hasCustomPrompt="1"/>
          </p:nvPr>
        </p:nvSpPr>
        <p:spPr>
          <a:xfrm>
            <a:off x="576000" y="576000"/>
            <a:ext cx="11041200" cy="473700"/>
          </a:xfrm>
        </p:spPr>
        <p:txBody>
          <a:bodyPr/>
          <a:lstStyle>
            <a:lvl1pPr>
              <a:defRPr sz="3000">
                <a:solidFill>
                  <a:schemeClr val="bg1"/>
                </a:solidFill>
              </a:defRPr>
            </a:lvl1pPr>
          </a:lstStyle>
          <a:p>
            <a:r>
              <a:rPr lang="en-GB" noProof="0" dirty="0"/>
              <a:t>Click to add Agenda title</a:t>
            </a:r>
          </a:p>
        </p:txBody>
      </p:sp>
      <p:sp>
        <p:nvSpPr>
          <p:cNvPr id="13" name="Subtitle 2">
            <a:extLst>
              <a:ext uri="{FF2B5EF4-FFF2-40B4-BE49-F238E27FC236}">
                <a16:creationId xmlns:a16="http://schemas.microsoft.com/office/drawing/2014/main" id="{7CE4FB65-A8EF-403F-9761-3779E10C069F}"/>
              </a:ext>
            </a:extLst>
          </p:cNvPr>
          <p:cNvSpPr>
            <a:spLocks noGrp="1"/>
          </p:cNvSpPr>
          <p:nvPr>
            <p:ph type="subTitle" idx="1" hasCustomPrompt="1"/>
          </p:nvPr>
        </p:nvSpPr>
        <p:spPr>
          <a:xfrm>
            <a:off x="576000" y="1051200"/>
            <a:ext cx="11039738" cy="417600"/>
          </a:xfrm>
        </p:spPr>
        <p:txBody>
          <a:bodyPr/>
          <a:lstStyle>
            <a:lvl1pPr marL="0" indent="0" algn="l">
              <a:lnSpc>
                <a:spcPct val="90000"/>
              </a:lnSpc>
              <a:spcBef>
                <a:spcPts val="0"/>
              </a:spcBef>
              <a:spcAft>
                <a:spcPts val="0"/>
              </a:spcAft>
              <a:buFont typeface="Arial" panose="020B0604020202020204" pitchFamily="34" charset="0"/>
              <a:buChar char="​"/>
              <a:defRPr sz="2500">
                <a:solidFill>
                  <a:schemeClr val="bg1"/>
                </a:solidFill>
              </a:defRPr>
            </a:lvl1pPr>
            <a:lvl2pPr marL="0" indent="0" algn="l">
              <a:buFont typeface="Arial" panose="020B0604020202020204" pitchFamily="34" charset="0"/>
              <a:buNone/>
              <a:defRPr sz="2000">
                <a:solidFill>
                  <a:schemeClr val="tx1"/>
                </a:solidFill>
              </a:defRPr>
            </a:lvl2pPr>
            <a:lvl3pPr marL="0" indent="0" algn="l">
              <a:buFont typeface="Arial" panose="020B0604020202020204" pitchFamily="34" charset="0"/>
              <a:buChar char="​"/>
              <a:defRPr sz="2000">
                <a:solidFill>
                  <a:schemeClr val="tx1"/>
                </a:solidFill>
              </a:defRPr>
            </a:lvl3pPr>
            <a:lvl4pPr marL="0" indent="0" algn="l">
              <a:buFont typeface="Arial" panose="020B0604020202020204" pitchFamily="34" charset="0"/>
              <a:buChar char="​"/>
              <a:defRPr sz="2000">
                <a:solidFill>
                  <a:schemeClr val="tx1"/>
                </a:solidFill>
              </a:defRPr>
            </a:lvl4pPr>
            <a:lvl5pPr marL="0" indent="0" algn="l">
              <a:buFont typeface="Arial" panose="020B0604020202020204" pitchFamily="34" charset="0"/>
              <a:buChar char="​"/>
              <a:defRPr sz="2000">
                <a:solidFill>
                  <a:schemeClr val="tx1"/>
                </a:solidFill>
              </a:defRPr>
            </a:lvl5pPr>
            <a:lvl6pPr marL="0" indent="0" algn="l">
              <a:buFont typeface="Arial" panose="020B0604020202020204" pitchFamily="34" charset="0"/>
              <a:buChar char="​"/>
              <a:defRPr sz="2000">
                <a:solidFill>
                  <a:schemeClr val="tx1"/>
                </a:solidFill>
              </a:defRPr>
            </a:lvl6pPr>
            <a:lvl7pPr marL="0" indent="0" algn="l">
              <a:buFont typeface="Arial" panose="020B0604020202020204" pitchFamily="34" charset="0"/>
              <a:buChar char="​"/>
              <a:defRPr sz="2000">
                <a:solidFill>
                  <a:schemeClr val="tx1"/>
                </a:solidFill>
              </a:defRPr>
            </a:lvl7pPr>
            <a:lvl8pPr marL="0" indent="0" algn="l">
              <a:buFont typeface="Arial" panose="020B0604020202020204" pitchFamily="34" charset="0"/>
              <a:buChar char="​"/>
              <a:defRPr sz="2000">
                <a:solidFill>
                  <a:schemeClr val="tx1"/>
                </a:solidFill>
              </a:defRPr>
            </a:lvl8pPr>
            <a:lvl9pPr marL="0" indent="0" algn="l">
              <a:buFont typeface="Arial" panose="020B0604020202020204" pitchFamily="34" charset="0"/>
              <a:buChar char="​"/>
              <a:tabLst/>
              <a:defRPr sz="2000">
                <a:solidFill>
                  <a:schemeClr val="tx1"/>
                </a:solidFill>
              </a:defRPr>
            </a:lvl9pPr>
          </a:lstStyle>
          <a:p>
            <a:r>
              <a:rPr lang="en-GB" dirty="0"/>
              <a:t>Click to add subtitle</a:t>
            </a:r>
          </a:p>
        </p:txBody>
      </p:sp>
      <p:sp>
        <p:nvSpPr>
          <p:cNvPr id="7" name="Text Placeholder 2"/>
          <p:cNvSpPr>
            <a:spLocks noGrp="1"/>
          </p:cNvSpPr>
          <p:nvPr>
            <p:ph type="body" sz="quarter" idx="13" hasCustomPrompt="1"/>
          </p:nvPr>
        </p:nvSpPr>
        <p:spPr>
          <a:xfrm>
            <a:off x="2174875" y="1727974"/>
            <a:ext cx="5008563" cy="4264840"/>
          </a:xfrm>
        </p:spPr>
        <p:txBody>
          <a:bodyPr/>
          <a:lstStyle>
            <a:lvl1pPr marL="0" indent="0">
              <a:lnSpc>
                <a:spcPts val="2400"/>
              </a:lnSpc>
              <a:spcAft>
                <a:spcPts val="0"/>
              </a:spcAft>
              <a:buFont typeface="Arial" panose="020B0604020202020204" pitchFamily="34" charset="0"/>
              <a:buChar char="​"/>
              <a:defRPr sz="2000">
                <a:solidFill>
                  <a:schemeClr val="bg1"/>
                </a:solidFill>
              </a:defRPr>
            </a:lvl1pPr>
            <a:lvl2pPr marL="0" indent="0">
              <a:lnSpc>
                <a:spcPts val="2400"/>
              </a:lnSpc>
              <a:spcBef>
                <a:spcPts val="0"/>
              </a:spcBef>
              <a:spcAft>
                <a:spcPts val="0"/>
              </a:spcAft>
              <a:buFont typeface="Arial" panose="020B0604020202020204" pitchFamily="34" charset="0"/>
              <a:buChar char="​"/>
              <a:defRPr sz="2000" b="1">
                <a:solidFill>
                  <a:schemeClr val="bg1"/>
                </a:solidFill>
              </a:defRPr>
            </a:lvl2pPr>
            <a:lvl3pPr marL="0" indent="0">
              <a:lnSpc>
                <a:spcPts val="2400"/>
              </a:lnSpc>
              <a:spcBef>
                <a:spcPts val="0"/>
              </a:spcBef>
              <a:spcAft>
                <a:spcPts val="0"/>
              </a:spcAft>
              <a:buFont typeface="Arial" panose="020B0604020202020204" pitchFamily="34" charset="0"/>
              <a:buChar char="​"/>
              <a:defRPr sz="2000">
                <a:solidFill>
                  <a:schemeClr val="bg1"/>
                </a:solidFill>
              </a:defRPr>
            </a:lvl3pPr>
            <a:lvl4pPr marL="0" indent="0">
              <a:lnSpc>
                <a:spcPts val="2400"/>
              </a:lnSpc>
              <a:spcBef>
                <a:spcPts val="0"/>
              </a:spcBef>
              <a:spcAft>
                <a:spcPts val="0"/>
              </a:spcAft>
              <a:buFont typeface="Arial" panose="020B0604020202020204" pitchFamily="34" charset="0"/>
              <a:buChar char="​"/>
              <a:defRPr sz="2000">
                <a:solidFill>
                  <a:schemeClr val="bg1"/>
                </a:solidFill>
              </a:defRPr>
            </a:lvl4pPr>
            <a:lvl5pPr marL="0" indent="0">
              <a:lnSpc>
                <a:spcPts val="2400"/>
              </a:lnSpc>
              <a:spcBef>
                <a:spcPts val="0"/>
              </a:spcBef>
              <a:spcAft>
                <a:spcPts val="0"/>
              </a:spcAft>
              <a:buFont typeface="Arial" panose="020B0604020202020204" pitchFamily="34" charset="0"/>
              <a:buChar char="​"/>
              <a:defRPr sz="2000">
                <a:solidFill>
                  <a:schemeClr val="bg1"/>
                </a:solidFill>
              </a:defRPr>
            </a:lvl5pPr>
            <a:lvl6pPr marL="0" indent="0">
              <a:lnSpc>
                <a:spcPts val="2400"/>
              </a:lnSpc>
              <a:spcBef>
                <a:spcPts val="0"/>
              </a:spcBef>
              <a:spcAft>
                <a:spcPts val="0"/>
              </a:spcAft>
              <a:buFont typeface="Arial" panose="020B0604020202020204" pitchFamily="34" charset="0"/>
              <a:buChar char="​"/>
              <a:defRPr sz="2000">
                <a:solidFill>
                  <a:schemeClr val="bg1"/>
                </a:solidFill>
              </a:defRPr>
            </a:lvl6pPr>
            <a:lvl7pPr marL="0" indent="0">
              <a:lnSpc>
                <a:spcPts val="2400"/>
              </a:lnSpc>
              <a:spcBef>
                <a:spcPts val="0"/>
              </a:spcBef>
              <a:spcAft>
                <a:spcPts val="0"/>
              </a:spcAft>
              <a:buFont typeface="Arial" panose="020B0604020202020204" pitchFamily="34" charset="0"/>
              <a:buChar char="​"/>
              <a:defRPr sz="2000">
                <a:solidFill>
                  <a:schemeClr val="bg1"/>
                </a:solidFill>
              </a:defRPr>
            </a:lvl7pPr>
            <a:lvl8pPr marL="0" indent="0">
              <a:lnSpc>
                <a:spcPts val="2400"/>
              </a:lnSpc>
              <a:spcBef>
                <a:spcPts val="0"/>
              </a:spcBef>
              <a:spcAft>
                <a:spcPts val="0"/>
              </a:spcAft>
              <a:buFont typeface="Arial" panose="020B0604020202020204" pitchFamily="34" charset="0"/>
              <a:buChar char="​"/>
              <a:defRPr sz="2000" b="1">
                <a:solidFill>
                  <a:schemeClr val="bg1"/>
                </a:solidFill>
              </a:defRPr>
            </a:lvl8pPr>
            <a:lvl9pPr marL="0" indent="0">
              <a:lnSpc>
                <a:spcPts val="2400"/>
              </a:lnSpc>
              <a:spcBef>
                <a:spcPts val="0"/>
              </a:spcBef>
              <a:buFont typeface="Arial" panose="020B0604020202020204" pitchFamily="34" charset="0"/>
              <a:buChar char="​"/>
              <a:defRPr sz="2000">
                <a:solidFill>
                  <a:schemeClr val="bg1"/>
                </a:solidFill>
                <a:latin typeface="+mn-lt"/>
              </a:defRPr>
            </a:lvl9pPr>
          </a:lstStyle>
          <a:p>
            <a:pPr lvl="0"/>
            <a:r>
              <a:rPr lang="en-GB" noProof="0" dirty="0"/>
              <a:t>Click to add agenda point                       Enter &amp; TAB for next text level          SHIFT+TAB to go back in levels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6</a:t>
            </a:r>
          </a:p>
          <a:p>
            <a:pPr lvl="6"/>
            <a:r>
              <a:rPr lang="en-GB" noProof="0" dirty="0"/>
              <a:t>7</a:t>
            </a:r>
          </a:p>
          <a:p>
            <a:pPr lvl="7"/>
            <a:r>
              <a:rPr lang="en-GB" noProof="0" dirty="0"/>
              <a:t>8</a:t>
            </a:r>
          </a:p>
          <a:p>
            <a:pPr lvl="8"/>
            <a:r>
              <a:rPr lang="en-GB" noProof="0" dirty="0"/>
              <a:t>9</a:t>
            </a:r>
          </a:p>
        </p:txBody>
      </p:sp>
      <p:sp>
        <p:nvSpPr>
          <p:cNvPr id="4" name="Text Placeholder 3">
            <a:extLst>
              <a:ext uri="{FF2B5EF4-FFF2-40B4-BE49-F238E27FC236}">
                <a16:creationId xmlns:a16="http://schemas.microsoft.com/office/drawing/2014/main" id="{7D485AA6-92EE-46D3-8826-CF357E1A4587}"/>
              </a:ext>
            </a:extLst>
          </p:cNvPr>
          <p:cNvSpPr>
            <a:spLocks noGrp="1"/>
          </p:cNvSpPr>
          <p:nvPr>
            <p:ph type="body" sz="quarter" idx="17" hasCustomPrompt="1"/>
          </p:nvPr>
        </p:nvSpPr>
        <p:spPr>
          <a:xfrm>
            <a:off x="575999" y="1727973"/>
            <a:ext cx="1598875" cy="4266341"/>
          </a:xfrm>
        </p:spPr>
        <p:txBody>
          <a:bodyPr/>
          <a:lstStyle>
            <a:lvl1pPr marL="0" indent="0">
              <a:lnSpc>
                <a:spcPts val="2400"/>
              </a:lnSpc>
              <a:spcAft>
                <a:spcPts val="0"/>
              </a:spcAft>
              <a:buFont typeface="Arial" panose="020B0604020202020204" pitchFamily="34" charset="0"/>
              <a:buChar char="​"/>
              <a:defRPr sz="2000">
                <a:solidFill>
                  <a:schemeClr val="bg1"/>
                </a:solidFill>
              </a:defRPr>
            </a:lvl1pPr>
            <a:lvl2pPr marL="0" indent="0">
              <a:lnSpc>
                <a:spcPts val="2400"/>
              </a:lnSpc>
              <a:spcAft>
                <a:spcPts val="0"/>
              </a:spcAft>
              <a:buFont typeface="Arial" panose="020B0604020202020204" pitchFamily="34" charset="0"/>
              <a:buChar char="​"/>
              <a:defRPr sz="2000" b="1">
                <a:solidFill>
                  <a:schemeClr val="bg1"/>
                </a:solidFill>
              </a:defRPr>
            </a:lvl2pPr>
            <a:lvl3pPr marL="0" indent="0">
              <a:lnSpc>
                <a:spcPts val="2400"/>
              </a:lnSpc>
              <a:spcAft>
                <a:spcPts val="0"/>
              </a:spcAft>
              <a:buFont typeface="Arial" panose="020B0604020202020204" pitchFamily="34" charset="0"/>
              <a:buChar char="​"/>
              <a:defRPr sz="2000">
                <a:solidFill>
                  <a:schemeClr val="bg1"/>
                </a:solidFill>
              </a:defRPr>
            </a:lvl3pPr>
            <a:lvl4pPr>
              <a:lnSpc>
                <a:spcPts val="2400"/>
              </a:lnSpc>
              <a:spcAft>
                <a:spcPts val="0"/>
              </a:spcAft>
              <a:buFont typeface="Arial" panose="020B0604020202020204" pitchFamily="34" charset="0"/>
              <a:buChar char="​"/>
              <a:defRPr sz="2000">
                <a:solidFill>
                  <a:schemeClr val="bg1"/>
                </a:solidFill>
              </a:defRPr>
            </a:lvl4pPr>
            <a:lvl5pPr>
              <a:lnSpc>
                <a:spcPts val="2400"/>
              </a:lnSpc>
              <a:spcAft>
                <a:spcPts val="0"/>
              </a:spcAft>
              <a:buFont typeface="Arial" panose="020B0604020202020204" pitchFamily="34" charset="0"/>
              <a:buChar char="​"/>
              <a:defRPr sz="2000">
                <a:solidFill>
                  <a:schemeClr val="bg1"/>
                </a:solidFill>
              </a:defRPr>
            </a:lvl5pPr>
            <a:lvl6pPr marL="0" indent="0">
              <a:lnSpc>
                <a:spcPts val="2400"/>
              </a:lnSpc>
              <a:spcAft>
                <a:spcPts val="0"/>
              </a:spcAft>
              <a:buFont typeface="Arial" panose="020B0604020202020204" pitchFamily="34" charset="0"/>
              <a:buChar char="​"/>
              <a:defRPr sz="2000" b="1">
                <a:solidFill>
                  <a:schemeClr val="bg1"/>
                </a:solidFill>
              </a:defRPr>
            </a:lvl6pPr>
            <a:lvl7pPr>
              <a:lnSpc>
                <a:spcPts val="2400"/>
              </a:lnSpc>
              <a:spcAft>
                <a:spcPts val="0"/>
              </a:spcAft>
              <a:defRPr sz="2000" b="0">
                <a:solidFill>
                  <a:schemeClr val="bg1"/>
                </a:solidFill>
              </a:defRPr>
            </a:lvl7pPr>
            <a:lvl8pPr>
              <a:lnSpc>
                <a:spcPts val="2400"/>
              </a:lnSpc>
              <a:spcAft>
                <a:spcPts val="0"/>
              </a:spcAft>
              <a:defRPr sz="2000" b="1">
                <a:solidFill>
                  <a:schemeClr val="bg1"/>
                </a:solidFill>
              </a:defRPr>
            </a:lvl8pPr>
            <a:lvl9pPr>
              <a:lnSpc>
                <a:spcPts val="2400"/>
              </a:lnSpc>
              <a:spcAft>
                <a:spcPts val="0"/>
              </a:spcAft>
              <a:defRPr sz="2000">
                <a:solidFill>
                  <a:schemeClr val="bg1"/>
                </a:solidFill>
                <a:latin typeface="+mn-lt"/>
              </a:defRPr>
            </a:lvl9pPr>
          </a:lstStyle>
          <a:p>
            <a:pPr lvl="0"/>
            <a:r>
              <a:rPr lang="en-GB" dirty="0"/>
              <a:t>09.00-10.00</a:t>
            </a:r>
          </a:p>
          <a:p>
            <a:pPr lvl="1"/>
            <a:r>
              <a:rPr lang="en-GB" dirty="0"/>
              <a:t>02</a:t>
            </a:r>
          </a:p>
          <a:p>
            <a:pPr lvl="2"/>
            <a:r>
              <a:rPr lang="en-GB" dirty="0"/>
              <a:t>03</a:t>
            </a:r>
          </a:p>
          <a:p>
            <a:pPr lvl="3"/>
            <a:r>
              <a:rPr lang="en-GB" dirty="0"/>
              <a:t>04</a:t>
            </a:r>
          </a:p>
          <a:p>
            <a:pPr lvl="4"/>
            <a:r>
              <a:rPr lang="en-GB" dirty="0"/>
              <a:t>05</a:t>
            </a:r>
          </a:p>
          <a:p>
            <a:pPr lvl="5"/>
            <a:r>
              <a:rPr lang="en-GB" dirty="0"/>
              <a:t>06</a:t>
            </a:r>
          </a:p>
          <a:p>
            <a:pPr lvl="6"/>
            <a:r>
              <a:rPr lang="en-GB" dirty="0"/>
              <a:t>07</a:t>
            </a:r>
          </a:p>
          <a:p>
            <a:pPr lvl="7"/>
            <a:r>
              <a:rPr lang="en-GB" dirty="0"/>
              <a:t>08</a:t>
            </a:r>
          </a:p>
          <a:p>
            <a:pPr lvl="8"/>
            <a:r>
              <a:rPr lang="en-GB" dirty="0"/>
              <a:t>09</a:t>
            </a:r>
          </a:p>
        </p:txBody>
      </p:sp>
    </p:spTree>
    <p:extLst>
      <p:ext uri="{BB962C8B-B14F-4D97-AF65-F5344CB8AC3E}">
        <p14:creationId xmlns:p14="http://schemas.microsoft.com/office/powerpoint/2010/main" val="334766517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Title only B">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D2080BB-E265-4531-8CDF-EED5AE7C2C5E}"/>
              </a:ext>
            </a:extLst>
          </p:cNvPr>
          <p:cNvSpPr txBox="1"/>
          <p:nvPr userDrawn="1"/>
        </p:nvSpPr>
        <p:spPr>
          <a:xfrm>
            <a:off x="0" y="-270387"/>
            <a:ext cx="11617200" cy="215444"/>
          </a:xfrm>
          <a:prstGeom prst="rect">
            <a:avLst/>
          </a:prstGeom>
          <a:noFill/>
        </p:spPr>
        <p:txBody>
          <a:bodyPr wrap="square" lIns="0" tIns="0" rIns="0" bIns="0" rtlCol="0" anchor="b" anchorCtr="0">
            <a:spAutoFit/>
          </a:body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sz="1400" dirty="0"/>
              <a:t>Right click on picture and choose “</a:t>
            </a:r>
            <a:r>
              <a:rPr lang="en-GB" sz="1400" b="0" dirty="0"/>
              <a:t>Send to Back” </a:t>
            </a:r>
            <a:r>
              <a:rPr lang="en-GB" sz="1400" dirty="0"/>
              <a:t>to get overlay in front. You have the option to change the color of the overlay.</a:t>
            </a:r>
            <a:endParaRPr lang="en-GB" sz="1400" dirty="0">
              <a:solidFill>
                <a:schemeClr val="tx2"/>
              </a:solidFill>
            </a:endParaRPr>
          </a:p>
        </p:txBody>
      </p:sp>
      <p:sp>
        <p:nvSpPr>
          <p:cNvPr id="15" name="Text Placeholder overlay">
            <a:extLst>
              <a:ext uri="{FF2B5EF4-FFF2-40B4-BE49-F238E27FC236}">
                <a16:creationId xmlns:a16="http://schemas.microsoft.com/office/drawing/2014/main" id="{4A8BF276-0692-46D5-82F5-A0C2FF038B3F}"/>
              </a:ext>
            </a:extLst>
          </p:cNvPr>
          <p:cNvSpPr>
            <a:spLocks noGrp="1"/>
          </p:cNvSpPr>
          <p:nvPr>
            <p:ph type="body" sz="quarter" idx="20" hasCustomPrompt="1"/>
          </p:nvPr>
        </p:nvSpPr>
        <p:spPr bwMode="ltGray">
          <a:xfrm>
            <a:off x="840" y="0"/>
            <a:ext cx="12191160" cy="6858000"/>
          </a:xfrm>
          <a:prstGeom prst="rect">
            <a:avLst/>
          </a:prstGeom>
          <a:solidFill>
            <a:schemeClr val="accent1">
              <a:alpha val="85000"/>
            </a:schemeClr>
          </a:solidFill>
          <a:ln w="0">
            <a:noFill/>
          </a:ln>
        </p:spPr>
        <p:txBody>
          <a:bodyPr wrap="square">
            <a:noAutofit/>
          </a:bodyPr>
          <a:lstStyle>
            <a:lvl1pPr marL="0" indent="0">
              <a:buNone/>
              <a:defRPr sz="100">
                <a:noFill/>
              </a:defRPr>
            </a:lvl1pPr>
          </a:lstStyle>
          <a:p>
            <a:pPr lvl="0"/>
            <a:r>
              <a:rPr lang="en-GB" dirty="0"/>
              <a:t>.</a:t>
            </a:r>
          </a:p>
        </p:txBody>
      </p:sp>
      <p:sp>
        <p:nvSpPr>
          <p:cNvPr id="17" name="Picture Placeholder">
            <a:extLst>
              <a:ext uri="{FF2B5EF4-FFF2-40B4-BE49-F238E27FC236}">
                <a16:creationId xmlns:a16="http://schemas.microsoft.com/office/drawing/2014/main" id="{A9E3EC95-A154-45E4-BAB3-3F77D735811A}"/>
              </a:ext>
            </a:extLst>
          </p:cNvPr>
          <p:cNvSpPr>
            <a:spLocks noGrp="1"/>
          </p:cNvSpPr>
          <p:nvPr>
            <p:ph type="pic" sz="quarter" idx="19" hasCustomPrompt="1"/>
          </p:nvPr>
        </p:nvSpPr>
        <p:spPr bwMode="white">
          <a:xfrm>
            <a:off x="0" y="-1"/>
            <a:ext cx="12193200" cy="6861600"/>
          </a:xfrm>
          <a:noFill/>
        </p:spPr>
        <p:txBody>
          <a:bodyPr lIns="0" tIns="828000" bIns="0" anchor="ctr" anchorCtr="0"/>
          <a:lstStyle>
            <a:lvl1pPr marL="0" indent="0" algn="ctr">
              <a:spcAft>
                <a:spcPts val="0"/>
              </a:spcAft>
              <a:buNone/>
              <a:defRPr sz="1600">
                <a:solidFill>
                  <a:schemeClr val="bg1"/>
                </a:solidFill>
              </a:defRPr>
            </a:lvl1pPr>
          </a:lstStyle>
          <a:p>
            <a:r>
              <a:rPr lang="en-GB" dirty="0"/>
              <a:t>Click icon to add picture or click on frame and insert picture from Templafy Images</a:t>
            </a:r>
          </a:p>
          <a:p>
            <a:r>
              <a:rPr lang="en-GB" dirty="0"/>
              <a:t>Right click on picture and choose Send to Back to get overlay in front</a:t>
            </a:r>
          </a:p>
        </p:txBody>
      </p:sp>
      <p:sp>
        <p:nvSpPr>
          <p:cNvPr id="2" name="Title 1"/>
          <p:cNvSpPr>
            <a:spLocks noGrp="1"/>
          </p:cNvSpPr>
          <p:nvPr>
            <p:ph type="title" hasCustomPrompt="1"/>
          </p:nvPr>
        </p:nvSpPr>
        <p:spPr>
          <a:xfrm>
            <a:off x="576000" y="576000"/>
            <a:ext cx="11041200" cy="473700"/>
          </a:xfrm>
        </p:spPr>
        <p:txBody>
          <a:bodyPr/>
          <a:lstStyle>
            <a:lvl1pPr>
              <a:defRPr sz="3200">
                <a:solidFill>
                  <a:schemeClr val="bg1"/>
                </a:solidFill>
              </a:defRPr>
            </a:lvl1pPr>
          </a:lstStyle>
          <a:p>
            <a:r>
              <a:rPr lang="en-GB" noProof="0" dirty="0"/>
              <a:t>Click to add title</a:t>
            </a:r>
          </a:p>
        </p:txBody>
      </p:sp>
      <p:sp>
        <p:nvSpPr>
          <p:cNvPr id="11" name="Text Placeholder note">
            <a:extLst>
              <a:ext uri="{FF2B5EF4-FFF2-40B4-BE49-F238E27FC236}">
                <a16:creationId xmlns:a16="http://schemas.microsoft.com/office/drawing/2014/main" id="{08231304-DCEF-4032-AAD9-1F1B817D8E0A}"/>
              </a:ext>
            </a:extLst>
          </p:cNvPr>
          <p:cNvSpPr>
            <a:spLocks noGrp="1"/>
          </p:cNvSpPr>
          <p:nvPr>
            <p:ph type="body" sz="quarter" idx="233" hasCustomPrompt="1"/>
          </p:nvPr>
        </p:nvSpPr>
        <p:spPr>
          <a:xfrm>
            <a:off x="576000" y="5994000"/>
            <a:ext cx="11041200" cy="288000"/>
          </a:xfrm>
        </p:spPr>
        <p:txBody>
          <a:bodyPr anchor="b" anchorCtr="0"/>
          <a:lstStyle>
            <a:lvl1pPr marL="0" indent="0">
              <a:lnSpc>
                <a:spcPct val="100000"/>
              </a:lnSpc>
              <a:spcAft>
                <a:spcPts val="600"/>
              </a:spcAft>
              <a:buFontTx/>
              <a:buNone/>
              <a:defRPr lang="en-US" sz="800" i="1" kern="1200" dirty="0" smtClean="0">
                <a:solidFill>
                  <a:schemeClr val="bg1"/>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5" name="Date Placeholder 4">
            <a:extLst>
              <a:ext uri="{FF2B5EF4-FFF2-40B4-BE49-F238E27FC236}">
                <a16:creationId xmlns:a16="http://schemas.microsoft.com/office/drawing/2014/main" id="{AE67C167-00C7-4F43-9F18-27BC50326183}"/>
              </a:ext>
            </a:extLst>
          </p:cNvPr>
          <p:cNvSpPr>
            <a:spLocks noGrp="1"/>
          </p:cNvSpPr>
          <p:nvPr>
            <p:ph type="dt" sz="half" idx="21"/>
          </p:nvPr>
        </p:nvSpPr>
        <p:spPr/>
        <p:txBody>
          <a:bodyPr/>
          <a:lstStyle>
            <a:lvl1pPr>
              <a:defRPr>
                <a:solidFill>
                  <a:schemeClr val="bg1"/>
                </a:solidFill>
              </a:defRPr>
            </a:lvl1pPr>
          </a:lstStyle>
          <a:p>
            <a:endParaRPr lang="en-GB" dirty="0"/>
          </a:p>
        </p:txBody>
      </p:sp>
      <p:sp>
        <p:nvSpPr>
          <p:cNvPr id="6" name="Footer Placeholder 5">
            <a:extLst>
              <a:ext uri="{FF2B5EF4-FFF2-40B4-BE49-F238E27FC236}">
                <a16:creationId xmlns:a16="http://schemas.microsoft.com/office/drawing/2014/main" id="{7238C1D3-78FD-43A1-97E2-A274A60A029E}"/>
              </a:ext>
            </a:extLst>
          </p:cNvPr>
          <p:cNvSpPr>
            <a:spLocks noGrp="1"/>
          </p:cNvSpPr>
          <p:nvPr>
            <p:ph type="ftr" sz="quarter" idx="22"/>
          </p:nvPr>
        </p:nvSpPr>
        <p:spPr/>
        <p:txBody>
          <a:bodyPr/>
          <a:lstStyle>
            <a:lvl1pPr>
              <a:defRPr>
                <a:solidFill>
                  <a:schemeClr val="bg1"/>
                </a:solidFill>
              </a:defRPr>
            </a:lvl1pPr>
          </a:lstStyle>
          <a:p>
            <a:endParaRPr lang="en-GB" dirty="0"/>
          </a:p>
        </p:txBody>
      </p:sp>
      <p:sp>
        <p:nvSpPr>
          <p:cNvPr id="8" name="Slide Number Placeholder 7">
            <a:extLst>
              <a:ext uri="{FF2B5EF4-FFF2-40B4-BE49-F238E27FC236}">
                <a16:creationId xmlns:a16="http://schemas.microsoft.com/office/drawing/2014/main" id="{1B7DC71C-FCE2-4BC5-A506-8043DF841353}"/>
              </a:ext>
            </a:extLst>
          </p:cNvPr>
          <p:cNvSpPr>
            <a:spLocks noGrp="1"/>
          </p:cNvSpPr>
          <p:nvPr>
            <p:ph type="sldNum" sz="quarter" idx="23"/>
          </p:nvPr>
        </p:nvSpPr>
        <p:spPr/>
        <p:txBody>
          <a:bodyPr/>
          <a:lstStyle>
            <a:lvl1pPr>
              <a:defRPr>
                <a:solidFill>
                  <a:schemeClr val="bg1"/>
                </a:solidFill>
              </a:defRPr>
            </a:lvl1p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33611653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Title + sub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76000" y="576000"/>
            <a:ext cx="11041200" cy="460800"/>
          </a:xfrm>
        </p:spPr>
        <p:txBody>
          <a:bodyPr/>
          <a:lstStyle>
            <a:lvl1pPr>
              <a:defRPr sz="3200"/>
            </a:lvl1pPr>
          </a:lstStyle>
          <a:p>
            <a:r>
              <a:rPr lang="en-GB" noProof="0" dirty="0"/>
              <a:t>Click to add title</a:t>
            </a:r>
            <a:endParaRPr lang="en-GB" dirty="0"/>
          </a:p>
        </p:txBody>
      </p:sp>
      <p:sp>
        <p:nvSpPr>
          <p:cNvPr id="8" name="Subtitle">
            <a:extLst>
              <a:ext uri="{FF2B5EF4-FFF2-40B4-BE49-F238E27FC236}">
                <a16:creationId xmlns:a16="http://schemas.microsoft.com/office/drawing/2014/main" id="{7393096F-4E59-416F-AF3C-2DC19388DED4}"/>
              </a:ext>
            </a:extLst>
          </p:cNvPr>
          <p:cNvSpPr>
            <a:spLocks noGrp="1"/>
          </p:cNvSpPr>
          <p:nvPr>
            <p:ph type="subTitle" idx="13" hasCustomPrompt="1"/>
          </p:nvPr>
        </p:nvSpPr>
        <p:spPr>
          <a:xfrm>
            <a:off x="576000" y="1036800"/>
            <a:ext cx="11041200"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accent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11" name="Text Placeholder note">
            <a:extLst>
              <a:ext uri="{FF2B5EF4-FFF2-40B4-BE49-F238E27FC236}">
                <a16:creationId xmlns:a16="http://schemas.microsoft.com/office/drawing/2014/main" id="{02A03667-2B4F-4D0F-B414-8BD38DAF5E62}"/>
              </a:ext>
            </a:extLst>
          </p:cNvPr>
          <p:cNvSpPr>
            <a:spLocks noGrp="1"/>
          </p:cNvSpPr>
          <p:nvPr>
            <p:ph type="body" sz="quarter" idx="233" hasCustomPrompt="1"/>
          </p:nvPr>
        </p:nvSpPr>
        <p:spPr>
          <a:xfrm>
            <a:off x="576000" y="5994000"/>
            <a:ext cx="11041200" cy="288000"/>
          </a:xfrm>
        </p:spPr>
        <p:txBody>
          <a:bodyPr anchor="b" anchorCtr="0"/>
          <a:lstStyle>
            <a:lvl1pPr marL="0" indent="0">
              <a:lnSpc>
                <a:spcPct val="100000"/>
              </a:lnSpc>
              <a:spcAft>
                <a:spcPts val="600"/>
              </a:spcAft>
              <a:buFontTx/>
              <a:buNone/>
              <a:defRPr lang="en-US" sz="800" i="1" kern="1200" dirty="0" smtClean="0">
                <a:solidFill>
                  <a:srgbClr val="545859"/>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3" name="Date Placeholder 2">
            <a:extLst>
              <a:ext uri="{FF2B5EF4-FFF2-40B4-BE49-F238E27FC236}">
                <a16:creationId xmlns:a16="http://schemas.microsoft.com/office/drawing/2014/main" id="{B89AEB2F-B5C9-4F0B-B9F1-55A4EEC5AE2F}"/>
              </a:ext>
            </a:extLst>
          </p:cNvPr>
          <p:cNvSpPr>
            <a:spLocks noGrp="1"/>
          </p:cNvSpPr>
          <p:nvPr>
            <p:ph type="dt" sz="half" idx="220"/>
          </p:nvPr>
        </p:nvSpPr>
        <p:spPr/>
        <p:txBody>
          <a:bodyPr/>
          <a:lstStyle/>
          <a:p>
            <a:endParaRPr lang="en-GB" dirty="0"/>
          </a:p>
        </p:txBody>
      </p:sp>
      <p:sp>
        <p:nvSpPr>
          <p:cNvPr id="4" name="Footer Placeholder 3">
            <a:extLst>
              <a:ext uri="{FF2B5EF4-FFF2-40B4-BE49-F238E27FC236}">
                <a16:creationId xmlns:a16="http://schemas.microsoft.com/office/drawing/2014/main" id="{23FABAB8-DB40-4E2B-A7B2-792E81E8EE07}"/>
              </a:ext>
            </a:extLst>
          </p:cNvPr>
          <p:cNvSpPr>
            <a:spLocks noGrp="1"/>
          </p:cNvSpPr>
          <p:nvPr>
            <p:ph type="ftr" sz="quarter" idx="221"/>
          </p:nvPr>
        </p:nvSpPr>
        <p:spPr/>
        <p:txBody>
          <a:bodyPr/>
          <a:lstStyle/>
          <a:p>
            <a:endParaRPr lang="en-GB" dirty="0"/>
          </a:p>
        </p:txBody>
      </p:sp>
      <p:sp>
        <p:nvSpPr>
          <p:cNvPr id="5" name="Slide Number Placeholder 4">
            <a:extLst>
              <a:ext uri="{FF2B5EF4-FFF2-40B4-BE49-F238E27FC236}">
                <a16:creationId xmlns:a16="http://schemas.microsoft.com/office/drawing/2014/main" id="{38B958B4-7E4B-4469-9066-DEF3718645FF}"/>
              </a:ext>
            </a:extLst>
          </p:cNvPr>
          <p:cNvSpPr>
            <a:spLocks noGrp="1"/>
          </p:cNvSpPr>
          <p:nvPr>
            <p:ph type="sldNum" sz="quarter" idx="222"/>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362447884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Title + subtitle only B">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D2080BB-E265-4531-8CDF-EED5AE7C2C5E}"/>
              </a:ext>
            </a:extLst>
          </p:cNvPr>
          <p:cNvSpPr txBox="1"/>
          <p:nvPr userDrawn="1"/>
        </p:nvSpPr>
        <p:spPr>
          <a:xfrm>
            <a:off x="0" y="-270387"/>
            <a:ext cx="11617200" cy="215444"/>
          </a:xfrm>
          <a:prstGeom prst="rect">
            <a:avLst/>
          </a:prstGeom>
          <a:noFill/>
        </p:spPr>
        <p:txBody>
          <a:bodyPr wrap="square" lIns="0" tIns="0" rIns="0" bIns="0" rtlCol="0" anchor="b" anchorCtr="0">
            <a:spAutoFit/>
          </a:body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sz="1400" dirty="0"/>
              <a:t>Right click on picture and choose “</a:t>
            </a:r>
            <a:r>
              <a:rPr lang="en-GB" sz="1400" b="0" dirty="0"/>
              <a:t>Send to Back” </a:t>
            </a:r>
            <a:r>
              <a:rPr lang="en-GB" sz="1400" dirty="0"/>
              <a:t>to get overlay in front. You have the option to change the color of the overlay.</a:t>
            </a:r>
            <a:endParaRPr lang="en-GB" sz="1400" dirty="0">
              <a:solidFill>
                <a:schemeClr val="tx2"/>
              </a:solidFill>
            </a:endParaRPr>
          </a:p>
        </p:txBody>
      </p:sp>
      <p:sp>
        <p:nvSpPr>
          <p:cNvPr id="15" name="Text Placeholder overlay">
            <a:extLst>
              <a:ext uri="{FF2B5EF4-FFF2-40B4-BE49-F238E27FC236}">
                <a16:creationId xmlns:a16="http://schemas.microsoft.com/office/drawing/2014/main" id="{4A8BF276-0692-46D5-82F5-A0C2FF038B3F}"/>
              </a:ext>
            </a:extLst>
          </p:cNvPr>
          <p:cNvSpPr>
            <a:spLocks noGrp="1"/>
          </p:cNvSpPr>
          <p:nvPr>
            <p:ph type="body" sz="quarter" idx="20" hasCustomPrompt="1"/>
          </p:nvPr>
        </p:nvSpPr>
        <p:spPr bwMode="ltGray">
          <a:xfrm>
            <a:off x="840" y="0"/>
            <a:ext cx="12191160" cy="6858000"/>
          </a:xfrm>
          <a:prstGeom prst="rect">
            <a:avLst/>
          </a:prstGeom>
          <a:solidFill>
            <a:schemeClr val="accent1">
              <a:alpha val="85000"/>
            </a:schemeClr>
          </a:solidFill>
          <a:ln w="0">
            <a:noFill/>
          </a:ln>
        </p:spPr>
        <p:txBody>
          <a:bodyPr wrap="square">
            <a:noAutofit/>
          </a:bodyPr>
          <a:lstStyle>
            <a:lvl1pPr marL="0" indent="0">
              <a:buNone/>
              <a:defRPr sz="100">
                <a:noFill/>
              </a:defRPr>
            </a:lvl1pPr>
          </a:lstStyle>
          <a:p>
            <a:pPr lvl="0"/>
            <a:r>
              <a:rPr lang="en-GB" dirty="0"/>
              <a:t>.</a:t>
            </a:r>
          </a:p>
        </p:txBody>
      </p:sp>
      <p:sp>
        <p:nvSpPr>
          <p:cNvPr id="11" name="Picture Placeholder">
            <a:extLst>
              <a:ext uri="{FF2B5EF4-FFF2-40B4-BE49-F238E27FC236}">
                <a16:creationId xmlns:a16="http://schemas.microsoft.com/office/drawing/2014/main" id="{2E4DF0E4-F882-4F37-A2E8-37C7D435692C}"/>
              </a:ext>
            </a:extLst>
          </p:cNvPr>
          <p:cNvSpPr>
            <a:spLocks noGrp="1"/>
          </p:cNvSpPr>
          <p:nvPr>
            <p:ph type="pic" sz="quarter" idx="19" hasCustomPrompt="1"/>
          </p:nvPr>
        </p:nvSpPr>
        <p:spPr bwMode="white">
          <a:xfrm>
            <a:off x="0" y="-1"/>
            <a:ext cx="12193200" cy="6861600"/>
          </a:xfrm>
          <a:noFill/>
        </p:spPr>
        <p:txBody>
          <a:bodyPr lIns="0" tIns="828000" bIns="0" anchor="ctr" anchorCtr="0"/>
          <a:lstStyle>
            <a:lvl1pPr marL="0" indent="0" algn="ctr">
              <a:spcAft>
                <a:spcPts val="0"/>
              </a:spcAft>
              <a:buNone/>
              <a:defRPr sz="1600">
                <a:solidFill>
                  <a:schemeClr val="bg1"/>
                </a:solidFill>
              </a:defRPr>
            </a:lvl1pPr>
          </a:lstStyle>
          <a:p>
            <a:r>
              <a:rPr lang="en-GB" dirty="0"/>
              <a:t>Click icon to add picture or click on frame and insert picture from Templafy Images</a:t>
            </a:r>
          </a:p>
          <a:p>
            <a:r>
              <a:rPr lang="en-GB" dirty="0"/>
              <a:t>Right click on picture and choose Send to Back to get overlay in front</a:t>
            </a:r>
          </a:p>
        </p:txBody>
      </p:sp>
      <p:sp>
        <p:nvSpPr>
          <p:cNvPr id="2" name="Title 1"/>
          <p:cNvSpPr>
            <a:spLocks noGrp="1"/>
          </p:cNvSpPr>
          <p:nvPr>
            <p:ph type="title" hasCustomPrompt="1"/>
          </p:nvPr>
        </p:nvSpPr>
        <p:spPr>
          <a:xfrm>
            <a:off x="576000" y="576000"/>
            <a:ext cx="11041200" cy="457201"/>
          </a:xfrm>
        </p:spPr>
        <p:txBody>
          <a:bodyPr/>
          <a:lstStyle>
            <a:lvl1pPr>
              <a:defRPr sz="3200">
                <a:solidFill>
                  <a:schemeClr val="bg1"/>
                </a:solidFill>
              </a:defRPr>
            </a:lvl1pPr>
          </a:lstStyle>
          <a:p>
            <a:r>
              <a:rPr lang="en-GB" noProof="0" dirty="0"/>
              <a:t>Click to add title</a:t>
            </a:r>
          </a:p>
        </p:txBody>
      </p:sp>
      <p:sp>
        <p:nvSpPr>
          <p:cNvPr id="12" name="Subtitle">
            <a:extLst>
              <a:ext uri="{FF2B5EF4-FFF2-40B4-BE49-F238E27FC236}">
                <a16:creationId xmlns:a16="http://schemas.microsoft.com/office/drawing/2014/main" id="{10791275-49B9-4961-8D4A-CBAE8A680BE3}"/>
              </a:ext>
            </a:extLst>
          </p:cNvPr>
          <p:cNvSpPr>
            <a:spLocks noGrp="1"/>
          </p:cNvSpPr>
          <p:nvPr>
            <p:ph type="subTitle" idx="13" hasCustomPrompt="1"/>
          </p:nvPr>
        </p:nvSpPr>
        <p:spPr>
          <a:xfrm>
            <a:off x="576000" y="1036800"/>
            <a:ext cx="11041200"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bg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13" name="Text Placeholder note">
            <a:extLst>
              <a:ext uri="{FF2B5EF4-FFF2-40B4-BE49-F238E27FC236}">
                <a16:creationId xmlns:a16="http://schemas.microsoft.com/office/drawing/2014/main" id="{84810F16-2C25-454F-9C56-7A6789A7429A}"/>
              </a:ext>
            </a:extLst>
          </p:cNvPr>
          <p:cNvSpPr>
            <a:spLocks noGrp="1"/>
          </p:cNvSpPr>
          <p:nvPr>
            <p:ph type="body" sz="quarter" idx="233" hasCustomPrompt="1"/>
          </p:nvPr>
        </p:nvSpPr>
        <p:spPr>
          <a:xfrm>
            <a:off x="576000" y="5994000"/>
            <a:ext cx="11041200" cy="288000"/>
          </a:xfrm>
        </p:spPr>
        <p:txBody>
          <a:bodyPr anchor="b" anchorCtr="0"/>
          <a:lstStyle>
            <a:lvl1pPr marL="0" indent="0">
              <a:lnSpc>
                <a:spcPct val="100000"/>
              </a:lnSpc>
              <a:spcAft>
                <a:spcPts val="600"/>
              </a:spcAft>
              <a:buFontTx/>
              <a:buNone/>
              <a:defRPr lang="en-US" sz="800" i="1" kern="1200" dirty="0" smtClean="0">
                <a:solidFill>
                  <a:schemeClr val="bg1"/>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5" name="Date Placeholder 4">
            <a:extLst>
              <a:ext uri="{FF2B5EF4-FFF2-40B4-BE49-F238E27FC236}">
                <a16:creationId xmlns:a16="http://schemas.microsoft.com/office/drawing/2014/main" id="{AE67C167-00C7-4F43-9F18-27BC50326183}"/>
              </a:ext>
            </a:extLst>
          </p:cNvPr>
          <p:cNvSpPr>
            <a:spLocks noGrp="1"/>
          </p:cNvSpPr>
          <p:nvPr>
            <p:ph type="dt" sz="half" idx="21"/>
          </p:nvPr>
        </p:nvSpPr>
        <p:spPr/>
        <p:txBody>
          <a:bodyPr/>
          <a:lstStyle>
            <a:lvl1pPr>
              <a:defRPr>
                <a:solidFill>
                  <a:schemeClr val="bg1"/>
                </a:solidFill>
              </a:defRPr>
            </a:lvl1pPr>
          </a:lstStyle>
          <a:p>
            <a:endParaRPr lang="en-GB" dirty="0"/>
          </a:p>
        </p:txBody>
      </p:sp>
      <p:sp>
        <p:nvSpPr>
          <p:cNvPr id="6" name="Footer Placeholder 5">
            <a:extLst>
              <a:ext uri="{FF2B5EF4-FFF2-40B4-BE49-F238E27FC236}">
                <a16:creationId xmlns:a16="http://schemas.microsoft.com/office/drawing/2014/main" id="{7238C1D3-78FD-43A1-97E2-A274A60A029E}"/>
              </a:ext>
            </a:extLst>
          </p:cNvPr>
          <p:cNvSpPr>
            <a:spLocks noGrp="1"/>
          </p:cNvSpPr>
          <p:nvPr>
            <p:ph type="ftr" sz="quarter" idx="22"/>
          </p:nvPr>
        </p:nvSpPr>
        <p:spPr/>
        <p:txBody>
          <a:bodyPr/>
          <a:lstStyle>
            <a:lvl1pPr>
              <a:defRPr>
                <a:solidFill>
                  <a:schemeClr val="bg1"/>
                </a:solidFill>
              </a:defRPr>
            </a:lvl1pPr>
          </a:lstStyle>
          <a:p>
            <a:endParaRPr lang="en-GB" dirty="0"/>
          </a:p>
        </p:txBody>
      </p:sp>
      <p:sp>
        <p:nvSpPr>
          <p:cNvPr id="8" name="Slide Number Placeholder 7">
            <a:extLst>
              <a:ext uri="{FF2B5EF4-FFF2-40B4-BE49-F238E27FC236}">
                <a16:creationId xmlns:a16="http://schemas.microsoft.com/office/drawing/2014/main" id="{1B7DC71C-FCE2-4BC5-A506-8043DF841353}"/>
              </a:ext>
            </a:extLst>
          </p:cNvPr>
          <p:cNvSpPr>
            <a:spLocks noGrp="1"/>
          </p:cNvSpPr>
          <p:nvPr>
            <p:ph type="sldNum" sz="quarter" idx="23"/>
          </p:nvPr>
        </p:nvSpPr>
        <p:spPr/>
        <p:txBody>
          <a:bodyPr/>
          <a:lstStyle>
            <a:lvl1pPr>
              <a:defRPr>
                <a:solidFill>
                  <a:schemeClr val="bg1"/>
                </a:solidFill>
              </a:defRPr>
            </a:lvl1p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27971185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Title + subtitle only C">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D2080BB-E265-4531-8CDF-EED5AE7C2C5E}"/>
              </a:ext>
            </a:extLst>
          </p:cNvPr>
          <p:cNvSpPr txBox="1"/>
          <p:nvPr userDrawn="1"/>
        </p:nvSpPr>
        <p:spPr>
          <a:xfrm>
            <a:off x="0" y="-270387"/>
            <a:ext cx="11615738" cy="215444"/>
          </a:xfrm>
          <a:prstGeom prst="rect">
            <a:avLst/>
          </a:prstGeom>
          <a:noFill/>
        </p:spPr>
        <p:txBody>
          <a:bodyPr wrap="square" lIns="0" tIns="0" rIns="0" bIns="0" rtlCol="0" anchor="b" anchorCtr="0">
            <a:spAutoFit/>
          </a:body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sz="1400" dirty="0"/>
              <a:t>Right click on picture and choose “</a:t>
            </a:r>
            <a:r>
              <a:rPr lang="en-GB" sz="1400" b="0" dirty="0"/>
              <a:t>Send to Back” </a:t>
            </a:r>
            <a:r>
              <a:rPr lang="en-GB" sz="1400" dirty="0"/>
              <a:t>to get overlay in front. You have the option to change the color of the overlay.</a:t>
            </a:r>
            <a:endParaRPr lang="en-GB" sz="1400" dirty="0">
              <a:solidFill>
                <a:schemeClr val="tx2"/>
              </a:solidFill>
            </a:endParaRPr>
          </a:p>
        </p:txBody>
      </p:sp>
      <p:sp>
        <p:nvSpPr>
          <p:cNvPr id="15" name="Text Placeholder overlay">
            <a:extLst>
              <a:ext uri="{FF2B5EF4-FFF2-40B4-BE49-F238E27FC236}">
                <a16:creationId xmlns:a16="http://schemas.microsoft.com/office/drawing/2014/main" id="{4A8BF276-0692-46D5-82F5-A0C2FF038B3F}"/>
              </a:ext>
            </a:extLst>
          </p:cNvPr>
          <p:cNvSpPr>
            <a:spLocks noGrp="1"/>
          </p:cNvSpPr>
          <p:nvPr>
            <p:ph type="body" sz="quarter" idx="20" hasCustomPrompt="1"/>
          </p:nvPr>
        </p:nvSpPr>
        <p:spPr>
          <a:xfrm>
            <a:off x="840" y="0"/>
            <a:ext cx="12191160" cy="6858000"/>
          </a:xfrm>
          <a:prstGeom prst="rect">
            <a:avLst/>
          </a:prstGeom>
          <a:solidFill>
            <a:schemeClr val="bg1">
              <a:alpha val="80000"/>
            </a:schemeClr>
          </a:solidFill>
          <a:ln w="0">
            <a:noFill/>
          </a:ln>
        </p:spPr>
        <p:txBody>
          <a:bodyPr wrap="square">
            <a:noAutofit/>
          </a:bodyPr>
          <a:lstStyle>
            <a:lvl1pPr marL="0" indent="0">
              <a:buNone/>
              <a:defRPr sz="100">
                <a:noFill/>
              </a:defRPr>
            </a:lvl1pPr>
          </a:lstStyle>
          <a:p>
            <a:pPr lvl="0"/>
            <a:r>
              <a:rPr lang="en-GB" dirty="0"/>
              <a:t>.</a:t>
            </a:r>
          </a:p>
        </p:txBody>
      </p:sp>
      <p:sp>
        <p:nvSpPr>
          <p:cNvPr id="14" name="Picture Placeholder">
            <a:extLst>
              <a:ext uri="{FF2B5EF4-FFF2-40B4-BE49-F238E27FC236}">
                <a16:creationId xmlns:a16="http://schemas.microsoft.com/office/drawing/2014/main" id="{679832B5-5EE2-42A0-B3B1-34D6BECE044B}"/>
              </a:ext>
            </a:extLst>
          </p:cNvPr>
          <p:cNvSpPr>
            <a:spLocks noGrp="1"/>
          </p:cNvSpPr>
          <p:nvPr>
            <p:ph type="pic" sz="quarter" idx="19" hasCustomPrompt="1"/>
          </p:nvPr>
        </p:nvSpPr>
        <p:spPr bwMode="white">
          <a:xfrm>
            <a:off x="0" y="-1"/>
            <a:ext cx="12193200" cy="6861600"/>
          </a:xfrm>
          <a:noFill/>
        </p:spPr>
        <p:txBody>
          <a:bodyPr lIns="0" tIns="828000" bIns="0" anchor="ctr" anchorCtr="0"/>
          <a:lstStyle>
            <a:lvl1pPr marL="0" indent="0" algn="ctr">
              <a:spcAft>
                <a:spcPts val="0"/>
              </a:spcAft>
              <a:buNone/>
              <a:defRPr sz="1600">
                <a:solidFill>
                  <a:srgbClr val="545859"/>
                </a:solidFill>
              </a:defRPr>
            </a:lvl1pPr>
          </a:lstStyle>
          <a:p>
            <a:r>
              <a:rPr lang="en-GB" dirty="0"/>
              <a:t>Click icon to add picture or click on frame and insert picture from Templafy Images</a:t>
            </a:r>
          </a:p>
          <a:p>
            <a:r>
              <a:rPr lang="en-GB" dirty="0"/>
              <a:t>Right click on picture and choose Send to Back to get overlay in front</a:t>
            </a:r>
          </a:p>
        </p:txBody>
      </p:sp>
      <p:sp>
        <p:nvSpPr>
          <p:cNvPr id="2" name="Title 1"/>
          <p:cNvSpPr>
            <a:spLocks noGrp="1"/>
          </p:cNvSpPr>
          <p:nvPr>
            <p:ph type="title" hasCustomPrompt="1"/>
          </p:nvPr>
        </p:nvSpPr>
        <p:spPr>
          <a:xfrm>
            <a:off x="576000" y="576000"/>
            <a:ext cx="11041200" cy="439200"/>
          </a:xfrm>
        </p:spPr>
        <p:txBody>
          <a:bodyPr/>
          <a:lstStyle>
            <a:lvl1pPr>
              <a:defRPr sz="3200">
                <a:solidFill>
                  <a:schemeClr val="accent1"/>
                </a:solidFill>
              </a:defRPr>
            </a:lvl1pPr>
          </a:lstStyle>
          <a:p>
            <a:r>
              <a:rPr lang="en-GB" noProof="0" dirty="0"/>
              <a:t>Click to add title</a:t>
            </a:r>
          </a:p>
        </p:txBody>
      </p:sp>
      <p:sp>
        <p:nvSpPr>
          <p:cNvPr id="11" name="Subtitle">
            <a:extLst>
              <a:ext uri="{FF2B5EF4-FFF2-40B4-BE49-F238E27FC236}">
                <a16:creationId xmlns:a16="http://schemas.microsoft.com/office/drawing/2014/main" id="{9DDB0C04-EF1C-4AEE-A984-0CF94E4324CE}"/>
              </a:ext>
            </a:extLst>
          </p:cNvPr>
          <p:cNvSpPr>
            <a:spLocks noGrp="1"/>
          </p:cNvSpPr>
          <p:nvPr>
            <p:ph type="subTitle" idx="13" hasCustomPrompt="1"/>
          </p:nvPr>
        </p:nvSpPr>
        <p:spPr>
          <a:xfrm>
            <a:off x="576000" y="1036800"/>
            <a:ext cx="11041200"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accent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12" name="Text Placeholder note">
            <a:extLst>
              <a:ext uri="{FF2B5EF4-FFF2-40B4-BE49-F238E27FC236}">
                <a16:creationId xmlns:a16="http://schemas.microsoft.com/office/drawing/2014/main" id="{56BBE89D-50C4-4B12-8E0D-9F97615BCDAA}"/>
              </a:ext>
            </a:extLst>
          </p:cNvPr>
          <p:cNvSpPr>
            <a:spLocks noGrp="1"/>
          </p:cNvSpPr>
          <p:nvPr>
            <p:ph type="body" sz="quarter" idx="233" hasCustomPrompt="1"/>
          </p:nvPr>
        </p:nvSpPr>
        <p:spPr>
          <a:xfrm>
            <a:off x="576000" y="5994000"/>
            <a:ext cx="11041200" cy="288000"/>
          </a:xfrm>
        </p:spPr>
        <p:txBody>
          <a:bodyPr anchor="b" anchorCtr="0"/>
          <a:lstStyle>
            <a:lvl1pPr marL="0" indent="0">
              <a:lnSpc>
                <a:spcPct val="100000"/>
              </a:lnSpc>
              <a:spcAft>
                <a:spcPts val="600"/>
              </a:spcAft>
              <a:buFontTx/>
              <a:buNone/>
              <a:defRPr lang="en-US" sz="800" i="1" kern="1200" dirty="0" smtClean="0">
                <a:solidFill>
                  <a:srgbClr val="545859"/>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4" name="Date Placeholder 3">
            <a:extLst>
              <a:ext uri="{FF2B5EF4-FFF2-40B4-BE49-F238E27FC236}">
                <a16:creationId xmlns:a16="http://schemas.microsoft.com/office/drawing/2014/main" id="{9D3EB67D-DB30-4E15-A4B0-6434B0D7C29E}"/>
              </a:ext>
            </a:extLst>
          </p:cNvPr>
          <p:cNvSpPr>
            <a:spLocks noGrp="1"/>
          </p:cNvSpPr>
          <p:nvPr>
            <p:ph type="dt" sz="half" idx="220"/>
          </p:nvPr>
        </p:nvSpPr>
        <p:spPr/>
        <p:txBody>
          <a:bodyPr/>
          <a:lstStyle/>
          <a:p>
            <a:endParaRPr lang="en-GB" dirty="0"/>
          </a:p>
        </p:txBody>
      </p:sp>
      <p:sp>
        <p:nvSpPr>
          <p:cNvPr id="7" name="Footer Placeholder 6">
            <a:extLst>
              <a:ext uri="{FF2B5EF4-FFF2-40B4-BE49-F238E27FC236}">
                <a16:creationId xmlns:a16="http://schemas.microsoft.com/office/drawing/2014/main" id="{D0FF154C-2A26-4480-B12A-4454B02D663E}"/>
              </a:ext>
            </a:extLst>
          </p:cNvPr>
          <p:cNvSpPr>
            <a:spLocks noGrp="1"/>
          </p:cNvSpPr>
          <p:nvPr>
            <p:ph type="ftr" sz="quarter" idx="221"/>
          </p:nvPr>
        </p:nvSpPr>
        <p:spPr/>
        <p:txBody>
          <a:bodyPr/>
          <a:lstStyle/>
          <a:p>
            <a:endParaRPr lang="en-GB" dirty="0"/>
          </a:p>
        </p:txBody>
      </p:sp>
      <p:sp>
        <p:nvSpPr>
          <p:cNvPr id="9" name="Slide Number Placeholder 8">
            <a:extLst>
              <a:ext uri="{FF2B5EF4-FFF2-40B4-BE49-F238E27FC236}">
                <a16:creationId xmlns:a16="http://schemas.microsoft.com/office/drawing/2014/main" id="{10322C62-D579-48AA-A1C1-489BDF5228B4}"/>
              </a:ext>
            </a:extLst>
          </p:cNvPr>
          <p:cNvSpPr>
            <a:spLocks noGrp="1"/>
          </p:cNvSpPr>
          <p:nvPr>
            <p:ph type="sldNum" sz="quarter" idx="222"/>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204269276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Title + subtitle only 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D9B5EFF-FD9D-4B27-9106-E13F82E10C40}"/>
              </a:ext>
            </a:extLst>
          </p:cNvPr>
          <p:cNvPicPr>
            <a:picLocks noChangeAspect="1"/>
          </p:cNvPicPr>
          <p:nvPr userDrawn="1"/>
        </p:nvPicPr>
        <p:blipFill>
          <a:blip r:embed="rId2"/>
          <a:stretch>
            <a:fillRect/>
          </a:stretch>
        </p:blipFill>
        <p:spPr>
          <a:xfrm>
            <a:off x="12313828" y="4096823"/>
            <a:ext cx="1729831" cy="1517395"/>
          </a:xfrm>
          <a:prstGeom prst="rect">
            <a:avLst/>
          </a:prstGeom>
        </p:spPr>
      </p:pic>
      <p:pic>
        <p:nvPicPr>
          <p:cNvPr id="12" name="Picture 11">
            <a:extLst>
              <a:ext uri="{FF2B5EF4-FFF2-40B4-BE49-F238E27FC236}">
                <a16:creationId xmlns:a16="http://schemas.microsoft.com/office/drawing/2014/main" id="{F81035D4-8F7B-4A24-8903-97A7A07D79C1}"/>
              </a:ext>
            </a:extLst>
          </p:cNvPr>
          <p:cNvPicPr>
            <a:picLocks noChangeAspect="1"/>
          </p:cNvPicPr>
          <p:nvPr userDrawn="1"/>
        </p:nvPicPr>
        <p:blipFill>
          <a:blip r:embed="rId3"/>
          <a:stretch>
            <a:fillRect/>
          </a:stretch>
        </p:blipFill>
        <p:spPr>
          <a:xfrm>
            <a:off x="12313828" y="0"/>
            <a:ext cx="1825676" cy="4003676"/>
          </a:xfrm>
          <a:prstGeom prst="rect">
            <a:avLst/>
          </a:prstGeom>
        </p:spPr>
      </p:pic>
      <p:sp>
        <p:nvSpPr>
          <p:cNvPr id="3" name="TextBox 2">
            <a:extLst>
              <a:ext uri="{FF2B5EF4-FFF2-40B4-BE49-F238E27FC236}">
                <a16:creationId xmlns:a16="http://schemas.microsoft.com/office/drawing/2014/main" id="{CD2080BB-E265-4531-8CDF-EED5AE7C2C5E}"/>
              </a:ext>
            </a:extLst>
          </p:cNvPr>
          <p:cNvSpPr txBox="1"/>
          <p:nvPr userDrawn="1"/>
        </p:nvSpPr>
        <p:spPr>
          <a:xfrm>
            <a:off x="0" y="-270387"/>
            <a:ext cx="12192000" cy="215444"/>
          </a:xfrm>
          <a:prstGeom prst="rect">
            <a:avLst/>
          </a:prstGeom>
          <a:noFill/>
        </p:spPr>
        <p:txBody>
          <a:bodyPr wrap="square" lIns="0" tIns="0" rIns="0" bIns="0" rtlCol="0" anchor="b" anchorCtr="0">
            <a:spAutoFit/>
          </a:body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sz="1400" dirty="0"/>
              <a:t>Right click on picture and choose “</a:t>
            </a:r>
            <a:r>
              <a:rPr lang="en-GB" sz="1400" b="0" dirty="0"/>
              <a:t>Send to Back” </a:t>
            </a:r>
            <a:r>
              <a:rPr lang="en-GB" sz="1400" dirty="0"/>
              <a:t>to get overlay in front. You have the option to change the color of the overlay, see guide to the right.</a:t>
            </a:r>
            <a:endParaRPr lang="en-GB" sz="1400" dirty="0">
              <a:solidFill>
                <a:schemeClr val="tx2"/>
              </a:solidFill>
            </a:endParaRPr>
          </a:p>
        </p:txBody>
      </p:sp>
      <p:sp>
        <p:nvSpPr>
          <p:cNvPr id="15" name="Text Placeholder overlay">
            <a:extLst>
              <a:ext uri="{FF2B5EF4-FFF2-40B4-BE49-F238E27FC236}">
                <a16:creationId xmlns:a16="http://schemas.microsoft.com/office/drawing/2014/main" id="{4A8BF276-0692-46D5-82F5-A0C2FF038B3F}"/>
              </a:ext>
            </a:extLst>
          </p:cNvPr>
          <p:cNvSpPr>
            <a:spLocks noGrp="1"/>
          </p:cNvSpPr>
          <p:nvPr>
            <p:ph type="body" sz="quarter" idx="20" hasCustomPrompt="1"/>
          </p:nvPr>
        </p:nvSpPr>
        <p:spPr bwMode="ltGray">
          <a:xfrm>
            <a:off x="840" y="0"/>
            <a:ext cx="12191160" cy="6858000"/>
          </a:xfrm>
          <a:prstGeom prst="rect">
            <a:avLst/>
          </a:prstGeom>
          <a:gradFill>
            <a:gsLst>
              <a:gs pos="50000">
                <a:schemeClr val="accent1">
                  <a:alpha val="95000"/>
                </a:schemeClr>
              </a:gs>
              <a:gs pos="99000">
                <a:schemeClr val="accent1">
                  <a:alpha val="70000"/>
                </a:schemeClr>
              </a:gs>
            </a:gsLst>
            <a:lin ang="21594000" scaled="0"/>
          </a:gradFill>
          <a:ln w="0">
            <a:noFill/>
          </a:ln>
        </p:spPr>
        <p:txBody>
          <a:bodyPr wrap="square">
            <a:noAutofit/>
          </a:bodyPr>
          <a:lstStyle>
            <a:lvl1pPr marL="0" indent="0">
              <a:buNone/>
              <a:defRPr sz="100">
                <a:noFill/>
              </a:defRPr>
            </a:lvl1pPr>
          </a:lstStyle>
          <a:p>
            <a:pPr lvl="0"/>
            <a:r>
              <a:rPr lang="en-GB" dirty="0"/>
              <a:t>.</a:t>
            </a:r>
          </a:p>
        </p:txBody>
      </p:sp>
      <p:sp>
        <p:nvSpPr>
          <p:cNvPr id="11" name="Picture Placeholder">
            <a:extLst>
              <a:ext uri="{FF2B5EF4-FFF2-40B4-BE49-F238E27FC236}">
                <a16:creationId xmlns:a16="http://schemas.microsoft.com/office/drawing/2014/main" id="{2E4DF0E4-F882-4F37-A2E8-37C7D435692C}"/>
              </a:ext>
            </a:extLst>
          </p:cNvPr>
          <p:cNvSpPr>
            <a:spLocks noGrp="1"/>
          </p:cNvSpPr>
          <p:nvPr>
            <p:ph type="pic" sz="quarter" idx="19" hasCustomPrompt="1"/>
          </p:nvPr>
        </p:nvSpPr>
        <p:spPr bwMode="white">
          <a:xfrm>
            <a:off x="0" y="-1"/>
            <a:ext cx="12193200" cy="6861600"/>
          </a:xfrm>
          <a:noFill/>
        </p:spPr>
        <p:txBody>
          <a:bodyPr lIns="0" tIns="828000" bIns="0" anchor="ctr" anchorCtr="0"/>
          <a:lstStyle>
            <a:lvl1pPr marL="0" indent="0" algn="ctr">
              <a:spcAft>
                <a:spcPts val="0"/>
              </a:spcAft>
              <a:buNone/>
              <a:defRPr sz="1600">
                <a:solidFill>
                  <a:schemeClr val="bg1"/>
                </a:solidFill>
              </a:defRPr>
            </a:lvl1pPr>
          </a:lstStyle>
          <a:p>
            <a:r>
              <a:rPr lang="en-GB" dirty="0"/>
              <a:t>Click icon to add picture or click on frame and insert picture from Templafy Images</a:t>
            </a:r>
          </a:p>
          <a:p>
            <a:r>
              <a:rPr lang="en-GB" dirty="0"/>
              <a:t>Right click on picture and choose Send to Back to get overlay in front</a:t>
            </a:r>
          </a:p>
        </p:txBody>
      </p:sp>
      <p:sp>
        <p:nvSpPr>
          <p:cNvPr id="2" name="Title 1"/>
          <p:cNvSpPr>
            <a:spLocks noGrp="1"/>
          </p:cNvSpPr>
          <p:nvPr>
            <p:ph type="title" hasCustomPrompt="1"/>
          </p:nvPr>
        </p:nvSpPr>
        <p:spPr>
          <a:xfrm>
            <a:off x="576000" y="576000"/>
            <a:ext cx="11041200" cy="439200"/>
          </a:xfrm>
        </p:spPr>
        <p:txBody>
          <a:bodyPr/>
          <a:lstStyle>
            <a:lvl1pPr>
              <a:defRPr sz="3200">
                <a:solidFill>
                  <a:schemeClr val="bg1"/>
                </a:solidFill>
              </a:defRPr>
            </a:lvl1pPr>
          </a:lstStyle>
          <a:p>
            <a:r>
              <a:rPr lang="en-GB" noProof="0" dirty="0"/>
              <a:t>Click to add title</a:t>
            </a:r>
          </a:p>
        </p:txBody>
      </p:sp>
      <p:sp>
        <p:nvSpPr>
          <p:cNvPr id="13" name="Subtitle">
            <a:extLst>
              <a:ext uri="{FF2B5EF4-FFF2-40B4-BE49-F238E27FC236}">
                <a16:creationId xmlns:a16="http://schemas.microsoft.com/office/drawing/2014/main" id="{1C0B8AAA-70CC-4ACC-B12D-D18CDE75AC8A}"/>
              </a:ext>
            </a:extLst>
          </p:cNvPr>
          <p:cNvSpPr>
            <a:spLocks noGrp="1"/>
          </p:cNvSpPr>
          <p:nvPr>
            <p:ph type="subTitle" idx="13" hasCustomPrompt="1"/>
          </p:nvPr>
        </p:nvSpPr>
        <p:spPr>
          <a:xfrm>
            <a:off x="576000" y="1036800"/>
            <a:ext cx="11041200"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bg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14" name="Text Placeholder note">
            <a:extLst>
              <a:ext uri="{FF2B5EF4-FFF2-40B4-BE49-F238E27FC236}">
                <a16:creationId xmlns:a16="http://schemas.microsoft.com/office/drawing/2014/main" id="{109DFEDB-663D-4415-A2D8-8E6F47AC07FD}"/>
              </a:ext>
            </a:extLst>
          </p:cNvPr>
          <p:cNvSpPr>
            <a:spLocks noGrp="1"/>
          </p:cNvSpPr>
          <p:nvPr>
            <p:ph type="body" sz="quarter" idx="233" hasCustomPrompt="1"/>
          </p:nvPr>
        </p:nvSpPr>
        <p:spPr>
          <a:xfrm>
            <a:off x="576000" y="5994000"/>
            <a:ext cx="11041200" cy="288000"/>
          </a:xfrm>
        </p:spPr>
        <p:txBody>
          <a:bodyPr anchor="b" anchorCtr="0"/>
          <a:lstStyle>
            <a:lvl1pPr marL="0" indent="0">
              <a:lnSpc>
                <a:spcPct val="100000"/>
              </a:lnSpc>
              <a:spcAft>
                <a:spcPts val="600"/>
              </a:spcAft>
              <a:buFontTx/>
              <a:buNone/>
              <a:defRPr lang="en-US" sz="800" i="1" kern="1200" dirty="0" smtClean="0">
                <a:solidFill>
                  <a:schemeClr val="bg1"/>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5" name="Date Placeholder 4">
            <a:extLst>
              <a:ext uri="{FF2B5EF4-FFF2-40B4-BE49-F238E27FC236}">
                <a16:creationId xmlns:a16="http://schemas.microsoft.com/office/drawing/2014/main" id="{AE67C167-00C7-4F43-9F18-27BC50326183}"/>
              </a:ext>
            </a:extLst>
          </p:cNvPr>
          <p:cNvSpPr>
            <a:spLocks noGrp="1"/>
          </p:cNvSpPr>
          <p:nvPr>
            <p:ph type="dt" sz="half" idx="21"/>
          </p:nvPr>
        </p:nvSpPr>
        <p:spPr/>
        <p:txBody>
          <a:bodyPr/>
          <a:lstStyle>
            <a:lvl1pPr>
              <a:defRPr>
                <a:solidFill>
                  <a:schemeClr val="bg1"/>
                </a:solidFill>
              </a:defRPr>
            </a:lvl1pPr>
          </a:lstStyle>
          <a:p>
            <a:endParaRPr lang="en-GB" dirty="0"/>
          </a:p>
        </p:txBody>
      </p:sp>
      <p:sp>
        <p:nvSpPr>
          <p:cNvPr id="6" name="Footer Placeholder 5">
            <a:extLst>
              <a:ext uri="{FF2B5EF4-FFF2-40B4-BE49-F238E27FC236}">
                <a16:creationId xmlns:a16="http://schemas.microsoft.com/office/drawing/2014/main" id="{7238C1D3-78FD-43A1-97E2-A274A60A029E}"/>
              </a:ext>
            </a:extLst>
          </p:cNvPr>
          <p:cNvSpPr>
            <a:spLocks noGrp="1"/>
          </p:cNvSpPr>
          <p:nvPr>
            <p:ph type="ftr" sz="quarter" idx="22"/>
          </p:nvPr>
        </p:nvSpPr>
        <p:spPr/>
        <p:txBody>
          <a:bodyPr/>
          <a:lstStyle>
            <a:lvl1pPr>
              <a:defRPr>
                <a:solidFill>
                  <a:schemeClr val="bg1"/>
                </a:solidFill>
              </a:defRPr>
            </a:lvl1pPr>
          </a:lstStyle>
          <a:p>
            <a:endParaRPr lang="en-GB" dirty="0"/>
          </a:p>
        </p:txBody>
      </p:sp>
      <p:sp>
        <p:nvSpPr>
          <p:cNvPr id="8" name="Slide Number Placeholder 7">
            <a:extLst>
              <a:ext uri="{FF2B5EF4-FFF2-40B4-BE49-F238E27FC236}">
                <a16:creationId xmlns:a16="http://schemas.microsoft.com/office/drawing/2014/main" id="{1B7DC71C-FCE2-4BC5-A506-8043DF841353}"/>
              </a:ext>
            </a:extLst>
          </p:cNvPr>
          <p:cNvSpPr>
            <a:spLocks noGrp="1"/>
          </p:cNvSpPr>
          <p:nvPr>
            <p:ph type="sldNum" sz="quarter" idx="23"/>
          </p:nvPr>
        </p:nvSpPr>
        <p:spPr/>
        <p:txBody>
          <a:bodyPr/>
          <a:lstStyle>
            <a:lvl1pPr>
              <a:defRPr>
                <a:solidFill>
                  <a:schemeClr val="bg1"/>
                </a:solidFill>
              </a:defRPr>
            </a:lvl1p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101730716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Title + circle shape A">
    <p:spTree>
      <p:nvGrpSpPr>
        <p:cNvPr id="1" name=""/>
        <p:cNvGrpSpPr/>
        <p:nvPr/>
      </p:nvGrpSpPr>
      <p:grpSpPr>
        <a:xfrm>
          <a:off x="0" y="0"/>
          <a:ext cx="0" cy="0"/>
          <a:chOff x="0" y="0"/>
          <a:chExt cx="0" cy="0"/>
        </a:xfrm>
      </p:grpSpPr>
      <p:sp>
        <p:nvSpPr>
          <p:cNvPr id="14" name="Picture Placeholder">
            <a:extLst>
              <a:ext uri="{FF2B5EF4-FFF2-40B4-BE49-F238E27FC236}">
                <a16:creationId xmlns:a16="http://schemas.microsoft.com/office/drawing/2014/main" id="{679832B5-5EE2-42A0-B3B1-34D6BECE044B}"/>
              </a:ext>
            </a:extLst>
          </p:cNvPr>
          <p:cNvSpPr>
            <a:spLocks noGrp="1" noChangeAspect="1"/>
          </p:cNvSpPr>
          <p:nvPr>
            <p:ph type="pic" sz="quarter" idx="19" hasCustomPrompt="1"/>
          </p:nvPr>
        </p:nvSpPr>
        <p:spPr bwMode="white">
          <a:xfrm>
            <a:off x="4352400" y="1972800"/>
            <a:ext cx="3488400" cy="3488400"/>
          </a:xfrm>
          <a:prstGeom prst="ellipse">
            <a:avLst/>
          </a:prstGeom>
          <a:solidFill>
            <a:schemeClr val="accent6"/>
          </a:solidFill>
        </p:spPr>
        <p:txBody>
          <a:bodyPr lIns="0" tIns="1116000" bIns="0" anchor="ctr" anchorCtr="0"/>
          <a:lstStyle>
            <a:lvl1pPr marL="0" indent="0" algn="ctr">
              <a:spcAft>
                <a:spcPts val="0"/>
              </a:spcAft>
              <a:buNone/>
              <a:defRPr sz="1400">
                <a:solidFill>
                  <a:srgbClr val="545859"/>
                </a:solidFill>
              </a:defRPr>
            </a:lvl1pPr>
          </a:lstStyle>
          <a:p>
            <a:r>
              <a:rPr lang="en-GB" dirty="0"/>
              <a:t>Click icon to add picture or click on frame and insert picture from Templafy Images</a:t>
            </a:r>
          </a:p>
        </p:txBody>
      </p:sp>
      <p:sp>
        <p:nvSpPr>
          <p:cNvPr id="11" name="Picture Placeholder">
            <a:extLst>
              <a:ext uri="{FF2B5EF4-FFF2-40B4-BE49-F238E27FC236}">
                <a16:creationId xmlns:a16="http://schemas.microsoft.com/office/drawing/2014/main" id="{79110C8F-E085-4792-AC36-2CD9D9AD4175}"/>
              </a:ext>
            </a:extLst>
          </p:cNvPr>
          <p:cNvSpPr>
            <a:spLocks noGrp="1" noChangeAspect="1"/>
          </p:cNvSpPr>
          <p:nvPr>
            <p:ph type="pic" sz="quarter" idx="220" hasCustomPrompt="1"/>
          </p:nvPr>
        </p:nvSpPr>
        <p:spPr bwMode="white">
          <a:xfrm>
            <a:off x="576000" y="1972800"/>
            <a:ext cx="3488400" cy="3488400"/>
          </a:xfrm>
          <a:prstGeom prst="ellipse">
            <a:avLst/>
          </a:prstGeom>
          <a:solidFill>
            <a:schemeClr val="accent6"/>
          </a:solidFill>
        </p:spPr>
        <p:txBody>
          <a:bodyPr lIns="0" tIns="1116000" bIns="0" anchor="ctr" anchorCtr="0"/>
          <a:lstStyle>
            <a:lvl1pPr marL="0" indent="0" algn="ctr">
              <a:spcAft>
                <a:spcPts val="0"/>
              </a:spcAft>
              <a:buNone/>
              <a:defRPr sz="1400">
                <a:solidFill>
                  <a:srgbClr val="545859"/>
                </a:solidFill>
              </a:defRPr>
            </a:lvl1pPr>
          </a:lstStyle>
          <a:p>
            <a:r>
              <a:rPr lang="en-GB" dirty="0"/>
              <a:t>Click icon to add picture or click on frame and insert picture from Templafy Images</a:t>
            </a:r>
          </a:p>
        </p:txBody>
      </p:sp>
      <p:sp>
        <p:nvSpPr>
          <p:cNvPr id="12" name="Picture Placeholder">
            <a:extLst>
              <a:ext uri="{FF2B5EF4-FFF2-40B4-BE49-F238E27FC236}">
                <a16:creationId xmlns:a16="http://schemas.microsoft.com/office/drawing/2014/main" id="{82FCA4E1-4A84-4378-B614-C2955560A302}"/>
              </a:ext>
            </a:extLst>
          </p:cNvPr>
          <p:cNvSpPr>
            <a:spLocks noGrp="1" noChangeAspect="1"/>
          </p:cNvSpPr>
          <p:nvPr>
            <p:ph type="pic" sz="quarter" idx="221" hasCustomPrompt="1"/>
          </p:nvPr>
        </p:nvSpPr>
        <p:spPr bwMode="white">
          <a:xfrm>
            <a:off x="8128800" y="1972800"/>
            <a:ext cx="3488400" cy="3488400"/>
          </a:xfrm>
          <a:prstGeom prst="ellipse">
            <a:avLst/>
          </a:prstGeom>
          <a:solidFill>
            <a:schemeClr val="accent6"/>
          </a:solidFill>
        </p:spPr>
        <p:txBody>
          <a:bodyPr lIns="0" tIns="1116000" bIns="0" anchor="ctr" anchorCtr="0"/>
          <a:lstStyle>
            <a:lvl1pPr marL="0" indent="0" algn="ctr">
              <a:spcAft>
                <a:spcPts val="0"/>
              </a:spcAft>
              <a:buNone/>
              <a:defRPr sz="1400">
                <a:solidFill>
                  <a:srgbClr val="545859"/>
                </a:solidFill>
              </a:defRPr>
            </a:lvl1pPr>
          </a:lstStyle>
          <a:p>
            <a:r>
              <a:rPr lang="en-GB" dirty="0"/>
              <a:t>Click icon to add picture or click on frame and insert picture from Templafy Images</a:t>
            </a:r>
          </a:p>
        </p:txBody>
      </p:sp>
      <p:sp>
        <p:nvSpPr>
          <p:cNvPr id="2" name="Title 1"/>
          <p:cNvSpPr>
            <a:spLocks noGrp="1"/>
          </p:cNvSpPr>
          <p:nvPr>
            <p:ph type="title" hasCustomPrompt="1"/>
          </p:nvPr>
        </p:nvSpPr>
        <p:spPr>
          <a:xfrm>
            <a:off x="576000" y="576000"/>
            <a:ext cx="11041200" cy="439200"/>
          </a:xfrm>
        </p:spPr>
        <p:txBody>
          <a:bodyPr/>
          <a:lstStyle>
            <a:lvl1pPr>
              <a:defRPr sz="3200">
                <a:solidFill>
                  <a:schemeClr val="accent1"/>
                </a:solidFill>
              </a:defRPr>
            </a:lvl1pPr>
          </a:lstStyle>
          <a:p>
            <a:r>
              <a:rPr lang="en-GB" noProof="0" dirty="0"/>
              <a:t>Click to add title</a:t>
            </a:r>
          </a:p>
        </p:txBody>
      </p:sp>
      <p:sp>
        <p:nvSpPr>
          <p:cNvPr id="13" name="Subtitle">
            <a:extLst>
              <a:ext uri="{FF2B5EF4-FFF2-40B4-BE49-F238E27FC236}">
                <a16:creationId xmlns:a16="http://schemas.microsoft.com/office/drawing/2014/main" id="{4AD341E8-8C7A-425F-BB2B-6455FD229558}"/>
              </a:ext>
            </a:extLst>
          </p:cNvPr>
          <p:cNvSpPr>
            <a:spLocks noGrp="1"/>
          </p:cNvSpPr>
          <p:nvPr>
            <p:ph type="subTitle" idx="13" hasCustomPrompt="1"/>
          </p:nvPr>
        </p:nvSpPr>
        <p:spPr>
          <a:xfrm>
            <a:off x="576000" y="1036800"/>
            <a:ext cx="11041200"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accent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15" name="Text Placeholder note">
            <a:extLst>
              <a:ext uri="{FF2B5EF4-FFF2-40B4-BE49-F238E27FC236}">
                <a16:creationId xmlns:a16="http://schemas.microsoft.com/office/drawing/2014/main" id="{A7DDE775-4957-4038-84E2-47E2ED930BEF}"/>
              </a:ext>
            </a:extLst>
          </p:cNvPr>
          <p:cNvSpPr>
            <a:spLocks noGrp="1"/>
          </p:cNvSpPr>
          <p:nvPr>
            <p:ph type="body" sz="quarter" idx="233" hasCustomPrompt="1"/>
          </p:nvPr>
        </p:nvSpPr>
        <p:spPr>
          <a:xfrm>
            <a:off x="576000" y="5994000"/>
            <a:ext cx="11041200" cy="288000"/>
          </a:xfrm>
        </p:spPr>
        <p:txBody>
          <a:bodyPr anchor="b" anchorCtr="0"/>
          <a:lstStyle>
            <a:lvl1pPr marL="0" indent="0">
              <a:lnSpc>
                <a:spcPct val="100000"/>
              </a:lnSpc>
              <a:spcAft>
                <a:spcPts val="600"/>
              </a:spcAft>
              <a:buFontTx/>
              <a:buNone/>
              <a:defRPr lang="en-US" sz="800" i="1" kern="1200" dirty="0" smtClean="0">
                <a:solidFill>
                  <a:srgbClr val="545859"/>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4" name="Date Placeholder 3">
            <a:extLst>
              <a:ext uri="{FF2B5EF4-FFF2-40B4-BE49-F238E27FC236}">
                <a16:creationId xmlns:a16="http://schemas.microsoft.com/office/drawing/2014/main" id="{026D8D60-68A9-4C0B-9F52-EF5301A6AE4D}"/>
              </a:ext>
            </a:extLst>
          </p:cNvPr>
          <p:cNvSpPr>
            <a:spLocks noGrp="1"/>
          </p:cNvSpPr>
          <p:nvPr>
            <p:ph type="dt" sz="half" idx="222"/>
          </p:nvPr>
        </p:nvSpPr>
        <p:spPr/>
        <p:txBody>
          <a:bodyPr/>
          <a:lstStyle/>
          <a:p>
            <a:endParaRPr lang="en-GB" dirty="0"/>
          </a:p>
        </p:txBody>
      </p:sp>
      <p:sp>
        <p:nvSpPr>
          <p:cNvPr id="7" name="Footer Placeholder 6">
            <a:extLst>
              <a:ext uri="{FF2B5EF4-FFF2-40B4-BE49-F238E27FC236}">
                <a16:creationId xmlns:a16="http://schemas.microsoft.com/office/drawing/2014/main" id="{0984C8E1-5630-46EF-909C-B495559F1659}"/>
              </a:ext>
            </a:extLst>
          </p:cNvPr>
          <p:cNvSpPr>
            <a:spLocks noGrp="1"/>
          </p:cNvSpPr>
          <p:nvPr>
            <p:ph type="ftr" sz="quarter" idx="223"/>
          </p:nvPr>
        </p:nvSpPr>
        <p:spPr/>
        <p:txBody>
          <a:bodyPr/>
          <a:lstStyle/>
          <a:p>
            <a:endParaRPr lang="en-GB" dirty="0"/>
          </a:p>
        </p:txBody>
      </p:sp>
      <p:sp>
        <p:nvSpPr>
          <p:cNvPr id="9" name="Slide Number Placeholder 8">
            <a:extLst>
              <a:ext uri="{FF2B5EF4-FFF2-40B4-BE49-F238E27FC236}">
                <a16:creationId xmlns:a16="http://schemas.microsoft.com/office/drawing/2014/main" id="{C19BD192-156E-4898-B955-D3544329A637}"/>
              </a:ext>
            </a:extLst>
          </p:cNvPr>
          <p:cNvSpPr>
            <a:spLocks noGrp="1"/>
          </p:cNvSpPr>
          <p:nvPr>
            <p:ph type="sldNum" sz="quarter" idx="224"/>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376691770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Title + circle shape B">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20E6A39E-7A84-455F-B145-DFF60CFDCF1C}"/>
              </a:ext>
            </a:extLst>
          </p:cNvPr>
          <p:cNvSpPr txBox="1"/>
          <p:nvPr userDrawn="1"/>
        </p:nvSpPr>
        <p:spPr>
          <a:xfrm>
            <a:off x="0" y="-270387"/>
            <a:ext cx="11696700" cy="215444"/>
          </a:xfrm>
          <a:prstGeom prst="rect">
            <a:avLst/>
          </a:prstGeom>
          <a:noFill/>
        </p:spPr>
        <p:txBody>
          <a:bodyPr wrap="square" lIns="0" tIns="0" rIns="0" bIns="0" rtlCol="0" anchor="b" anchorCtr="0">
            <a:spAutoFit/>
          </a:body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sz="1400" dirty="0"/>
              <a:t>Right click on picture and choose “</a:t>
            </a:r>
            <a:r>
              <a:rPr lang="en-GB" sz="1400" b="0" dirty="0"/>
              <a:t>Send to Back” </a:t>
            </a:r>
            <a:r>
              <a:rPr lang="en-GB" sz="1400" dirty="0"/>
              <a:t>to get overlay in front. You have the option to change the color of the overlay.</a:t>
            </a:r>
            <a:endParaRPr lang="en-GB" sz="1400" dirty="0">
              <a:solidFill>
                <a:schemeClr val="tx2"/>
              </a:solidFill>
            </a:endParaRPr>
          </a:p>
        </p:txBody>
      </p:sp>
      <p:sp>
        <p:nvSpPr>
          <p:cNvPr id="18" name="Text Placeholder overlay">
            <a:extLst>
              <a:ext uri="{FF2B5EF4-FFF2-40B4-BE49-F238E27FC236}">
                <a16:creationId xmlns:a16="http://schemas.microsoft.com/office/drawing/2014/main" id="{21CD53A3-987C-4730-8005-DE7423A13AE4}"/>
              </a:ext>
            </a:extLst>
          </p:cNvPr>
          <p:cNvSpPr>
            <a:spLocks noGrp="1" noChangeAspect="1"/>
          </p:cNvSpPr>
          <p:nvPr>
            <p:ph type="body" sz="quarter" idx="223" hasCustomPrompt="1"/>
          </p:nvPr>
        </p:nvSpPr>
        <p:spPr bwMode="ltGray">
          <a:xfrm>
            <a:off x="4352400" y="1972800"/>
            <a:ext cx="3488400" cy="3488400"/>
          </a:xfrm>
          <a:prstGeom prst="ellipse">
            <a:avLst/>
          </a:prstGeom>
          <a:solidFill>
            <a:schemeClr val="accent1">
              <a:alpha val="80000"/>
            </a:schemeClr>
          </a:solidFill>
          <a:ln w="0">
            <a:noFill/>
          </a:ln>
        </p:spPr>
        <p:txBody>
          <a:bodyPr wrap="square">
            <a:noAutofit/>
          </a:bodyPr>
          <a:lstStyle>
            <a:lvl1pPr marL="0" indent="0">
              <a:buNone/>
              <a:defRPr sz="100">
                <a:noFill/>
              </a:defRPr>
            </a:lvl1pPr>
          </a:lstStyle>
          <a:p>
            <a:pPr lvl="0"/>
            <a:r>
              <a:rPr lang="en-GB" dirty="0"/>
              <a:t>.</a:t>
            </a:r>
          </a:p>
        </p:txBody>
      </p:sp>
      <p:sp>
        <p:nvSpPr>
          <p:cNvPr id="19" name="Text Placeholder overlay">
            <a:extLst>
              <a:ext uri="{FF2B5EF4-FFF2-40B4-BE49-F238E27FC236}">
                <a16:creationId xmlns:a16="http://schemas.microsoft.com/office/drawing/2014/main" id="{7D7AF187-B658-4512-B05E-FB4D72210EFB}"/>
              </a:ext>
            </a:extLst>
          </p:cNvPr>
          <p:cNvSpPr>
            <a:spLocks noGrp="1" noChangeAspect="1"/>
          </p:cNvSpPr>
          <p:nvPr>
            <p:ph type="body" sz="quarter" idx="224" hasCustomPrompt="1"/>
          </p:nvPr>
        </p:nvSpPr>
        <p:spPr bwMode="ltGray">
          <a:xfrm>
            <a:off x="8128800" y="1972800"/>
            <a:ext cx="3488400" cy="3488400"/>
          </a:xfrm>
          <a:prstGeom prst="ellipse">
            <a:avLst/>
          </a:prstGeom>
          <a:solidFill>
            <a:schemeClr val="accent1">
              <a:alpha val="80000"/>
            </a:schemeClr>
          </a:solidFill>
          <a:ln w="0">
            <a:noFill/>
          </a:ln>
        </p:spPr>
        <p:txBody>
          <a:bodyPr wrap="square">
            <a:noAutofit/>
          </a:bodyPr>
          <a:lstStyle>
            <a:lvl1pPr marL="0" indent="0">
              <a:buNone/>
              <a:defRPr sz="100">
                <a:noFill/>
              </a:defRPr>
            </a:lvl1pPr>
          </a:lstStyle>
          <a:p>
            <a:pPr lvl="0"/>
            <a:r>
              <a:rPr lang="en-GB" dirty="0"/>
              <a:t>.</a:t>
            </a:r>
          </a:p>
        </p:txBody>
      </p:sp>
      <p:sp>
        <p:nvSpPr>
          <p:cNvPr id="13" name="Text Placeholder overlay">
            <a:extLst>
              <a:ext uri="{FF2B5EF4-FFF2-40B4-BE49-F238E27FC236}">
                <a16:creationId xmlns:a16="http://schemas.microsoft.com/office/drawing/2014/main" id="{B25EA0B6-8DDC-4D36-8289-53CDE1AF2C80}"/>
              </a:ext>
            </a:extLst>
          </p:cNvPr>
          <p:cNvSpPr>
            <a:spLocks noGrp="1" noChangeAspect="1"/>
          </p:cNvSpPr>
          <p:nvPr>
            <p:ph type="body" sz="quarter" idx="222" hasCustomPrompt="1"/>
          </p:nvPr>
        </p:nvSpPr>
        <p:spPr bwMode="ltGray">
          <a:xfrm>
            <a:off x="576000" y="1972800"/>
            <a:ext cx="3488400" cy="3488400"/>
          </a:xfrm>
          <a:prstGeom prst="ellipse">
            <a:avLst/>
          </a:prstGeom>
          <a:solidFill>
            <a:schemeClr val="accent1">
              <a:alpha val="80000"/>
            </a:schemeClr>
          </a:solidFill>
          <a:ln w="0">
            <a:noFill/>
          </a:ln>
        </p:spPr>
        <p:txBody>
          <a:bodyPr wrap="square">
            <a:noAutofit/>
          </a:bodyPr>
          <a:lstStyle>
            <a:lvl1pPr marL="0" indent="0">
              <a:buNone/>
              <a:defRPr sz="100">
                <a:noFill/>
              </a:defRPr>
            </a:lvl1pPr>
          </a:lstStyle>
          <a:p>
            <a:pPr lvl="0"/>
            <a:r>
              <a:rPr lang="en-GB" dirty="0"/>
              <a:t>.</a:t>
            </a:r>
          </a:p>
        </p:txBody>
      </p:sp>
      <p:sp>
        <p:nvSpPr>
          <p:cNvPr id="14" name="Picture Placeholder">
            <a:extLst>
              <a:ext uri="{FF2B5EF4-FFF2-40B4-BE49-F238E27FC236}">
                <a16:creationId xmlns:a16="http://schemas.microsoft.com/office/drawing/2014/main" id="{679832B5-5EE2-42A0-B3B1-34D6BECE044B}"/>
              </a:ext>
            </a:extLst>
          </p:cNvPr>
          <p:cNvSpPr>
            <a:spLocks noGrp="1" noChangeAspect="1"/>
          </p:cNvSpPr>
          <p:nvPr>
            <p:ph type="pic" sz="quarter" idx="19" hasCustomPrompt="1"/>
          </p:nvPr>
        </p:nvSpPr>
        <p:spPr bwMode="white">
          <a:xfrm>
            <a:off x="4352400" y="1972800"/>
            <a:ext cx="3488400" cy="3488400"/>
          </a:xfrm>
          <a:prstGeom prst="ellipse">
            <a:avLst/>
          </a:prstGeom>
          <a:noFill/>
        </p:spPr>
        <p:txBody>
          <a:bodyPr lIns="0" tIns="0" bIns="0" anchor="t" anchorCtr="0"/>
          <a:lstStyle>
            <a:lvl1pPr marL="0" indent="0" algn="ctr">
              <a:spcAft>
                <a:spcPts val="0"/>
              </a:spcAft>
              <a:buNone/>
              <a:defRPr sz="1000">
                <a:solidFill>
                  <a:schemeClr val="bg1"/>
                </a:solidFill>
              </a:defRPr>
            </a:lvl1pPr>
          </a:lstStyle>
          <a:p>
            <a:r>
              <a:rPr lang="en-GB" dirty="0"/>
              <a:t>Click on frame and insert picture using the Insert tab - Pictures or from Templafy Images. Right click on picture and choose Send to Back to get overlay in front</a:t>
            </a:r>
          </a:p>
        </p:txBody>
      </p:sp>
      <p:sp>
        <p:nvSpPr>
          <p:cNvPr id="11" name="Picture Placeholder">
            <a:extLst>
              <a:ext uri="{FF2B5EF4-FFF2-40B4-BE49-F238E27FC236}">
                <a16:creationId xmlns:a16="http://schemas.microsoft.com/office/drawing/2014/main" id="{79110C8F-E085-4792-AC36-2CD9D9AD4175}"/>
              </a:ext>
            </a:extLst>
          </p:cNvPr>
          <p:cNvSpPr>
            <a:spLocks noGrp="1" noChangeAspect="1"/>
          </p:cNvSpPr>
          <p:nvPr>
            <p:ph type="pic" sz="quarter" idx="220" hasCustomPrompt="1"/>
          </p:nvPr>
        </p:nvSpPr>
        <p:spPr bwMode="white">
          <a:xfrm>
            <a:off x="576000" y="1972800"/>
            <a:ext cx="3488400" cy="3488400"/>
          </a:xfrm>
          <a:prstGeom prst="ellipse">
            <a:avLst/>
          </a:prstGeom>
          <a:noFill/>
        </p:spPr>
        <p:txBody>
          <a:bodyPr lIns="0" tIns="0" bIns="0" anchor="t" anchorCtr="0"/>
          <a:lstStyle>
            <a:lvl1pPr marL="0" indent="0" algn="ctr">
              <a:spcAft>
                <a:spcPts val="0"/>
              </a:spcAft>
              <a:buNone/>
              <a:defRPr sz="1000">
                <a:solidFill>
                  <a:schemeClr val="bg1"/>
                </a:solidFill>
              </a:defRPr>
            </a:lvl1pPr>
          </a:lstStyle>
          <a:p>
            <a:r>
              <a:rPr lang="en-GB" dirty="0"/>
              <a:t>Click on frame and insert picture using the Insert tab - Pictures or from Templafy Images. Right click on picture and choose Send to Back to get overlay in front</a:t>
            </a:r>
          </a:p>
        </p:txBody>
      </p:sp>
      <p:sp>
        <p:nvSpPr>
          <p:cNvPr id="12" name="Picture Placeholder">
            <a:extLst>
              <a:ext uri="{FF2B5EF4-FFF2-40B4-BE49-F238E27FC236}">
                <a16:creationId xmlns:a16="http://schemas.microsoft.com/office/drawing/2014/main" id="{82FCA4E1-4A84-4378-B614-C2955560A302}"/>
              </a:ext>
            </a:extLst>
          </p:cNvPr>
          <p:cNvSpPr>
            <a:spLocks noGrp="1" noChangeAspect="1"/>
          </p:cNvSpPr>
          <p:nvPr>
            <p:ph type="pic" sz="quarter" idx="221" hasCustomPrompt="1"/>
          </p:nvPr>
        </p:nvSpPr>
        <p:spPr bwMode="white">
          <a:xfrm>
            <a:off x="8128800" y="1972800"/>
            <a:ext cx="3488400" cy="3488400"/>
          </a:xfrm>
          <a:prstGeom prst="ellipse">
            <a:avLst/>
          </a:prstGeom>
          <a:noFill/>
        </p:spPr>
        <p:txBody>
          <a:bodyPr lIns="0" tIns="0" bIns="0" anchor="t" anchorCtr="0"/>
          <a:lstStyle>
            <a:lvl1pPr marL="0" indent="0" algn="ctr">
              <a:spcAft>
                <a:spcPts val="0"/>
              </a:spcAft>
              <a:buNone/>
              <a:defRPr sz="1000">
                <a:solidFill>
                  <a:schemeClr val="bg1"/>
                </a:solidFill>
              </a:defRPr>
            </a:lvl1pPr>
          </a:lstStyle>
          <a:p>
            <a:r>
              <a:rPr lang="en-GB" dirty="0"/>
              <a:t>Click on frame and insert picture using the Insert tab - Pictures or from Templafy Images. Right click on picture and choose Send to Back to get overlay in front</a:t>
            </a:r>
          </a:p>
        </p:txBody>
      </p:sp>
      <p:sp>
        <p:nvSpPr>
          <p:cNvPr id="2" name="Title 1"/>
          <p:cNvSpPr>
            <a:spLocks noGrp="1"/>
          </p:cNvSpPr>
          <p:nvPr>
            <p:ph type="title" hasCustomPrompt="1"/>
          </p:nvPr>
        </p:nvSpPr>
        <p:spPr>
          <a:xfrm>
            <a:off x="576000" y="576000"/>
            <a:ext cx="11041200" cy="458966"/>
          </a:xfrm>
        </p:spPr>
        <p:txBody>
          <a:bodyPr/>
          <a:lstStyle>
            <a:lvl1pPr>
              <a:defRPr sz="3200">
                <a:solidFill>
                  <a:schemeClr val="accent1"/>
                </a:solidFill>
              </a:defRPr>
            </a:lvl1pPr>
          </a:lstStyle>
          <a:p>
            <a:r>
              <a:rPr lang="en-GB" noProof="0" dirty="0"/>
              <a:t>Click to add title</a:t>
            </a:r>
          </a:p>
        </p:txBody>
      </p:sp>
      <p:sp>
        <p:nvSpPr>
          <p:cNvPr id="21" name="Subtitle">
            <a:extLst>
              <a:ext uri="{FF2B5EF4-FFF2-40B4-BE49-F238E27FC236}">
                <a16:creationId xmlns:a16="http://schemas.microsoft.com/office/drawing/2014/main" id="{DB432605-7001-44FF-A2B7-2012D5DE10C2}"/>
              </a:ext>
            </a:extLst>
          </p:cNvPr>
          <p:cNvSpPr>
            <a:spLocks noGrp="1"/>
          </p:cNvSpPr>
          <p:nvPr>
            <p:ph type="subTitle" idx="13" hasCustomPrompt="1"/>
          </p:nvPr>
        </p:nvSpPr>
        <p:spPr>
          <a:xfrm>
            <a:off x="576000" y="1036800"/>
            <a:ext cx="11041200"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accent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24" name="Text Placeholder 8">
            <a:extLst>
              <a:ext uri="{FF2B5EF4-FFF2-40B4-BE49-F238E27FC236}">
                <a16:creationId xmlns:a16="http://schemas.microsoft.com/office/drawing/2014/main" id="{C5572C0A-5B76-4FA4-B36F-CA2F8550C7BA}"/>
              </a:ext>
            </a:extLst>
          </p:cNvPr>
          <p:cNvSpPr>
            <a:spLocks noGrp="1"/>
          </p:cNvSpPr>
          <p:nvPr>
            <p:ph type="body" sz="quarter" idx="225" hasCustomPrompt="1"/>
          </p:nvPr>
        </p:nvSpPr>
        <p:spPr>
          <a:xfrm>
            <a:off x="1230313" y="3330872"/>
            <a:ext cx="2178000" cy="1422103"/>
          </a:xfrm>
          <a:prstGeom prst="rect">
            <a:avLst/>
          </a:prstGeom>
          <a:noFill/>
        </p:spPr>
        <p:txBody>
          <a:bodyPr lIns="0" tIns="0" rIns="0" bIns="0"/>
          <a:lstStyle>
            <a:lvl1pPr marL="0" indent="0" algn="ctr">
              <a:spcAft>
                <a:spcPts val="600"/>
              </a:spcAft>
              <a:buFont typeface="Arial" panose="020B0604020202020204" pitchFamily="34" charset="0"/>
              <a:buChar char="​"/>
              <a:defRPr sz="1800" b="1">
                <a:solidFill>
                  <a:schemeClr val="bg1"/>
                </a:solidFill>
              </a:defRPr>
            </a:lvl1pPr>
            <a:lvl2pPr marL="0" indent="0" algn="ctr">
              <a:lnSpc>
                <a:spcPct val="100000"/>
              </a:lnSpc>
              <a:spcAft>
                <a:spcPts val="600"/>
              </a:spcAft>
              <a:buFont typeface="Arial" panose="020B0604020202020204" pitchFamily="34" charset="0"/>
              <a:buChar char="​"/>
              <a:defRPr sz="1000" b="0">
                <a:solidFill>
                  <a:schemeClr val="bg1"/>
                </a:solidFill>
              </a:defRPr>
            </a:lvl2pPr>
            <a:lvl3pPr marL="0" indent="0" algn="ctr">
              <a:lnSpc>
                <a:spcPct val="100000"/>
              </a:lnSpc>
              <a:spcAft>
                <a:spcPts val="600"/>
              </a:spcAft>
              <a:buFont typeface="Arial" panose="020B0604020202020204" pitchFamily="34" charset="0"/>
              <a:buChar char="​"/>
              <a:defRPr sz="1000" b="0">
                <a:solidFill>
                  <a:schemeClr val="bg1"/>
                </a:solidFill>
              </a:defRPr>
            </a:lvl3pPr>
            <a:lvl4pPr marL="0" indent="0" algn="ctr">
              <a:lnSpc>
                <a:spcPct val="100000"/>
              </a:lnSpc>
              <a:spcAft>
                <a:spcPts val="600"/>
              </a:spcAft>
              <a:defRPr sz="1000" b="0">
                <a:solidFill>
                  <a:schemeClr val="bg1"/>
                </a:solidFill>
              </a:defRPr>
            </a:lvl4pPr>
            <a:lvl5pPr marL="0" indent="0" algn="ctr">
              <a:lnSpc>
                <a:spcPct val="100000"/>
              </a:lnSpc>
              <a:spcAft>
                <a:spcPts val="600"/>
              </a:spcAft>
              <a:defRPr sz="1000" b="0">
                <a:solidFill>
                  <a:schemeClr val="bg1"/>
                </a:solidFill>
              </a:defRPr>
            </a:lvl5pPr>
            <a:lvl6pPr marL="0" indent="0" algn="ctr">
              <a:lnSpc>
                <a:spcPct val="100000"/>
              </a:lnSpc>
              <a:spcAft>
                <a:spcPts val="600"/>
              </a:spcAft>
              <a:defRPr sz="1000" b="0">
                <a:solidFill>
                  <a:schemeClr val="bg1"/>
                </a:solidFill>
              </a:defRPr>
            </a:lvl6pPr>
            <a:lvl7pPr marL="0" indent="0" algn="ctr">
              <a:lnSpc>
                <a:spcPct val="100000"/>
              </a:lnSpc>
              <a:spcAft>
                <a:spcPts val="600"/>
              </a:spcAft>
              <a:defRPr sz="1000" b="0">
                <a:solidFill>
                  <a:schemeClr val="bg1"/>
                </a:solidFill>
              </a:defRPr>
            </a:lvl7pPr>
            <a:lvl8pPr marL="0" indent="0" algn="ctr">
              <a:lnSpc>
                <a:spcPct val="100000"/>
              </a:lnSpc>
              <a:spcAft>
                <a:spcPts val="600"/>
              </a:spcAft>
              <a:defRPr sz="1000" b="0">
                <a:solidFill>
                  <a:schemeClr val="bg1"/>
                </a:solidFill>
              </a:defRPr>
            </a:lvl8pPr>
            <a:lvl9pPr marL="0" indent="0" algn="ctr">
              <a:lnSpc>
                <a:spcPct val="100000"/>
              </a:lnSpc>
              <a:spcAft>
                <a:spcPts val="600"/>
              </a:spcAft>
              <a:defRPr sz="1000" b="0">
                <a:solidFill>
                  <a:schemeClr val="bg1"/>
                </a:solidFill>
                <a:latin typeface="+mn-lt"/>
              </a:defRPr>
            </a:lvl9pPr>
          </a:lstStyle>
          <a:p>
            <a:pPr lvl="0"/>
            <a:r>
              <a:rPr lang="en-GB" dirty="0"/>
              <a:t>Click to add title Enter &amp; TAB for next text level   SHIFT+TAB to go back in levels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25" name="Text Placeholder 19">
            <a:extLst>
              <a:ext uri="{FF2B5EF4-FFF2-40B4-BE49-F238E27FC236}">
                <a16:creationId xmlns:a16="http://schemas.microsoft.com/office/drawing/2014/main" id="{ACD5BE78-3E6D-4E02-B5D5-49204584A99B}"/>
              </a:ext>
            </a:extLst>
          </p:cNvPr>
          <p:cNvSpPr>
            <a:spLocks noGrp="1"/>
          </p:cNvSpPr>
          <p:nvPr>
            <p:ph type="body" sz="quarter" idx="226" hasCustomPrompt="1"/>
          </p:nvPr>
        </p:nvSpPr>
        <p:spPr>
          <a:xfrm>
            <a:off x="1230312" y="3138538"/>
            <a:ext cx="2176463" cy="190500"/>
          </a:xfrm>
        </p:spPr>
        <p:txBody>
          <a:bodyPr lIns="0" rIns="0"/>
          <a:lstStyle>
            <a:lvl1pPr marL="0" indent="0" algn="ctr">
              <a:buNone/>
              <a:defRPr sz="1000">
                <a:solidFill>
                  <a:schemeClr val="bg1"/>
                </a:solidFill>
              </a:defRPr>
            </a:lvl1pPr>
          </a:lstStyle>
          <a:p>
            <a:pPr lvl="0"/>
            <a:r>
              <a:rPr lang="en-GB" dirty="0"/>
              <a:t>Click to add eyebrow</a:t>
            </a:r>
          </a:p>
        </p:txBody>
      </p:sp>
      <p:sp>
        <p:nvSpPr>
          <p:cNvPr id="26" name="Text Placeholder 8">
            <a:extLst>
              <a:ext uri="{FF2B5EF4-FFF2-40B4-BE49-F238E27FC236}">
                <a16:creationId xmlns:a16="http://schemas.microsoft.com/office/drawing/2014/main" id="{15323CC3-D5CC-4068-A510-E9FD395037E4}"/>
              </a:ext>
            </a:extLst>
          </p:cNvPr>
          <p:cNvSpPr>
            <a:spLocks noGrp="1"/>
          </p:cNvSpPr>
          <p:nvPr>
            <p:ph type="body" sz="quarter" idx="227" hasCustomPrompt="1"/>
          </p:nvPr>
        </p:nvSpPr>
        <p:spPr>
          <a:xfrm>
            <a:off x="5005438" y="3330872"/>
            <a:ext cx="2178000" cy="1422103"/>
          </a:xfrm>
          <a:prstGeom prst="rect">
            <a:avLst/>
          </a:prstGeom>
          <a:noFill/>
        </p:spPr>
        <p:txBody>
          <a:bodyPr lIns="0" tIns="0" rIns="0" bIns="0"/>
          <a:lstStyle>
            <a:lvl1pPr marL="0" indent="0" algn="ctr">
              <a:spcAft>
                <a:spcPts val="600"/>
              </a:spcAft>
              <a:buFont typeface="Arial" panose="020B0604020202020204" pitchFamily="34" charset="0"/>
              <a:buChar char="​"/>
              <a:defRPr sz="1800" b="1">
                <a:solidFill>
                  <a:schemeClr val="bg1"/>
                </a:solidFill>
              </a:defRPr>
            </a:lvl1pPr>
            <a:lvl2pPr marL="0" indent="0" algn="ctr">
              <a:lnSpc>
                <a:spcPct val="100000"/>
              </a:lnSpc>
              <a:spcAft>
                <a:spcPts val="600"/>
              </a:spcAft>
              <a:buFont typeface="Arial" panose="020B0604020202020204" pitchFamily="34" charset="0"/>
              <a:buChar char="​"/>
              <a:defRPr sz="1000" b="0">
                <a:solidFill>
                  <a:schemeClr val="bg1"/>
                </a:solidFill>
              </a:defRPr>
            </a:lvl2pPr>
            <a:lvl3pPr marL="0" indent="0" algn="ctr">
              <a:lnSpc>
                <a:spcPct val="100000"/>
              </a:lnSpc>
              <a:spcAft>
                <a:spcPts val="600"/>
              </a:spcAft>
              <a:buFont typeface="Arial" panose="020B0604020202020204" pitchFamily="34" charset="0"/>
              <a:buChar char="​"/>
              <a:defRPr sz="1000" b="0">
                <a:solidFill>
                  <a:schemeClr val="bg1"/>
                </a:solidFill>
              </a:defRPr>
            </a:lvl3pPr>
            <a:lvl4pPr marL="0" indent="0" algn="ctr">
              <a:lnSpc>
                <a:spcPct val="100000"/>
              </a:lnSpc>
              <a:spcAft>
                <a:spcPts val="600"/>
              </a:spcAft>
              <a:defRPr sz="1000" b="0">
                <a:solidFill>
                  <a:schemeClr val="bg1"/>
                </a:solidFill>
              </a:defRPr>
            </a:lvl4pPr>
            <a:lvl5pPr marL="0" indent="0" algn="ctr">
              <a:lnSpc>
                <a:spcPct val="100000"/>
              </a:lnSpc>
              <a:spcAft>
                <a:spcPts val="600"/>
              </a:spcAft>
              <a:defRPr sz="1000" b="0">
                <a:solidFill>
                  <a:schemeClr val="bg1"/>
                </a:solidFill>
              </a:defRPr>
            </a:lvl5pPr>
            <a:lvl6pPr marL="0" indent="0" algn="ctr">
              <a:lnSpc>
                <a:spcPct val="100000"/>
              </a:lnSpc>
              <a:spcAft>
                <a:spcPts val="600"/>
              </a:spcAft>
              <a:defRPr sz="1000" b="0">
                <a:solidFill>
                  <a:schemeClr val="bg1"/>
                </a:solidFill>
              </a:defRPr>
            </a:lvl6pPr>
            <a:lvl7pPr marL="0" indent="0" algn="ctr">
              <a:lnSpc>
                <a:spcPct val="100000"/>
              </a:lnSpc>
              <a:spcAft>
                <a:spcPts val="600"/>
              </a:spcAft>
              <a:defRPr sz="1000" b="0">
                <a:solidFill>
                  <a:schemeClr val="bg1"/>
                </a:solidFill>
              </a:defRPr>
            </a:lvl7pPr>
            <a:lvl8pPr marL="0" indent="0" algn="ctr">
              <a:lnSpc>
                <a:spcPct val="100000"/>
              </a:lnSpc>
              <a:spcAft>
                <a:spcPts val="600"/>
              </a:spcAft>
              <a:defRPr sz="1000" b="0">
                <a:solidFill>
                  <a:schemeClr val="bg1"/>
                </a:solidFill>
              </a:defRPr>
            </a:lvl8pPr>
            <a:lvl9pPr marL="0" indent="0" algn="ctr">
              <a:lnSpc>
                <a:spcPct val="100000"/>
              </a:lnSpc>
              <a:spcAft>
                <a:spcPts val="600"/>
              </a:spcAft>
              <a:defRPr sz="1000" b="0">
                <a:solidFill>
                  <a:schemeClr val="bg1"/>
                </a:solidFill>
                <a:latin typeface="+mn-lt"/>
              </a:defRPr>
            </a:lvl9pPr>
          </a:lstStyle>
          <a:p>
            <a:pPr lvl="0"/>
            <a:r>
              <a:rPr lang="en-GB" dirty="0"/>
              <a:t>Click to add title Enter &amp; TAB for next text level   SHIFT+TAB to go back in levels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27" name="Text Placeholder 19">
            <a:extLst>
              <a:ext uri="{FF2B5EF4-FFF2-40B4-BE49-F238E27FC236}">
                <a16:creationId xmlns:a16="http://schemas.microsoft.com/office/drawing/2014/main" id="{AF2A29E0-88F8-461B-A326-2F2A2A39BC9C}"/>
              </a:ext>
            </a:extLst>
          </p:cNvPr>
          <p:cNvSpPr>
            <a:spLocks noGrp="1"/>
          </p:cNvSpPr>
          <p:nvPr>
            <p:ph type="body" sz="quarter" idx="228" hasCustomPrompt="1"/>
          </p:nvPr>
        </p:nvSpPr>
        <p:spPr>
          <a:xfrm>
            <a:off x="5005437" y="3138538"/>
            <a:ext cx="2176463" cy="190500"/>
          </a:xfrm>
        </p:spPr>
        <p:txBody>
          <a:bodyPr lIns="0" rIns="0"/>
          <a:lstStyle>
            <a:lvl1pPr marL="0" indent="0" algn="ctr">
              <a:buNone/>
              <a:defRPr sz="1000">
                <a:solidFill>
                  <a:schemeClr val="bg1"/>
                </a:solidFill>
              </a:defRPr>
            </a:lvl1pPr>
          </a:lstStyle>
          <a:p>
            <a:pPr lvl="0"/>
            <a:r>
              <a:rPr lang="en-GB" dirty="0"/>
              <a:t>Click to add eyebrow</a:t>
            </a:r>
          </a:p>
        </p:txBody>
      </p:sp>
      <p:sp>
        <p:nvSpPr>
          <p:cNvPr id="28" name="Text Placeholder 8">
            <a:extLst>
              <a:ext uri="{FF2B5EF4-FFF2-40B4-BE49-F238E27FC236}">
                <a16:creationId xmlns:a16="http://schemas.microsoft.com/office/drawing/2014/main" id="{CE360D9A-429E-4E85-8A7F-3CA3C53E14F4}"/>
              </a:ext>
            </a:extLst>
          </p:cNvPr>
          <p:cNvSpPr>
            <a:spLocks noGrp="1"/>
          </p:cNvSpPr>
          <p:nvPr>
            <p:ph type="body" sz="quarter" idx="229" hasCustomPrompt="1"/>
          </p:nvPr>
        </p:nvSpPr>
        <p:spPr>
          <a:xfrm>
            <a:off x="8783687" y="3330872"/>
            <a:ext cx="2178000" cy="1422103"/>
          </a:xfrm>
          <a:prstGeom prst="rect">
            <a:avLst/>
          </a:prstGeom>
          <a:noFill/>
        </p:spPr>
        <p:txBody>
          <a:bodyPr lIns="0" tIns="0" rIns="0" bIns="0"/>
          <a:lstStyle>
            <a:lvl1pPr marL="0" indent="0" algn="ctr">
              <a:spcAft>
                <a:spcPts val="600"/>
              </a:spcAft>
              <a:buFont typeface="Arial" panose="020B0604020202020204" pitchFamily="34" charset="0"/>
              <a:buChar char="​"/>
              <a:defRPr sz="1800" b="1">
                <a:solidFill>
                  <a:schemeClr val="bg1"/>
                </a:solidFill>
              </a:defRPr>
            </a:lvl1pPr>
            <a:lvl2pPr marL="0" indent="0" algn="ctr">
              <a:lnSpc>
                <a:spcPct val="100000"/>
              </a:lnSpc>
              <a:spcAft>
                <a:spcPts val="600"/>
              </a:spcAft>
              <a:buFont typeface="Arial" panose="020B0604020202020204" pitchFamily="34" charset="0"/>
              <a:buChar char="​"/>
              <a:defRPr sz="1000" b="0">
                <a:solidFill>
                  <a:schemeClr val="bg1"/>
                </a:solidFill>
              </a:defRPr>
            </a:lvl2pPr>
            <a:lvl3pPr marL="0" indent="0" algn="ctr">
              <a:lnSpc>
                <a:spcPct val="100000"/>
              </a:lnSpc>
              <a:spcAft>
                <a:spcPts val="600"/>
              </a:spcAft>
              <a:buFont typeface="Arial" panose="020B0604020202020204" pitchFamily="34" charset="0"/>
              <a:buChar char="​"/>
              <a:defRPr sz="1000" b="0">
                <a:solidFill>
                  <a:schemeClr val="bg1"/>
                </a:solidFill>
              </a:defRPr>
            </a:lvl3pPr>
            <a:lvl4pPr marL="0" indent="0" algn="ctr">
              <a:lnSpc>
                <a:spcPct val="100000"/>
              </a:lnSpc>
              <a:spcAft>
                <a:spcPts val="600"/>
              </a:spcAft>
              <a:defRPr sz="1000" b="0">
                <a:solidFill>
                  <a:schemeClr val="bg1"/>
                </a:solidFill>
              </a:defRPr>
            </a:lvl4pPr>
            <a:lvl5pPr marL="0" indent="0" algn="ctr">
              <a:lnSpc>
                <a:spcPct val="100000"/>
              </a:lnSpc>
              <a:spcAft>
                <a:spcPts val="600"/>
              </a:spcAft>
              <a:defRPr sz="1000" b="0">
                <a:solidFill>
                  <a:schemeClr val="bg1"/>
                </a:solidFill>
              </a:defRPr>
            </a:lvl5pPr>
            <a:lvl6pPr marL="0" indent="0" algn="ctr">
              <a:lnSpc>
                <a:spcPct val="100000"/>
              </a:lnSpc>
              <a:spcAft>
                <a:spcPts val="600"/>
              </a:spcAft>
              <a:defRPr sz="1000" b="0">
                <a:solidFill>
                  <a:schemeClr val="bg1"/>
                </a:solidFill>
              </a:defRPr>
            </a:lvl6pPr>
            <a:lvl7pPr marL="0" indent="0" algn="ctr">
              <a:lnSpc>
                <a:spcPct val="100000"/>
              </a:lnSpc>
              <a:spcAft>
                <a:spcPts val="600"/>
              </a:spcAft>
              <a:defRPr sz="1000" b="0">
                <a:solidFill>
                  <a:schemeClr val="bg1"/>
                </a:solidFill>
              </a:defRPr>
            </a:lvl7pPr>
            <a:lvl8pPr marL="0" indent="0" algn="ctr">
              <a:lnSpc>
                <a:spcPct val="100000"/>
              </a:lnSpc>
              <a:spcAft>
                <a:spcPts val="600"/>
              </a:spcAft>
              <a:defRPr sz="1000" b="0">
                <a:solidFill>
                  <a:schemeClr val="bg1"/>
                </a:solidFill>
              </a:defRPr>
            </a:lvl8pPr>
            <a:lvl9pPr marL="0" indent="0" algn="ctr">
              <a:lnSpc>
                <a:spcPct val="100000"/>
              </a:lnSpc>
              <a:spcAft>
                <a:spcPts val="600"/>
              </a:spcAft>
              <a:defRPr sz="1000" b="0">
                <a:solidFill>
                  <a:schemeClr val="bg1"/>
                </a:solidFill>
                <a:latin typeface="+mn-lt"/>
              </a:defRPr>
            </a:lvl9pPr>
          </a:lstStyle>
          <a:p>
            <a:pPr lvl="0"/>
            <a:r>
              <a:rPr lang="en-GB" dirty="0"/>
              <a:t>Click to add title Enter &amp; TAB for next text level   SHIFT+TAB to go back in levels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6</a:t>
            </a:r>
          </a:p>
          <a:p>
            <a:pPr lvl="6"/>
            <a:r>
              <a:rPr lang="en-GB" dirty="0"/>
              <a:t>7</a:t>
            </a:r>
          </a:p>
          <a:p>
            <a:pPr lvl="7"/>
            <a:r>
              <a:rPr lang="en-GB" dirty="0"/>
              <a:t>8</a:t>
            </a:r>
          </a:p>
          <a:p>
            <a:pPr lvl="8"/>
            <a:r>
              <a:rPr lang="en-GB" dirty="0"/>
              <a:t>9</a:t>
            </a:r>
          </a:p>
        </p:txBody>
      </p:sp>
      <p:sp>
        <p:nvSpPr>
          <p:cNvPr id="29" name="Text Placeholder 19">
            <a:extLst>
              <a:ext uri="{FF2B5EF4-FFF2-40B4-BE49-F238E27FC236}">
                <a16:creationId xmlns:a16="http://schemas.microsoft.com/office/drawing/2014/main" id="{9DC6D3BC-D5EA-4641-8211-7818037A1F03}"/>
              </a:ext>
            </a:extLst>
          </p:cNvPr>
          <p:cNvSpPr>
            <a:spLocks noGrp="1"/>
          </p:cNvSpPr>
          <p:nvPr>
            <p:ph type="body" sz="quarter" idx="230" hasCustomPrompt="1"/>
          </p:nvPr>
        </p:nvSpPr>
        <p:spPr>
          <a:xfrm>
            <a:off x="8783686" y="3138538"/>
            <a:ext cx="2176463" cy="190500"/>
          </a:xfrm>
        </p:spPr>
        <p:txBody>
          <a:bodyPr lIns="0" rIns="0"/>
          <a:lstStyle>
            <a:lvl1pPr marL="0" indent="0" algn="ctr">
              <a:buNone/>
              <a:defRPr sz="1000">
                <a:solidFill>
                  <a:schemeClr val="bg1"/>
                </a:solidFill>
              </a:defRPr>
            </a:lvl1pPr>
          </a:lstStyle>
          <a:p>
            <a:pPr lvl="0"/>
            <a:r>
              <a:rPr lang="en-GB" dirty="0"/>
              <a:t>Click to add eyebrow</a:t>
            </a:r>
          </a:p>
        </p:txBody>
      </p:sp>
      <p:sp>
        <p:nvSpPr>
          <p:cNvPr id="22" name="Text Placeholder note">
            <a:extLst>
              <a:ext uri="{FF2B5EF4-FFF2-40B4-BE49-F238E27FC236}">
                <a16:creationId xmlns:a16="http://schemas.microsoft.com/office/drawing/2014/main" id="{40BAFB69-F79D-49B1-A293-E46326255601}"/>
              </a:ext>
            </a:extLst>
          </p:cNvPr>
          <p:cNvSpPr>
            <a:spLocks noGrp="1"/>
          </p:cNvSpPr>
          <p:nvPr>
            <p:ph type="body" sz="quarter" idx="234" hasCustomPrompt="1"/>
          </p:nvPr>
        </p:nvSpPr>
        <p:spPr>
          <a:xfrm>
            <a:off x="576000" y="5994000"/>
            <a:ext cx="11041200" cy="288000"/>
          </a:xfrm>
        </p:spPr>
        <p:txBody>
          <a:bodyPr anchor="b" anchorCtr="0"/>
          <a:lstStyle>
            <a:lvl1pPr marL="0" indent="0">
              <a:lnSpc>
                <a:spcPct val="100000"/>
              </a:lnSpc>
              <a:spcAft>
                <a:spcPts val="600"/>
              </a:spcAft>
              <a:buFontTx/>
              <a:buNone/>
              <a:defRPr lang="en-US" sz="800" i="1" kern="1200" dirty="0" smtClean="0">
                <a:solidFill>
                  <a:srgbClr val="545859"/>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3" name="Date Placeholder 2">
            <a:extLst>
              <a:ext uri="{FF2B5EF4-FFF2-40B4-BE49-F238E27FC236}">
                <a16:creationId xmlns:a16="http://schemas.microsoft.com/office/drawing/2014/main" id="{F6715AB8-2E73-45DD-AFF5-7B3C1A1FB3CF}"/>
              </a:ext>
            </a:extLst>
          </p:cNvPr>
          <p:cNvSpPr>
            <a:spLocks noGrp="1"/>
          </p:cNvSpPr>
          <p:nvPr>
            <p:ph type="dt" sz="half" idx="231"/>
          </p:nvPr>
        </p:nvSpPr>
        <p:spPr/>
        <p:txBody>
          <a:bodyPr/>
          <a:lstStyle/>
          <a:p>
            <a:endParaRPr lang="en-GB" dirty="0"/>
          </a:p>
        </p:txBody>
      </p:sp>
      <p:sp>
        <p:nvSpPr>
          <p:cNvPr id="4" name="Footer Placeholder 3">
            <a:extLst>
              <a:ext uri="{FF2B5EF4-FFF2-40B4-BE49-F238E27FC236}">
                <a16:creationId xmlns:a16="http://schemas.microsoft.com/office/drawing/2014/main" id="{75071DD5-33EE-4163-8DD7-DA475764DABB}"/>
              </a:ext>
            </a:extLst>
          </p:cNvPr>
          <p:cNvSpPr>
            <a:spLocks noGrp="1"/>
          </p:cNvSpPr>
          <p:nvPr>
            <p:ph type="ftr" sz="quarter" idx="232"/>
          </p:nvPr>
        </p:nvSpPr>
        <p:spPr/>
        <p:txBody>
          <a:bodyPr/>
          <a:lstStyle/>
          <a:p>
            <a:endParaRPr lang="en-GB" dirty="0"/>
          </a:p>
        </p:txBody>
      </p:sp>
      <p:sp>
        <p:nvSpPr>
          <p:cNvPr id="7" name="Slide Number Placeholder 6">
            <a:extLst>
              <a:ext uri="{FF2B5EF4-FFF2-40B4-BE49-F238E27FC236}">
                <a16:creationId xmlns:a16="http://schemas.microsoft.com/office/drawing/2014/main" id="{C57A60B3-F9A2-41D2-A0C4-8048CE086551}"/>
              </a:ext>
            </a:extLst>
          </p:cNvPr>
          <p:cNvSpPr>
            <a:spLocks noGrp="1"/>
          </p:cNvSpPr>
          <p:nvPr>
            <p:ph type="sldNum" sz="quarter" idx="233"/>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1048865375"/>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Title + arrow shape A">
    <p:spTree>
      <p:nvGrpSpPr>
        <p:cNvPr id="1" name=""/>
        <p:cNvGrpSpPr/>
        <p:nvPr/>
      </p:nvGrpSpPr>
      <p:grpSpPr>
        <a:xfrm>
          <a:off x="0" y="0"/>
          <a:ext cx="0" cy="0"/>
          <a:chOff x="0" y="0"/>
          <a:chExt cx="0" cy="0"/>
        </a:xfrm>
      </p:grpSpPr>
      <p:sp>
        <p:nvSpPr>
          <p:cNvPr id="20" name="Picture Placeholder 19">
            <a:extLst>
              <a:ext uri="{FF2B5EF4-FFF2-40B4-BE49-F238E27FC236}">
                <a16:creationId xmlns:a16="http://schemas.microsoft.com/office/drawing/2014/main" id="{DEDF7323-18FB-49C6-AE59-7F2A5C2E9201}"/>
              </a:ext>
            </a:extLst>
          </p:cNvPr>
          <p:cNvSpPr>
            <a:spLocks noGrp="1"/>
          </p:cNvSpPr>
          <p:nvPr>
            <p:ph type="pic" sz="quarter" idx="222" hasCustomPrompt="1"/>
          </p:nvPr>
        </p:nvSpPr>
        <p:spPr bwMode="white">
          <a:xfrm>
            <a:off x="8128800" y="2290665"/>
            <a:ext cx="3488400" cy="2754000"/>
          </a:xfrm>
          <a:custGeom>
            <a:avLst/>
            <a:gdLst>
              <a:gd name="connsiteX0" fmla="*/ 2111035 w 3488400"/>
              <a:gd name="connsiteY0" fmla="*/ 0 h 2754000"/>
              <a:gd name="connsiteX1" fmla="*/ 3488400 w 3488400"/>
              <a:gd name="connsiteY1" fmla="*/ 1377365 h 2754000"/>
              <a:gd name="connsiteX2" fmla="*/ 2111765 w 3488400"/>
              <a:gd name="connsiteY2" fmla="*/ 2754000 h 2754000"/>
              <a:gd name="connsiteX3" fmla="*/ 2111035 w 3488400"/>
              <a:gd name="connsiteY3" fmla="*/ 2754000 h 2754000"/>
              <a:gd name="connsiteX4" fmla="*/ 2111035 w 3488400"/>
              <a:gd name="connsiteY4" fmla="*/ 2066048 h 2754000"/>
              <a:gd name="connsiteX5" fmla="*/ 0 w 3488400"/>
              <a:gd name="connsiteY5" fmla="*/ 2066048 h 2754000"/>
              <a:gd name="connsiteX6" fmla="*/ 0 w 3488400"/>
              <a:gd name="connsiteY6" fmla="*/ 688683 h 2754000"/>
              <a:gd name="connsiteX7" fmla="*/ 2111035 w 3488400"/>
              <a:gd name="connsiteY7" fmla="*/ 688683 h 275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88400" h="2754000">
                <a:moveTo>
                  <a:pt x="2111035" y="0"/>
                </a:moveTo>
                <a:lnTo>
                  <a:pt x="3488400" y="1377365"/>
                </a:lnTo>
                <a:lnTo>
                  <a:pt x="2111765" y="2754000"/>
                </a:lnTo>
                <a:lnTo>
                  <a:pt x="2111035" y="2754000"/>
                </a:lnTo>
                <a:lnTo>
                  <a:pt x="2111035" y="2066048"/>
                </a:lnTo>
                <a:lnTo>
                  <a:pt x="0" y="2066048"/>
                </a:lnTo>
                <a:lnTo>
                  <a:pt x="0" y="688683"/>
                </a:lnTo>
                <a:lnTo>
                  <a:pt x="2111035" y="688683"/>
                </a:lnTo>
                <a:close/>
              </a:path>
            </a:pathLst>
          </a:custGeom>
          <a:solidFill>
            <a:schemeClr val="accent6"/>
          </a:solidFill>
        </p:spPr>
        <p:txBody>
          <a:bodyPr wrap="square" lIns="144000" tIns="648000" rIns="540000" bIns="0" anchor="ctr" anchorCtr="0">
            <a:noAutofit/>
          </a:bodyPr>
          <a:lstStyle>
            <a:lvl1pPr marL="0" indent="0" algn="ctr">
              <a:spcAft>
                <a:spcPts val="0"/>
              </a:spcAft>
              <a:buNone/>
              <a:defRPr sz="1200">
                <a:solidFill>
                  <a:srgbClr val="545859"/>
                </a:solidFill>
              </a:defRPr>
            </a:lvl1pPr>
          </a:lstStyle>
          <a:p>
            <a:r>
              <a:rPr lang="en-GB" dirty="0"/>
              <a:t>Click icon to add picture or click on frame and insert picture from Templafy Images</a:t>
            </a:r>
          </a:p>
        </p:txBody>
      </p:sp>
      <p:sp>
        <p:nvSpPr>
          <p:cNvPr id="19" name="Picture Placeholder 18">
            <a:extLst>
              <a:ext uri="{FF2B5EF4-FFF2-40B4-BE49-F238E27FC236}">
                <a16:creationId xmlns:a16="http://schemas.microsoft.com/office/drawing/2014/main" id="{D7D2F2AE-BB88-4E58-B29B-87D3BCE55BB3}"/>
              </a:ext>
            </a:extLst>
          </p:cNvPr>
          <p:cNvSpPr>
            <a:spLocks noGrp="1"/>
          </p:cNvSpPr>
          <p:nvPr>
            <p:ph type="pic" sz="quarter" idx="221" hasCustomPrompt="1"/>
          </p:nvPr>
        </p:nvSpPr>
        <p:spPr bwMode="white">
          <a:xfrm>
            <a:off x="4352400" y="2290665"/>
            <a:ext cx="3488400" cy="2754000"/>
          </a:xfrm>
          <a:custGeom>
            <a:avLst/>
            <a:gdLst>
              <a:gd name="connsiteX0" fmla="*/ 2111035 w 3488400"/>
              <a:gd name="connsiteY0" fmla="*/ 0 h 2754000"/>
              <a:gd name="connsiteX1" fmla="*/ 3488400 w 3488400"/>
              <a:gd name="connsiteY1" fmla="*/ 1377365 h 2754000"/>
              <a:gd name="connsiteX2" fmla="*/ 2111765 w 3488400"/>
              <a:gd name="connsiteY2" fmla="*/ 2754000 h 2754000"/>
              <a:gd name="connsiteX3" fmla="*/ 2111035 w 3488400"/>
              <a:gd name="connsiteY3" fmla="*/ 2754000 h 2754000"/>
              <a:gd name="connsiteX4" fmla="*/ 2111035 w 3488400"/>
              <a:gd name="connsiteY4" fmla="*/ 2066048 h 2754000"/>
              <a:gd name="connsiteX5" fmla="*/ 0 w 3488400"/>
              <a:gd name="connsiteY5" fmla="*/ 2066048 h 2754000"/>
              <a:gd name="connsiteX6" fmla="*/ 0 w 3488400"/>
              <a:gd name="connsiteY6" fmla="*/ 688683 h 2754000"/>
              <a:gd name="connsiteX7" fmla="*/ 2111035 w 3488400"/>
              <a:gd name="connsiteY7" fmla="*/ 688683 h 275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88400" h="2754000">
                <a:moveTo>
                  <a:pt x="2111035" y="0"/>
                </a:moveTo>
                <a:lnTo>
                  <a:pt x="3488400" y="1377365"/>
                </a:lnTo>
                <a:lnTo>
                  <a:pt x="2111765" y="2754000"/>
                </a:lnTo>
                <a:lnTo>
                  <a:pt x="2111035" y="2754000"/>
                </a:lnTo>
                <a:lnTo>
                  <a:pt x="2111035" y="2066048"/>
                </a:lnTo>
                <a:lnTo>
                  <a:pt x="0" y="2066048"/>
                </a:lnTo>
                <a:lnTo>
                  <a:pt x="0" y="688683"/>
                </a:lnTo>
                <a:lnTo>
                  <a:pt x="2111035" y="688683"/>
                </a:lnTo>
                <a:close/>
              </a:path>
            </a:pathLst>
          </a:custGeom>
          <a:solidFill>
            <a:schemeClr val="accent6"/>
          </a:solidFill>
        </p:spPr>
        <p:txBody>
          <a:bodyPr wrap="square" lIns="144000" tIns="648000" rIns="540000" bIns="0" anchor="ctr" anchorCtr="0">
            <a:noAutofit/>
          </a:bodyPr>
          <a:lstStyle>
            <a:lvl1pPr marL="0" indent="0" algn="ctr">
              <a:spcAft>
                <a:spcPts val="0"/>
              </a:spcAft>
              <a:buNone/>
              <a:defRPr sz="1200">
                <a:solidFill>
                  <a:srgbClr val="545859"/>
                </a:solidFill>
              </a:defRPr>
            </a:lvl1pPr>
          </a:lstStyle>
          <a:p>
            <a:r>
              <a:rPr lang="en-GB" dirty="0"/>
              <a:t>Click icon to add picture or click on frame and insert picture from Templafy Images</a:t>
            </a:r>
          </a:p>
        </p:txBody>
      </p:sp>
      <p:sp>
        <p:nvSpPr>
          <p:cNvPr id="18" name="Picture Placeholder 17">
            <a:extLst>
              <a:ext uri="{FF2B5EF4-FFF2-40B4-BE49-F238E27FC236}">
                <a16:creationId xmlns:a16="http://schemas.microsoft.com/office/drawing/2014/main" id="{8658E29D-7E55-4ED2-97EE-C0CA29C07599}"/>
              </a:ext>
            </a:extLst>
          </p:cNvPr>
          <p:cNvSpPr>
            <a:spLocks noGrp="1"/>
          </p:cNvSpPr>
          <p:nvPr>
            <p:ph type="pic" sz="quarter" idx="220" hasCustomPrompt="1"/>
          </p:nvPr>
        </p:nvSpPr>
        <p:spPr bwMode="white">
          <a:xfrm>
            <a:off x="576000" y="2290665"/>
            <a:ext cx="3488400" cy="2754000"/>
          </a:xfrm>
          <a:custGeom>
            <a:avLst/>
            <a:gdLst>
              <a:gd name="connsiteX0" fmla="*/ 2111035 w 3488400"/>
              <a:gd name="connsiteY0" fmla="*/ 0 h 2754000"/>
              <a:gd name="connsiteX1" fmla="*/ 3488400 w 3488400"/>
              <a:gd name="connsiteY1" fmla="*/ 1377365 h 2754000"/>
              <a:gd name="connsiteX2" fmla="*/ 2111765 w 3488400"/>
              <a:gd name="connsiteY2" fmla="*/ 2754000 h 2754000"/>
              <a:gd name="connsiteX3" fmla="*/ 2111035 w 3488400"/>
              <a:gd name="connsiteY3" fmla="*/ 2754000 h 2754000"/>
              <a:gd name="connsiteX4" fmla="*/ 2111035 w 3488400"/>
              <a:gd name="connsiteY4" fmla="*/ 2066048 h 2754000"/>
              <a:gd name="connsiteX5" fmla="*/ 0 w 3488400"/>
              <a:gd name="connsiteY5" fmla="*/ 2066048 h 2754000"/>
              <a:gd name="connsiteX6" fmla="*/ 0 w 3488400"/>
              <a:gd name="connsiteY6" fmla="*/ 688683 h 2754000"/>
              <a:gd name="connsiteX7" fmla="*/ 2111035 w 3488400"/>
              <a:gd name="connsiteY7" fmla="*/ 688683 h 275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88400" h="2754000">
                <a:moveTo>
                  <a:pt x="2111035" y="0"/>
                </a:moveTo>
                <a:lnTo>
                  <a:pt x="3488400" y="1377365"/>
                </a:lnTo>
                <a:lnTo>
                  <a:pt x="2111765" y="2754000"/>
                </a:lnTo>
                <a:lnTo>
                  <a:pt x="2111035" y="2754000"/>
                </a:lnTo>
                <a:lnTo>
                  <a:pt x="2111035" y="2066048"/>
                </a:lnTo>
                <a:lnTo>
                  <a:pt x="0" y="2066048"/>
                </a:lnTo>
                <a:lnTo>
                  <a:pt x="0" y="688683"/>
                </a:lnTo>
                <a:lnTo>
                  <a:pt x="2111035" y="688683"/>
                </a:lnTo>
                <a:close/>
              </a:path>
            </a:pathLst>
          </a:custGeom>
          <a:solidFill>
            <a:schemeClr val="accent6"/>
          </a:solidFill>
        </p:spPr>
        <p:txBody>
          <a:bodyPr wrap="square" lIns="144000" tIns="648000" rIns="540000" bIns="0" anchor="ctr" anchorCtr="0">
            <a:noAutofit/>
          </a:bodyPr>
          <a:lstStyle>
            <a:lvl1pPr marL="0" indent="0" algn="ctr">
              <a:spcAft>
                <a:spcPts val="0"/>
              </a:spcAft>
              <a:buNone/>
              <a:defRPr sz="1200">
                <a:solidFill>
                  <a:srgbClr val="545859"/>
                </a:solidFill>
              </a:defRPr>
            </a:lvl1pPr>
          </a:lstStyle>
          <a:p>
            <a:r>
              <a:rPr lang="en-GB" dirty="0"/>
              <a:t>Click icon to add picture or click on frame and insert picture from Templafy Images</a:t>
            </a:r>
          </a:p>
        </p:txBody>
      </p:sp>
      <p:sp>
        <p:nvSpPr>
          <p:cNvPr id="2" name="Title 1"/>
          <p:cNvSpPr>
            <a:spLocks noGrp="1"/>
          </p:cNvSpPr>
          <p:nvPr>
            <p:ph type="title" hasCustomPrompt="1"/>
          </p:nvPr>
        </p:nvSpPr>
        <p:spPr>
          <a:xfrm>
            <a:off x="576000" y="576000"/>
            <a:ext cx="11041200" cy="439200"/>
          </a:xfrm>
        </p:spPr>
        <p:txBody>
          <a:bodyPr/>
          <a:lstStyle>
            <a:lvl1pPr>
              <a:defRPr sz="3200">
                <a:solidFill>
                  <a:schemeClr val="accent1"/>
                </a:solidFill>
              </a:defRPr>
            </a:lvl1pPr>
          </a:lstStyle>
          <a:p>
            <a:r>
              <a:rPr lang="en-GB" noProof="0" dirty="0"/>
              <a:t>Click to add title</a:t>
            </a:r>
          </a:p>
        </p:txBody>
      </p:sp>
      <p:sp>
        <p:nvSpPr>
          <p:cNvPr id="11" name="Subtitle">
            <a:extLst>
              <a:ext uri="{FF2B5EF4-FFF2-40B4-BE49-F238E27FC236}">
                <a16:creationId xmlns:a16="http://schemas.microsoft.com/office/drawing/2014/main" id="{206A8943-421F-4CE1-ADF8-4ECA96A9018E}"/>
              </a:ext>
            </a:extLst>
          </p:cNvPr>
          <p:cNvSpPr>
            <a:spLocks noGrp="1"/>
          </p:cNvSpPr>
          <p:nvPr>
            <p:ph type="subTitle" idx="13" hasCustomPrompt="1"/>
          </p:nvPr>
        </p:nvSpPr>
        <p:spPr>
          <a:xfrm>
            <a:off x="576000" y="1036800"/>
            <a:ext cx="11041200"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accent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12" name="Text Placeholder note">
            <a:extLst>
              <a:ext uri="{FF2B5EF4-FFF2-40B4-BE49-F238E27FC236}">
                <a16:creationId xmlns:a16="http://schemas.microsoft.com/office/drawing/2014/main" id="{6D1BC1E4-8775-446B-BE7E-8ADCCABC74F8}"/>
              </a:ext>
            </a:extLst>
          </p:cNvPr>
          <p:cNvSpPr>
            <a:spLocks noGrp="1"/>
          </p:cNvSpPr>
          <p:nvPr>
            <p:ph type="body" sz="quarter" idx="233" hasCustomPrompt="1"/>
          </p:nvPr>
        </p:nvSpPr>
        <p:spPr>
          <a:xfrm>
            <a:off x="576000" y="5994000"/>
            <a:ext cx="11041200" cy="288000"/>
          </a:xfrm>
        </p:spPr>
        <p:txBody>
          <a:bodyPr anchor="b" anchorCtr="0"/>
          <a:lstStyle>
            <a:lvl1pPr marL="0" indent="0">
              <a:lnSpc>
                <a:spcPct val="100000"/>
              </a:lnSpc>
              <a:spcAft>
                <a:spcPts val="600"/>
              </a:spcAft>
              <a:buFontTx/>
              <a:buNone/>
              <a:defRPr lang="en-US" sz="800" i="1" kern="1200" dirty="0" smtClean="0">
                <a:solidFill>
                  <a:srgbClr val="545859"/>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4" name="Date Placeholder 3">
            <a:extLst>
              <a:ext uri="{FF2B5EF4-FFF2-40B4-BE49-F238E27FC236}">
                <a16:creationId xmlns:a16="http://schemas.microsoft.com/office/drawing/2014/main" id="{1B672176-203A-4BC9-B547-3D4DF1F9B767}"/>
              </a:ext>
            </a:extLst>
          </p:cNvPr>
          <p:cNvSpPr>
            <a:spLocks noGrp="1"/>
          </p:cNvSpPr>
          <p:nvPr>
            <p:ph type="dt" sz="half" idx="223"/>
          </p:nvPr>
        </p:nvSpPr>
        <p:spPr/>
        <p:txBody>
          <a:bodyPr/>
          <a:lstStyle/>
          <a:p>
            <a:endParaRPr lang="en-GB" dirty="0"/>
          </a:p>
        </p:txBody>
      </p:sp>
      <p:sp>
        <p:nvSpPr>
          <p:cNvPr id="7" name="Footer Placeholder 6">
            <a:extLst>
              <a:ext uri="{FF2B5EF4-FFF2-40B4-BE49-F238E27FC236}">
                <a16:creationId xmlns:a16="http://schemas.microsoft.com/office/drawing/2014/main" id="{149D9453-4A88-4DAD-8AC2-97D11037E71F}"/>
              </a:ext>
            </a:extLst>
          </p:cNvPr>
          <p:cNvSpPr>
            <a:spLocks noGrp="1"/>
          </p:cNvSpPr>
          <p:nvPr>
            <p:ph type="ftr" sz="quarter" idx="224"/>
          </p:nvPr>
        </p:nvSpPr>
        <p:spPr/>
        <p:txBody>
          <a:bodyPr/>
          <a:lstStyle/>
          <a:p>
            <a:endParaRPr lang="en-GB" dirty="0"/>
          </a:p>
        </p:txBody>
      </p:sp>
      <p:sp>
        <p:nvSpPr>
          <p:cNvPr id="9" name="Slide Number Placeholder 8">
            <a:extLst>
              <a:ext uri="{FF2B5EF4-FFF2-40B4-BE49-F238E27FC236}">
                <a16:creationId xmlns:a16="http://schemas.microsoft.com/office/drawing/2014/main" id="{DFE0E069-7CB1-4288-A5C7-5989A40270FA}"/>
              </a:ext>
            </a:extLst>
          </p:cNvPr>
          <p:cNvSpPr>
            <a:spLocks noGrp="1"/>
          </p:cNvSpPr>
          <p:nvPr>
            <p:ph type="sldNum" sz="quarter" idx="225"/>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73765443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Title + arrow shape B">
    <p:spTree>
      <p:nvGrpSpPr>
        <p:cNvPr id="1" name=""/>
        <p:cNvGrpSpPr/>
        <p:nvPr/>
      </p:nvGrpSpPr>
      <p:grpSpPr>
        <a:xfrm>
          <a:off x="0" y="0"/>
          <a:ext cx="0" cy="0"/>
          <a:chOff x="0" y="0"/>
          <a:chExt cx="0" cy="0"/>
        </a:xfrm>
      </p:grpSpPr>
      <p:sp>
        <p:nvSpPr>
          <p:cNvPr id="25" name="TextBox 24">
            <a:extLst>
              <a:ext uri="{FF2B5EF4-FFF2-40B4-BE49-F238E27FC236}">
                <a16:creationId xmlns:a16="http://schemas.microsoft.com/office/drawing/2014/main" id="{C1407F03-58CA-44FB-8697-A41AF4FD9042}"/>
              </a:ext>
            </a:extLst>
          </p:cNvPr>
          <p:cNvSpPr txBox="1"/>
          <p:nvPr userDrawn="1"/>
        </p:nvSpPr>
        <p:spPr>
          <a:xfrm>
            <a:off x="13063" y="-270387"/>
            <a:ext cx="11696700" cy="215444"/>
          </a:xfrm>
          <a:prstGeom prst="rect">
            <a:avLst/>
          </a:prstGeom>
          <a:noFill/>
        </p:spPr>
        <p:txBody>
          <a:bodyPr wrap="square" lIns="0" tIns="0" rIns="0" bIns="0" rtlCol="0" anchor="b" anchorCtr="0">
            <a:spAutoFit/>
          </a:body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sz="1400" dirty="0"/>
              <a:t>Right click on picture and choose “</a:t>
            </a:r>
            <a:r>
              <a:rPr lang="en-GB" sz="1400" b="0" dirty="0"/>
              <a:t>Send to Back” </a:t>
            </a:r>
            <a:r>
              <a:rPr lang="en-GB" sz="1400" dirty="0"/>
              <a:t>to get overlay in front. You have the option to change the color of the overlay.</a:t>
            </a:r>
            <a:endParaRPr lang="en-GB" sz="1400" dirty="0">
              <a:solidFill>
                <a:schemeClr val="tx2"/>
              </a:solidFill>
            </a:endParaRPr>
          </a:p>
        </p:txBody>
      </p:sp>
      <p:sp>
        <p:nvSpPr>
          <p:cNvPr id="28" name="Freeform: overlay">
            <a:extLst>
              <a:ext uri="{FF2B5EF4-FFF2-40B4-BE49-F238E27FC236}">
                <a16:creationId xmlns:a16="http://schemas.microsoft.com/office/drawing/2014/main" id="{C2E343C3-7425-4E21-A081-BFE06090386A}"/>
              </a:ext>
            </a:extLst>
          </p:cNvPr>
          <p:cNvSpPr>
            <a:spLocks noGrp="1"/>
          </p:cNvSpPr>
          <p:nvPr>
            <p:ph type="body" sz="quarter" idx="231" hasCustomPrompt="1"/>
          </p:nvPr>
        </p:nvSpPr>
        <p:spPr>
          <a:xfrm>
            <a:off x="4352400" y="2290665"/>
            <a:ext cx="3488400" cy="2754000"/>
          </a:xfrm>
          <a:custGeom>
            <a:avLst/>
            <a:gdLst>
              <a:gd name="connsiteX0" fmla="*/ 2111035 w 3488400"/>
              <a:gd name="connsiteY0" fmla="*/ 0 h 2754000"/>
              <a:gd name="connsiteX1" fmla="*/ 3488400 w 3488400"/>
              <a:gd name="connsiteY1" fmla="*/ 1377365 h 2754000"/>
              <a:gd name="connsiteX2" fmla="*/ 2111765 w 3488400"/>
              <a:gd name="connsiteY2" fmla="*/ 2754000 h 2754000"/>
              <a:gd name="connsiteX3" fmla="*/ 2111035 w 3488400"/>
              <a:gd name="connsiteY3" fmla="*/ 2754000 h 2754000"/>
              <a:gd name="connsiteX4" fmla="*/ 2111035 w 3488400"/>
              <a:gd name="connsiteY4" fmla="*/ 2066048 h 2754000"/>
              <a:gd name="connsiteX5" fmla="*/ 0 w 3488400"/>
              <a:gd name="connsiteY5" fmla="*/ 2066048 h 2754000"/>
              <a:gd name="connsiteX6" fmla="*/ 0 w 3488400"/>
              <a:gd name="connsiteY6" fmla="*/ 688683 h 2754000"/>
              <a:gd name="connsiteX7" fmla="*/ 2111035 w 3488400"/>
              <a:gd name="connsiteY7" fmla="*/ 688683 h 275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88400" h="2754000">
                <a:moveTo>
                  <a:pt x="2111035" y="0"/>
                </a:moveTo>
                <a:lnTo>
                  <a:pt x="3488400" y="1377365"/>
                </a:lnTo>
                <a:lnTo>
                  <a:pt x="2111765" y="2754000"/>
                </a:lnTo>
                <a:lnTo>
                  <a:pt x="2111035" y="2754000"/>
                </a:lnTo>
                <a:lnTo>
                  <a:pt x="2111035" y="2066048"/>
                </a:lnTo>
                <a:lnTo>
                  <a:pt x="0" y="2066048"/>
                </a:lnTo>
                <a:lnTo>
                  <a:pt x="0" y="688683"/>
                </a:lnTo>
                <a:lnTo>
                  <a:pt x="2111035" y="688683"/>
                </a:lnTo>
                <a:close/>
              </a:path>
            </a:pathLst>
          </a:custGeom>
          <a:solidFill>
            <a:schemeClr val="accent1">
              <a:alpha val="60000"/>
            </a:schemeClr>
          </a:solidFill>
          <a:ln w="0">
            <a:solidFill>
              <a:srgbClr val="F4F4F4"/>
            </a:solidFill>
          </a:ln>
        </p:spPr>
        <p:txBody>
          <a:bodyPr wrap="square">
            <a:noAutofit/>
          </a:bodyPr>
          <a:lstStyle>
            <a:lvl1pPr marL="0" indent="0">
              <a:buNone/>
              <a:defRPr sz="100">
                <a:noFill/>
              </a:defRPr>
            </a:lvl1pPr>
          </a:lstStyle>
          <a:p>
            <a:pPr lvl="0"/>
            <a:r>
              <a:rPr lang="en-GB" dirty="0"/>
              <a:t>.</a:t>
            </a:r>
          </a:p>
        </p:txBody>
      </p:sp>
      <p:sp>
        <p:nvSpPr>
          <p:cNvPr id="29" name="Freeform: overlay">
            <a:extLst>
              <a:ext uri="{FF2B5EF4-FFF2-40B4-BE49-F238E27FC236}">
                <a16:creationId xmlns:a16="http://schemas.microsoft.com/office/drawing/2014/main" id="{48E2E5E2-B4DC-479C-9977-C9D66AABCAD8}"/>
              </a:ext>
            </a:extLst>
          </p:cNvPr>
          <p:cNvSpPr>
            <a:spLocks noGrp="1"/>
          </p:cNvSpPr>
          <p:nvPr>
            <p:ph type="body" sz="quarter" idx="232" hasCustomPrompt="1"/>
          </p:nvPr>
        </p:nvSpPr>
        <p:spPr>
          <a:xfrm>
            <a:off x="8128800" y="2290665"/>
            <a:ext cx="3488400" cy="2754000"/>
          </a:xfrm>
          <a:custGeom>
            <a:avLst/>
            <a:gdLst>
              <a:gd name="connsiteX0" fmla="*/ 2111035 w 3488400"/>
              <a:gd name="connsiteY0" fmla="*/ 0 h 2754000"/>
              <a:gd name="connsiteX1" fmla="*/ 3488400 w 3488400"/>
              <a:gd name="connsiteY1" fmla="*/ 1377365 h 2754000"/>
              <a:gd name="connsiteX2" fmla="*/ 2111765 w 3488400"/>
              <a:gd name="connsiteY2" fmla="*/ 2754000 h 2754000"/>
              <a:gd name="connsiteX3" fmla="*/ 2111035 w 3488400"/>
              <a:gd name="connsiteY3" fmla="*/ 2754000 h 2754000"/>
              <a:gd name="connsiteX4" fmla="*/ 2111035 w 3488400"/>
              <a:gd name="connsiteY4" fmla="*/ 2066048 h 2754000"/>
              <a:gd name="connsiteX5" fmla="*/ 0 w 3488400"/>
              <a:gd name="connsiteY5" fmla="*/ 2066048 h 2754000"/>
              <a:gd name="connsiteX6" fmla="*/ 0 w 3488400"/>
              <a:gd name="connsiteY6" fmla="*/ 688683 h 2754000"/>
              <a:gd name="connsiteX7" fmla="*/ 2111035 w 3488400"/>
              <a:gd name="connsiteY7" fmla="*/ 688683 h 275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88400" h="2754000">
                <a:moveTo>
                  <a:pt x="2111035" y="0"/>
                </a:moveTo>
                <a:lnTo>
                  <a:pt x="3488400" y="1377365"/>
                </a:lnTo>
                <a:lnTo>
                  <a:pt x="2111765" y="2754000"/>
                </a:lnTo>
                <a:lnTo>
                  <a:pt x="2111035" y="2754000"/>
                </a:lnTo>
                <a:lnTo>
                  <a:pt x="2111035" y="2066048"/>
                </a:lnTo>
                <a:lnTo>
                  <a:pt x="0" y="2066048"/>
                </a:lnTo>
                <a:lnTo>
                  <a:pt x="0" y="688683"/>
                </a:lnTo>
                <a:lnTo>
                  <a:pt x="2111035" y="688683"/>
                </a:lnTo>
                <a:close/>
              </a:path>
            </a:pathLst>
          </a:custGeom>
          <a:solidFill>
            <a:schemeClr val="accent1">
              <a:alpha val="60000"/>
            </a:schemeClr>
          </a:solidFill>
          <a:ln w="0">
            <a:solidFill>
              <a:srgbClr val="F4F4F4"/>
            </a:solidFill>
          </a:ln>
        </p:spPr>
        <p:txBody>
          <a:bodyPr wrap="square">
            <a:noAutofit/>
          </a:bodyPr>
          <a:lstStyle>
            <a:lvl1pPr marL="0" indent="0">
              <a:buNone/>
              <a:defRPr sz="100">
                <a:noFill/>
              </a:defRPr>
            </a:lvl1pPr>
          </a:lstStyle>
          <a:p>
            <a:pPr lvl="0"/>
            <a:r>
              <a:rPr lang="en-GB" dirty="0"/>
              <a:t>.</a:t>
            </a:r>
          </a:p>
        </p:txBody>
      </p:sp>
      <p:sp>
        <p:nvSpPr>
          <p:cNvPr id="27" name="Freeform: overlay">
            <a:extLst>
              <a:ext uri="{FF2B5EF4-FFF2-40B4-BE49-F238E27FC236}">
                <a16:creationId xmlns:a16="http://schemas.microsoft.com/office/drawing/2014/main" id="{55810AE6-DAF5-4A24-9347-0DE17364EB7A}"/>
              </a:ext>
            </a:extLst>
          </p:cNvPr>
          <p:cNvSpPr>
            <a:spLocks noGrp="1"/>
          </p:cNvSpPr>
          <p:nvPr>
            <p:ph type="body" sz="quarter" idx="223" hasCustomPrompt="1"/>
          </p:nvPr>
        </p:nvSpPr>
        <p:spPr>
          <a:xfrm>
            <a:off x="576000" y="2290665"/>
            <a:ext cx="3488400" cy="2754000"/>
          </a:xfrm>
          <a:custGeom>
            <a:avLst/>
            <a:gdLst>
              <a:gd name="connsiteX0" fmla="*/ 2111035 w 3488400"/>
              <a:gd name="connsiteY0" fmla="*/ 0 h 2754000"/>
              <a:gd name="connsiteX1" fmla="*/ 3488400 w 3488400"/>
              <a:gd name="connsiteY1" fmla="*/ 1377365 h 2754000"/>
              <a:gd name="connsiteX2" fmla="*/ 2111765 w 3488400"/>
              <a:gd name="connsiteY2" fmla="*/ 2754000 h 2754000"/>
              <a:gd name="connsiteX3" fmla="*/ 2111035 w 3488400"/>
              <a:gd name="connsiteY3" fmla="*/ 2754000 h 2754000"/>
              <a:gd name="connsiteX4" fmla="*/ 2111035 w 3488400"/>
              <a:gd name="connsiteY4" fmla="*/ 2066048 h 2754000"/>
              <a:gd name="connsiteX5" fmla="*/ 0 w 3488400"/>
              <a:gd name="connsiteY5" fmla="*/ 2066048 h 2754000"/>
              <a:gd name="connsiteX6" fmla="*/ 0 w 3488400"/>
              <a:gd name="connsiteY6" fmla="*/ 688683 h 2754000"/>
              <a:gd name="connsiteX7" fmla="*/ 2111035 w 3488400"/>
              <a:gd name="connsiteY7" fmla="*/ 688683 h 275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88400" h="2754000">
                <a:moveTo>
                  <a:pt x="2111035" y="0"/>
                </a:moveTo>
                <a:lnTo>
                  <a:pt x="3488400" y="1377365"/>
                </a:lnTo>
                <a:lnTo>
                  <a:pt x="2111765" y="2754000"/>
                </a:lnTo>
                <a:lnTo>
                  <a:pt x="2111035" y="2754000"/>
                </a:lnTo>
                <a:lnTo>
                  <a:pt x="2111035" y="2066048"/>
                </a:lnTo>
                <a:lnTo>
                  <a:pt x="0" y="2066048"/>
                </a:lnTo>
                <a:lnTo>
                  <a:pt x="0" y="688683"/>
                </a:lnTo>
                <a:lnTo>
                  <a:pt x="2111035" y="688683"/>
                </a:lnTo>
                <a:close/>
              </a:path>
            </a:pathLst>
          </a:custGeom>
          <a:solidFill>
            <a:schemeClr val="accent1">
              <a:alpha val="60000"/>
            </a:schemeClr>
          </a:solidFill>
          <a:ln w="0">
            <a:solidFill>
              <a:srgbClr val="F4F4F4"/>
            </a:solidFill>
          </a:ln>
        </p:spPr>
        <p:txBody>
          <a:bodyPr wrap="square">
            <a:noAutofit/>
          </a:bodyPr>
          <a:lstStyle>
            <a:lvl1pPr marL="0" indent="0">
              <a:buNone/>
              <a:defRPr sz="100">
                <a:noFill/>
              </a:defRPr>
            </a:lvl1pPr>
          </a:lstStyle>
          <a:p>
            <a:pPr lvl="0"/>
            <a:r>
              <a:rPr lang="en-GB" dirty="0"/>
              <a:t>.</a:t>
            </a:r>
          </a:p>
        </p:txBody>
      </p:sp>
      <p:sp>
        <p:nvSpPr>
          <p:cNvPr id="18" name="Picture Placeholder 17">
            <a:extLst>
              <a:ext uri="{FF2B5EF4-FFF2-40B4-BE49-F238E27FC236}">
                <a16:creationId xmlns:a16="http://schemas.microsoft.com/office/drawing/2014/main" id="{8658E29D-7E55-4ED2-97EE-C0CA29C07599}"/>
              </a:ext>
            </a:extLst>
          </p:cNvPr>
          <p:cNvSpPr>
            <a:spLocks noGrp="1"/>
          </p:cNvSpPr>
          <p:nvPr>
            <p:ph type="pic" sz="quarter" idx="220" hasCustomPrompt="1"/>
          </p:nvPr>
        </p:nvSpPr>
        <p:spPr bwMode="white">
          <a:xfrm>
            <a:off x="576000" y="2290665"/>
            <a:ext cx="3488400" cy="2754000"/>
          </a:xfrm>
          <a:custGeom>
            <a:avLst/>
            <a:gdLst>
              <a:gd name="connsiteX0" fmla="*/ 2111035 w 3488400"/>
              <a:gd name="connsiteY0" fmla="*/ 0 h 2754000"/>
              <a:gd name="connsiteX1" fmla="*/ 3488400 w 3488400"/>
              <a:gd name="connsiteY1" fmla="*/ 1377365 h 2754000"/>
              <a:gd name="connsiteX2" fmla="*/ 2111765 w 3488400"/>
              <a:gd name="connsiteY2" fmla="*/ 2754000 h 2754000"/>
              <a:gd name="connsiteX3" fmla="*/ 2111035 w 3488400"/>
              <a:gd name="connsiteY3" fmla="*/ 2754000 h 2754000"/>
              <a:gd name="connsiteX4" fmla="*/ 2111035 w 3488400"/>
              <a:gd name="connsiteY4" fmla="*/ 2066048 h 2754000"/>
              <a:gd name="connsiteX5" fmla="*/ 0 w 3488400"/>
              <a:gd name="connsiteY5" fmla="*/ 2066048 h 2754000"/>
              <a:gd name="connsiteX6" fmla="*/ 0 w 3488400"/>
              <a:gd name="connsiteY6" fmla="*/ 688683 h 2754000"/>
              <a:gd name="connsiteX7" fmla="*/ 2111035 w 3488400"/>
              <a:gd name="connsiteY7" fmla="*/ 688683 h 275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88400" h="2754000">
                <a:moveTo>
                  <a:pt x="2111035" y="0"/>
                </a:moveTo>
                <a:lnTo>
                  <a:pt x="3488400" y="1377365"/>
                </a:lnTo>
                <a:lnTo>
                  <a:pt x="2111765" y="2754000"/>
                </a:lnTo>
                <a:lnTo>
                  <a:pt x="2111035" y="2754000"/>
                </a:lnTo>
                <a:lnTo>
                  <a:pt x="2111035" y="2066048"/>
                </a:lnTo>
                <a:lnTo>
                  <a:pt x="0" y="2066048"/>
                </a:lnTo>
                <a:lnTo>
                  <a:pt x="0" y="688683"/>
                </a:lnTo>
                <a:lnTo>
                  <a:pt x="2111035" y="688683"/>
                </a:lnTo>
                <a:close/>
              </a:path>
            </a:pathLst>
          </a:custGeom>
          <a:noFill/>
          <a:ln>
            <a:solidFill>
              <a:srgbClr val="F4F4F4"/>
            </a:solidFill>
          </a:ln>
        </p:spPr>
        <p:txBody>
          <a:bodyPr wrap="square" lIns="72000" tIns="720000" rIns="720000" bIns="0" anchor="t" anchorCtr="0">
            <a:noAutofit/>
          </a:bodyPr>
          <a:lstStyle>
            <a:lvl1pPr marL="0" indent="0" algn="l">
              <a:spcAft>
                <a:spcPts val="0"/>
              </a:spcAft>
              <a:buNone/>
              <a:defRPr sz="1000">
                <a:solidFill>
                  <a:schemeClr val="bg1"/>
                </a:solidFill>
              </a:defRPr>
            </a:lvl1pPr>
          </a:lstStyle>
          <a:p>
            <a:r>
              <a:rPr lang="en-GB" dirty="0"/>
              <a:t>Click on frame and insert picture using the Insert tab - Pictures or from Templafy Images. Right click on picture and choose Send to Back to get overlay in front</a:t>
            </a:r>
          </a:p>
        </p:txBody>
      </p:sp>
      <p:sp>
        <p:nvSpPr>
          <p:cNvPr id="19" name="Picture Placeholder 18">
            <a:extLst>
              <a:ext uri="{FF2B5EF4-FFF2-40B4-BE49-F238E27FC236}">
                <a16:creationId xmlns:a16="http://schemas.microsoft.com/office/drawing/2014/main" id="{D7D2F2AE-BB88-4E58-B29B-87D3BCE55BB3}"/>
              </a:ext>
            </a:extLst>
          </p:cNvPr>
          <p:cNvSpPr>
            <a:spLocks noGrp="1"/>
          </p:cNvSpPr>
          <p:nvPr>
            <p:ph type="pic" sz="quarter" idx="221" hasCustomPrompt="1"/>
          </p:nvPr>
        </p:nvSpPr>
        <p:spPr bwMode="white">
          <a:xfrm>
            <a:off x="4352400" y="2290665"/>
            <a:ext cx="3488400" cy="2754000"/>
          </a:xfrm>
          <a:custGeom>
            <a:avLst/>
            <a:gdLst>
              <a:gd name="connsiteX0" fmla="*/ 2111035 w 3488400"/>
              <a:gd name="connsiteY0" fmla="*/ 0 h 2754000"/>
              <a:gd name="connsiteX1" fmla="*/ 3488400 w 3488400"/>
              <a:gd name="connsiteY1" fmla="*/ 1377365 h 2754000"/>
              <a:gd name="connsiteX2" fmla="*/ 2111765 w 3488400"/>
              <a:gd name="connsiteY2" fmla="*/ 2754000 h 2754000"/>
              <a:gd name="connsiteX3" fmla="*/ 2111035 w 3488400"/>
              <a:gd name="connsiteY3" fmla="*/ 2754000 h 2754000"/>
              <a:gd name="connsiteX4" fmla="*/ 2111035 w 3488400"/>
              <a:gd name="connsiteY4" fmla="*/ 2066048 h 2754000"/>
              <a:gd name="connsiteX5" fmla="*/ 0 w 3488400"/>
              <a:gd name="connsiteY5" fmla="*/ 2066048 h 2754000"/>
              <a:gd name="connsiteX6" fmla="*/ 0 w 3488400"/>
              <a:gd name="connsiteY6" fmla="*/ 688683 h 2754000"/>
              <a:gd name="connsiteX7" fmla="*/ 2111035 w 3488400"/>
              <a:gd name="connsiteY7" fmla="*/ 688683 h 275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88400" h="2754000">
                <a:moveTo>
                  <a:pt x="2111035" y="0"/>
                </a:moveTo>
                <a:lnTo>
                  <a:pt x="3488400" y="1377365"/>
                </a:lnTo>
                <a:lnTo>
                  <a:pt x="2111765" y="2754000"/>
                </a:lnTo>
                <a:lnTo>
                  <a:pt x="2111035" y="2754000"/>
                </a:lnTo>
                <a:lnTo>
                  <a:pt x="2111035" y="2066048"/>
                </a:lnTo>
                <a:lnTo>
                  <a:pt x="0" y="2066048"/>
                </a:lnTo>
                <a:lnTo>
                  <a:pt x="0" y="688683"/>
                </a:lnTo>
                <a:lnTo>
                  <a:pt x="2111035" y="688683"/>
                </a:lnTo>
                <a:close/>
              </a:path>
            </a:pathLst>
          </a:custGeom>
          <a:noFill/>
          <a:ln>
            <a:solidFill>
              <a:srgbClr val="F4F4F4"/>
            </a:solidFill>
          </a:ln>
        </p:spPr>
        <p:txBody>
          <a:bodyPr wrap="square" lIns="72000" tIns="720000" rIns="720000" bIns="0" anchor="t" anchorCtr="0">
            <a:noAutofit/>
          </a:bodyPr>
          <a:lstStyle>
            <a:lvl1pPr marL="0" indent="0" algn="l">
              <a:spcAft>
                <a:spcPts val="0"/>
              </a:spcAft>
              <a:buNone/>
              <a:defRPr sz="1000">
                <a:solidFill>
                  <a:schemeClr val="bg1"/>
                </a:solidFill>
              </a:defRPr>
            </a:lvl1pPr>
          </a:lstStyle>
          <a:p>
            <a:r>
              <a:rPr lang="en-GB" dirty="0"/>
              <a:t>Click on frame and insert picture using the Insert tab - Pictures or from Templafy Images. Right click on picture and choose Send to Back to get overlay in front</a:t>
            </a:r>
          </a:p>
        </p:txBody>
      </p:sp>
      <p:sp>
        <p:nvSpPr>
          <p:cNvPr id="20" name="Picture Placeholder 19">
            <a:extLst>
              <a:ext uri="{FF2B5EF4-FFF2-40B4-BE49-F238E27FC236}">
                <a16:creationId xmlns:a16="http://schemas.microsoft.com/office/drawing/2014/main" id="{DEDF7323-18FB-49C6-AE59-7F2A5C2E9201}"/>
              </a:ext>
            </a:extLst>
          </p:cNvPr>
          <p:cNvSpPr>
            <a:spLocks noGrp="1"/>
          </p:cNvSpPr>
          <p:nvPr>
            <p:ph type="pic" sz="quarter" idx="222" hasCustomPrompt="1"/>
          </p:nvPr>
        </p:nvSpPr>
        <p:spPr bwMode="white">
          <a:xfrm>
            <a:off x="8128800" y="2290665"/>
            <a:ext cx="3488400" cy="2754000"/>
          </a:xfrm>
          <a:custGeom>
            <a:avLst/>
            <a:gdLst>
              <a:gd name="connsiteX0" fmla="*/ 2111035 w 3488400"/>
              <a:gd name="connsiteY0" fmla="*/ 0 h 2754000"/>
              <a:gd name="connsiteX1" fmla="*/ 3488400 w 3488400"/>
              <a:gd name="connsiteY1" fmla="*/ 1377365 h 2754000"/>
              <a:gd name="connsiteX2" fmla="*/ 2111765 w 3488400"/>
              <a:gd name="connsiteY2" fmla="*/ 2754000 h 2754000"/>
              <a:gd name="connsiteX3" fmla="*/ 2111035 w 3488400"/>
              <a:gd name="connsiteY3" fmla="*/ 2754000 h 2754000"/>
              <a:gd name="connsiteX4" fmla="*/ 2111035 w 3488400"/>
              <a:gd name="connsiteY4" fmla="*/ 2066048 h 2754000"/>
              <a:gd name="connsiteX5" fmla="*/ 0 w 3488400"/>
              <a:gd name="connsiteY5" fmla="*/ 2066048 h 2754000"/>
              <a:gd name="connsiteX6" fmla="*/ 0 w 3488400"/>
              <a:gd name="connsiteY6" fmla="*/ 688683 h 2754000"/>
              <a:gd name="connsiteX7" fmla="*/ 2111035 w 3488400"/>
              <a:gd name="connsiteY7" fmla="*/ 688683 h 275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88400" h="2754000">
                <a:moveTo>
                  <a:pt x="2111035" y="0"/>
                </a:moveTo>
                <a:lnTo>
                  <a:pt x="3488400" y="1377365"/>
                </a:lnTo>
                <a:lnTo>
                  <a:pt x="2111765" y="2754000"/>
                </a:lnTo>
                <a:lnTo>
                  <a:pt x="2111035" y="2754000"/>
                </a:lnTo>
                <a:lnTo>
                  <a:pt x="2111035" y="2066048"/>
                </a:lnTo>
                <a:lnTo>
                  <a:pt x="0" y="2066048"/>
                </a:lnTo>
                <a:lnTo>
                  <a:pt x="0" y="688683"/>
                </a:lnTo>
                <a:lnTo>
                  <a:pt x="2111035" y="688683"/>
                </a:lnTo>
                <a:close/>
              </a:path>
            </a:pathLst>
          </a:custGeom>
          <a:noFill/>
        </p:spPr>
        <p:txBody>
          <a:bodyPr wrap="square" lIns="72000" tIns="720000" rIns="720000" bIns="0" anchor="t" anchorCtr="0">
            <a:noAutofit/>
          </a:bodyPr>
          <a:lstStyle>
            <a:lvl1pPr marL="0" indent="0" algn="l">
              <a:spcAft>
                <a:spcPts val="0"/>
              </a:spcAft>
              <a:buNone/>
              <a:defRPr sz="1000">
                <a:solidFill>
                  <a:schemeClr val="bg1"/>
                </a:solidFill>
              </a:defRPr>
            </a:lvl1pPr>
          </a:lstStyle>
          <a:p>
            <a:r>
              <a:rPr lang="en-GB" dirty="0"/>
              <a:t>Click on frame and insert picture using the Insert tab - Pictures or from Templafy Images. Right click on picture and choose Send to Back to get overlay in front</a:t>
            </a:r>
          </a:p>
        </p:txBody>
      </p:sp>
      <p:sp>
        <p:nvSpPr>
          <p:cNvPr id="2" name="Title 1"/>
          <p:cNvSpPr>
            <a:spLocks noGrp="1"/>
          </p:cNvSpPr>
          <p:nvPr>
            <p:ph type="title" hasCustomPrompt="1"/>
          </p:nvPr>
        </p:nvSpPr>
        <p:spPr>
          <a:xfrm>
            <a:off x="576000" y="576000"/>
            <a:ext cx="11041200" cy="439200"/>
          </a:xfrm>
        </p:spPr>
        <p:txBody>
          <a:bodyPr/>
          <a:lstStyle>
            <a:lvl1pPr>
              <a:defRPr sz="3200">
                <a:solidFill>
                  <a:schemeClr val="accent1"/>
                </a:solidFill>
              </a:defRPr>
            </a:lvl1pPr>
          </a:lstStyle>
          <a:p>
            <a:r>
              <a:rPr lang="en-GB" noProof="0" dirty="0"/>
              <a:t>Click to add title</a:t>
            </a:r>
          </a:p>
        </p:txBody>
      </p:sp>
      <p:sp>
        <p:nvSpPr>
          <p:cNvPr id="23" name="Subtitle">
            <a:extLst>
              <a:ext uri="{FF2B5EF4-FFF2-40B4-BE49-F238E27FC236}">
                <a16:creationId xmlns:a16="http://schemas.microsoft.com/office/drawing/2014/main" id="{E5DB35C6-BCD8-4808-8F72-C7762DB076B1}"/>
              </a:ext>
            </a:extLst>
          </p:cNvPr>
          <p:cNvSpPr>
            <a:spLocks noGrp="1"/>
          </p:cNvSpPr>
          <p:nvPr>
            <p:ph type="subTitle" idx="13" hasCustomPrompt="1"/>
          </p:nvPr>
        </p:nvSpPr>
        <p:spPr>
          <a:xfrm>
            <a:off x="576000" y="1036800"/>
            <a:ext cx="11041200" cy="439200"/>
          </a:xfrm>
        </p:spPr>
        <p:txBody>
          <a:bodyPr anchor="t" anchorCtr="0"/>
          <a:lstStyle>
            <a:lvl1pPr marL="0" indent="0" algn="l">
              <a:lnSpc>
                <a:spcPct val="100000"/>
              </a:lnSpc>
              <a:spcBef>
                <a:spcPts val="0"/>
              </a:spcBef>
              <a:spcAft>
                <a:spcPts val="0"/>
              </a:spcAft>
              <a:buFont typeface="Arial" panose="020B0604020202020204" pitchFamily="34" charset="0"/>
              <a:buChar char="​"/>
              <a:defRPr lang="en-GB" sz="2500" kern="1200" dirty="0">
                <a:solidFill>
                  <a:schemeClr val="accent1"/>
                </a:solidFill>
                <a:latin typeface="+mn-lt"/>
                <a:ea typeface="+mn-ea"/>
                <a:cs typeface="+mn-cs"/>
              </a:defRPr>
            </a:lvl1pPr>
            <a:lvl2pPr marL="0" indent="0" algn="l">
              <a:buFont typeface="Arial" panose="020B0604020202020204" pitchFamily="34" charset="0"/>
              <a:buChar char="​"/>
              <a:defRPr sz="800"/>
            </a:lvl2pPr>
            <a:lvl3pPr marL="0" indent="0" algn="l">
              <a:buFont typeface="Arial" panose="020B0604020202020204" pitchFamily="34" charset="0"/>
              <a:buChar char="​"/>
              <a:defRPr sz="800"/>
            </a:lvl3pPr>
            <a:lvl4pPr marL="0" indent="0" algn="l">
              <a:buFont typeface="Arial" panose="020B0604020202020204" pitchFamily="34" charset="0"/>
              <a:buChar char="​"/>
              <a:defRPr sz="800"/>
            </a:lvl4pPr>
            <a:lvl5pPr marL="0" indent="0" algn="l">
              <a:buFont typeface="Arial" panose="020B0604020202020204" pitchFamily="34" charset="0"/>
              <a:buChar char="​"/>
              <a:defRPr sz="800"/>
            </a:lvl5pPr>
            <a:lvl6pPr marL="0" indent="0" algn="l">
              <a:buFont typeface="Arial" panose="020B0604020202020204" pitchFamily="34" charset="0"/>
              <a:buChar char="​"/>
              <a:defRPr sz="800"/>
            </a:lvl6pPr>
            <a:lvl7pPr marL="0" indent="0" algn="l">
              <a:buFont typeface="Arial" panose="020B0604020202020204" pitchFamily="34" charset="0"/>
              <a:buChar char="​"/>
              <a:defRPr sz="800"/>
            </a:lvl7pPr>
            <a:lvl8pPr marL="0" indent="0" algn="l">
              <a:buFont typeface="Arial" panose="020B0604020202020204" pitchFamily="34" charset="0"/>
              <a:buChar char="​"/>
              <a:defRPr sz="800"/>
            </a:lvl8pPr>
            <a:lvl9pPr marL="0" indent="0" algn="l">
              <a:buFont typeface="Arial" panose="020B0604020202020204" pitchFamily="34" charset="0"/>
              <a:buChar char="​"/>
              <a:defRPr sz="800"/>
            </a:lvl9pPr>
          </a:lstStyle>
          <a:p>
            <a:r>
              <a:rPr lang="en-GB" dirty="0"/>
              <a:t>Click to add subtitle</a:t>
            </a:r>
          </a:p>
        </p:txBody>
      </p:sp>
      <p:sp>
        <p:nvSpPr>
          <p:cNvPr id="17" name="Text Placeholder 8">
            <a:extLst>
              <a:ext uri="{FF2B5EF4-FFF2-40B4-BE49-F238E27FC236}">
                <a16:creationId xmlns:a16="http://schemas.microsoft.com/office/drawing/2014/main" id="{AF056C86-9B72-4237-AAA6-C389EC111C70}"/>
              </a:ext>
            </a:extLst>
          </p:cNvPr>
          <p:cNvSpPr>
            <a:spLocks noGrp="1"/>
          </p:cNvSpPr>
          <p:nvPr>
            <p:ph type="body" sz="quarter" idx="225" hasCustomPrompt="1"/>
          </p:nvPr>
        </p:nvSpPr>
        <p:spPr>
          <a:xfrm>
            <a:off x="840056" y="3514923"/>
            <a:ext cx="2880000" cy="332086"/>
          </a:xfrm>
          <a:prstGeom prst="rect">
            <a:avLst/>
          </a:prstGeom>
          <a:noFill/>
        </p:spPr>
        <p:txBody>
          <a:bodyPr lIns="0" tIns="0" rIns="0" bIns="0"/>
          <a:lstStyle>
            <a:lvl1pPr marL="0" indent="0" algn="l">
              <a:spcAft>
                <a:spcPts val="0"/>
              </a:spcAft>
              <a:buFont typeface="Arial" panose="020B0604020202020204" pitchFamily="34" charset="0"/>
              <a:buNone/>
              <a:defRPr sz="1800" b="1">
                <a:solidFill>
                  <a:schemeClr val="bg1"/>
                </a:solidFill>
              </a:defRPr>
            </a:lvl1pPr>
            <a:lvl2pPr marL="0" indent="0" algn="ctr">
              <a:lnSpc>
                <a:spcPct val="100000"/>
              </a:lnSpc>
              <a:spcAft>
                <a:spcPts val="600"/>
              </a:spcAft>
              <a:buFont typeface="Arial" panose="020B0604020202020204" pitchFamily="34" charset="0"/>
              <a:buChar char="​"/>
              <a:defRPr sz="1000" b="0">
                <a:solidFill>
                  <a:schemeClr val="bg1"/>
                </a:solidFill>
              </a:defRPr>
            </a:lvl2pPr>
            <a:lvl3pPr marL="0" indent="0" algn="ctr">
              <a:lnSpc>
                <a:spcPct val="100000"/>
              </a:lnSpc>
              <a:spcAft>
                <a:spcPts val="600"/>
              </a:spcAft>
              <a:buFont typeface="Arial" panose="020B0604020202020204" pitchFamily="34" charset="0"/>
              <a:buChar char="​"/>
              <a:defRPr sz="1000" b="0">
                <a:solidFill>
                  <a:schemeClr val="bg1"/>
                </a:solidFill>
              </a:defRPr>
            </a:lvl3pPr>
            <a:lvl4pPr marL="0" indent="0" algn="ctr">
              <a:lnSpc>
                <a:spcPct val="100000"/>
              </a:lnSpc>
              <a:spcAft>
                <a:spcPts val="600"/>
              </a:spcAft>
              <a:defRPr sz="1000" b="0">
                <a:solidFill>
                  <a:schemeClr val="bg1"/>
                </a:solidFill>
              </a:defRPr>
            </a:lvl4pPr>
            <a:lvl5pPr marL="0" indent="0" algn="ctr">
              <a:lnSpc>
                <a:spcPct val="100000"/>
              </a:lnSpc>
              <a:spcAft>
                <a:spcPts val="600"/>
              </a:spcAft>
              <a:defRPr sz="1000" b="0">
                <a:solidFill>
                  <a:schemeClr val="bg1"/>
                </a:solidFill>
              </a:defRPr>
            </a:lvl5pPr>
            <a:lvl6pPr marL="0" indent="0" algn="ctr">
              <a:lnSpc>
                <a:spcPct val="100000"/>
              </a:lnSpc>
              <a:spcAft>
                <a:spcPts val="600"/>
              </a:spcAft>
              <a:defRPr sz="1000" b="0">
                <a:solidFill>
                  <a:schemeClr val="bg1"/>
                </a:solidFill>
              </a:defRPr>
            </a:lvl6pPr>
            <a:lvl7pPr marL="0" indent="0" algn="ctr">
              <a:lnSpc>
                <a:spcPct val="100000"/>
              </a:lnSpc>
              <a:spcAft>
                <a:spcPts val="600"/>
              </a:spcAft>
              <a:defRPr sz="1000" b="0">
                <a:solidFill>
                  <a:schemeClr val="bg1"/>
                </a:solidFill>
              </a:defRPr>
            </a:lvl7pPr>
            <a:lvl8pPr marL="0" indent="0" algn="ctr">
              <a:lnSpc>
                <a:spcPct val="100000"/>
              </a:lnSpc>
              <a:spcAft>
                <a:spcPts val="600"/>
              </a:spcAft>
              <a:defRPr sz="1000" b="0">
                <a:solidFill>
                  <a:schemeClr val="bg1"/>
                </a:solidFill>
              </a:defRPr>
            </a:lvl8pPr>
            <a:lvl9pPr marL="0" indent="0" algn="ctr">
              <a:lnSpc>
                <a:spcPct val="100000"/>
              </a:lnSpc>
              <a:spcAft>
                <a:spcPts val="600"/>
              </a:spcAft>
              <a:defRPr sz="1000" b="0">
                <a:solidFill>
                  <a:schemeClr val="bg1"/>
                </a:solidFill>
                <a:latin typeface="+mn-lt"/>
              </a:defRPr>
            </a:lvl9pPr>
          </a:lstStyle>
          <a:p>
            <a:pPr lvl="0"/>
            <a:r>
              <a:rPr lang="en-GB" dirty="0"/>
              <a:t>Click to add title</a:t>
            </a:r>
          </a:p>
        </p:txBody>
      </p:sp>
      <p:sp>
        <p:nvSpPr>
          <p:cNvPr id="21" name="Text Placeholder 8">
            <a:extLst>
              <a:ext uri="{FF2B5EF4-FFF2-40B4-BE49-F238E27FC236}">
                <a16:creationId xmlns:a16="http://schemas.microsoft.com/office/drawing/2014/main" id="{EFAAFBF5-84F6-4F9A-8C6C-37D3086EA40D}"/>
              </a:ext>
            </a:extLst>
          </p:cNvPr>
          <p:cNvSpPr>
            <a:spLocks noGrp="1"/>
          </p:cNvSpPr>
          <p:nvPr>
            <p:ph type="body" sz="quarter" idx="226" hasCustomPrompt="1"/>
          </p:nvPr>
        </p:nvSpPr>
        <p:spPr>
          <a:xfrm>
            <a:off x="4590018" y="3514923"/>
            <a:ext cx="2880000" cy="332086"/>
          </a:xfrm>
          <a:prstGeom prst="rect">
            <a:avLst/>
          </a:prstGeom>
          <a:noFill/>
        </p:spPr>
        <p:txBody>
          <a:bodyPr lIns="0" tIns="0" rIns="0" bIns="0"/>
          <a:lstStyle>
            <a:lvl1pPr marL="0" indent="0" algn="l">
              <a:spcAft>
                <a:spcPts val="0"/>
              </a:spcAft>
              <a:buFont typeface="Arial" panose="020B0604020202020204" pitchFamily="34" charset="0"/>
              <a:buNone/>
              <a:defRPr sz="1800" b="1">
                <a:solidFill>
                  <a:schemeClr val="bg1"/>
                </a:solidFill>
              </a:defRPr>
            </a:lvl1pPr>
            <a:lvl2pPr marL="0" indent="0" algn="ctr">
              <a:lnSpc>
                <a:spcPct val="100000"/>
              </a:lnSpc>
              <a:spcAft>
                <a:spcPts val="600"/>
              </a:spcAft>
              <a:buFont typeface="Arial" panose="020B0604020202020204" pitchFamily="34" charset="0"/>
              <a:buChar char="​"/>
              <a:defRPr sz="1000" b="0">
                <a:solidFill>
                  <a:schemeClr val="bg1"/>
                </a:solidFill>
              </a:defRPr>
            </a:lvl2pPr>
            <a:lvl3pPr marL="0" indent="0" algn="ctr">
              <a:lnSpc>
                <a:spcPct val="100000"/>
              </a:lnSpc>
              <a:spcAft>
                <a:spcPts val="600"/>
              </a:spcAft>
              <a:buFont typeface="Arial" panose="020B0604020202020204" pitchFamily="34" charset="0"/>
              <a:buChar char="​"/>
              <a:defRPr sz="1000" b="0">
                <a:solidFill>
                  <a:schemeClr val="bg1"/>
                </a:solidFill>
              </a:defRPr>
            </a:lvl3pPr>
            <a:lvl4pPr marL="0" indent="0" algn="ctr">
              <a:lnSpc>
                <a:spcPct val="100000"/>
              </a:lnSpc>
              <a:spcAft>
                <a:spcPts val="600"/>
              </a:spcAft>
              <a:defRPr sz="1000" b="0">
                <a:solidFill>
                  <a:schemeClr val="bg1"/>
                </a:solidFill>
              </a:defRPr>
            </a:lvl4pPr>
            <a:lvl5pPr marL="0" indent="0" algn="ctr">
              <a:lnSpc>
                <a:spcPct val="100000"/>
              </a:lnSpc>
              <a:spcAft>
                <a:spcPts val="600"/>
              </a:spcAft>
              <a:defRPr sz="1000" b="0">
                <a:solidFill>
                  <a:schemeClr val="bg1"/>
                </a:solidFill>
              </a:defRPr>
            </a:lvl5pPr>
            <a:lvl6pPr marL="0" indent="0" algn="ctr">
              <a:lnSpc>
                <a:spcPct val="100000"/>
              </a:lnSpc>
              <a:spcAft>
                <a:spcPts val="600"/>
              </a:spcAft>
              <a:defRPr sz="1000" b="0">
                <a:solidFill>
                  <a:schemeClr val="bg1"/>
                </a:solidFill>
              </a:defRPr>
            </a:lvl6pPr>
            <a:lvl7pPr marL="0" indent="0" algn="ctr">
              <a:lnSpc>
                <a:spcPct val="100000"/>
              </a:lnSpc>
              <a:spcAft>
                <a:spcPts val="600"/>
              </a:spcAft>
              <a:defRPr sz="1000" b="0">
                <a:solidFill>
                  <a:schemeClr val="bg1"/>
                </a:solidFill>
              </a:defRPr>
            </a:lvl7pPr>
            <a:lvl8pPr marL="0" indent="0" algn="ctr">
              <a:lnSpc>
                <a:spcPct val="100000"/>
              </a:lnSpc>
              <a:spcAft>
                <a:spcPts val="600"/>
              </a:spcAft>
              <a:defRPr sz="1000" b="0">
                <a:solidFill>
                  <a:schemeClr val="bg1"/>
                </a:solidFill>
              </a:defRPr>
            </a:lvl8pPr>
            <a:lvl9pPr marL="0" indent="0" algn="ctr">
              <a:lnSpc>
                <a:spcPct val="100000"/>
              </a:lnSpc>
              <a:spcAft>
                <a:spcPts val="600"/>
              </a:spcAft>
              <a:defRPr sz="1000" b="0">
                <a:solidFill>
                  <a:schemeClr val="bg1"/>
                </a:solidFill>
                <a:latin typeface="+mn-lt"/>
              </a:defRPr>
            </a:lvl9pPr>
          </a:lstStyle>
          <a:p>
            <a:pPr lvl="0"/>
            <a:r>
              <a:rPr lang="en-GB" dirty="0"/>
              <a:t>Click to add title</a:t>
            </a:r>
          </a:p>
        </p:txBody>
      </p:sp>
      <p:sp>
        <p:nvSpPr>
          <p:cNvPr id="22" name="Text Placeholder 8">
            <a:extLst>
              <a:ext uri="{FF2B5EF4-FFF2-40B4-BE49-F238E27FC236}">
                <a16:creationId xmlns:a16="http://schemas.microsoft.com/office/drawing/2014/main" id="{363FC073-E101-4215-809B-C1ADF2A1D67E}"/>
              </a:ext>
            </a:extLst>
          </p:cNvPr>
          <p:cNvSpPr>
            <a:spLocks noGrp="1"/>
          </p:cNvSpPr>
          <p:nvPr>
            <p:ph type="body" sz="quarter" idx="227" hasCustomPrompt="1"/>
          </p:nvPr>
        </p:nvSpPr>
        <p:spPr>
          <a:xfrm>
            <a:off x="8404303" y="3514923"/>
            <a:ext cx="2880000" cy="332086"/>
          </a:xfrm>
          <a:prstGeom prst="rect">
            <a:avLst/>
          </a:prstGeom>
          <a:noFill/>
        </p:spPr>
        <p:txBody>
          <a:bodyPr lIns="0" tIns="0" rIns="0" bIns="0"/>
          <a:lstStyle>
            <a:lvl1pPr marL="0" indent="0" algn="l">
              <a:spcAft>
                <a:spcPts val="0"/>
              </a:spcAft>
              <a:buFont typeface="Arial" panose="020B0604020202020204" pitchFamily="34" charset="0"/>
              <a:buNone/>
              <a:defRPr sz="1800" b="1">
                <a:solidFill>
                  <a:schemeClr val="bg1"/>
                </a:solidFill>
              </a:defRPr>
            </a:lvl1pPr>
            <a:lvl2pPr marL="0" indent="0" algn="ctr">
              <a:lnSpc>
                <a:spcPct val="100000"/>
              </a:lnSpc>
              <a:spcAft>
                <a:spcPts val="600"/>
              </a:spcAft>
              <a:buFont typeface="Arial" panose="020B0604020202020204" pitchFamily="34" charset="0"/>
              <a:buChar char="​"/>
              <a:defRPr sz="1000" b="0">
                <a:solidFill>
                  <a:schemeClr val="bg1"/>
                </a:solidFill>
              </a:defRPr>
            </a:lvl2pPr>
            <a:lvl3pPr marL="0" indent="0" algn="ctr">
              <a:lnSpc>
                <a:spcPct val="100000"/>
              </a:lnSpc>
              <a:spcAft>
                <a:spcPts val="600"/>
              </a:spcAft>
              <a:buFont typeface="Arial" panose="020B0604020202020204" pitchFamily="34" charset="0"/>
              <a:buChar char="​"/>
              <a:defRPr sz="1000" b="0">
                <a:solidFill>
                  <a:schemeClr val="bg1"/>
                </a:solidFill>
              </a:defRPr>
            </a:lvl3pPr>
            <a:lvl4pPr marL="0" indent="0" algn="ctr">
              <a:lnSpc>
                <a:spcPct val="100000"/>
              </a:lnSpc>
              <a:spcAft>
                <a:spcPts val="600"/>
              </a:spcAft>
              <a:defRPr sz="1000" b="0">
                <a:solidFill>
                  <a:schemeClr val="bg1"/>
                </a:solidFill>
              </a:defRPr>
            </a:lvl4pPr>
            <a:lvl5pPr marL="0" indent="0" algn="ctr">
              <a:lnSpc>
                <a:spcPct val="100000"/>
              </a:lnSpc>
              <a:spcAft>
                <a:spcPts val="600"/>
              </a:spcAft>
              <a:defRPr sz="1000" b="0">
                <a:solidFill>
                  <a:schemeClr val="bg1"/>
                </a:solidFill>
              </a:defRPr>
            </a:lvl5pPr>
            <a:lvl6pPr marL="0" indent="0" algn="ctr">
              <a:lnSpc>
                <a:spcPct val="100000"/>
              </a:lnSpc>
              <a:spcAft>
                <a:spcPts val="600"/>
              </a:spcAft>
              <a:defRPr sz="1000" b="0">
                <a:solidFill>
                  <a:schemeClr val="bg1"/>
                </a:solidFill>
              </a:defRPr>
            </a:lvl6pPr>
            <a:lvl7pPr marL="0" indent="0" algn="ctr">
              <a:lnSpc>
                <a:spcPct val="100000"/>
              </a:lnSpc>
              <a:spcAft>
                <a:spcPts val="600"/>
              </a:spcAft>
              <a:defRPr sz="1000" b="0">
                <a:solidFill>
                  <a:schemeClr val="bg1"/>
                </a:solidFill>
              </a:defRPr>
            </a:lvl7pPr>
            <a:lvl8pPr marL="0" indent="0" algn="ctr">
              <a:lnSpc>
                <a:spcPct val="100000"/>
              </a:lnSpc>
              <a:spcAft>
                <a:spcPts val="600"/>
              </a:spcAft>
              <a:defRPr sz="1000" b="0">
                <a:solidFill>
                  <a:schemeClr val="bg1"/>
                </a:solidFill>
              </a:defRPr>
            </a:lvl8pPr>
            <a:lvl9pPr marL="0" indent="0" algn="ctr">
              <a:lnSpc>
                <a:spcPct val="100000"/>
              </a:lnSpc>
              <a:spcAft>
                <a:spcPts val="600"/>
              </a:spcAft>
              <a:defRPr sz="1000" b="0">
                <a:solidFill>
                  <a:schemeClr val="bg1"/>
                </a:solidFill>
                <a:latin typeface="+mn-lt"/>
              </a:defRPr>
            </a:lvl9pPr>
          </a:lstStyle>
          <a:p>
            <a:pPr lvl="0"/>
            <a:r>
              <a:rPr lang="en-GB" dirty="0"/>
              <a:t>Click to add title</a:t>
            </a:r>
          </a:p>
        </p:txBody>
      </p:sp>
      <p:sp>
        <p:nvSpPr>
          <p:cNvPr id="24" name="Text Placeholder note">
            <a:extLst>
              <a:ext uri="{FF2B5EF4-FFF2-40B4-BE49-F238E27FC236}">
                <a16:creationId xmlns:a16="http://schemas.microsoft.com/office/drawing/2014/main" id="{FDAE462F-4EF6-425C-9A35-F99BDC636F38}"/>
              </a:ext>
            </a:extLst>
          </p:cNvPr>
          <p:cNvSpPr>
            <a:spLocks noGrp="1"/>
          </p:cNvSpPr>
          <p:nvPr>
            <p:ph type="body" sz="quarter" idx="233" hasCustomPrompt="1"/>
          </p:nvPr>
        </p:nvSpPr>
        <p:spPr>
          <a:xfrm>
            <a:off x="576000" y="5994000"/>
            <a:ext cx="11041200" cy="288000"/>
          </a:xfrm>
        </p:spPr>
        <p:txBody>
          <a:bodyPr anchor="b" anchorCtr="0"/>
          <a:lstStyle>
            <a:lvl1pPr marL="0" indent="0">
              <a:lnSpc>
                <a:spcPct val="100000"/>
              </a:lnSpc>
              <a:spcAft>
                <a:spcPts val="600"/>
              </a:spcAft>
              <a:buFontTx/>
              <a:buNone/>
              <a:defRPr lang="en-US" sz="800" i="1" kern="1200" dirty="0" smtClean="0">
                <a:solidFill>
                  <a:srgbClr val="545859"/>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3" name="Date Placeholder 2">
            <a:extLst>
              <a:ext uri="{FF2B5EF4-FFF2-40B4-BE49-F238E27FC236}">
                <a16:creationId xmlns:a16="http://schemas.microsoft.com/office/drawing/2014/main" id="{1E967099-930F-4210-9F50-DC9990450EE4}"/>
              </a:ext>
            </a:extLst>
          </p:cNvPr>
          <p:cNvSpPr>
            <a:spLocks noGrp="1"/>
          </p:cNvSpPr>
          <p:nvPr>
            <p:ph type="dt" sz="half" idx="228"/>
          </p:nvPr>
        </p:nvSpPr>
        <p:spPr/>
        <p:txBody>
          <a:bodyPr/>
          <a:lstStyle/>
          <a:p>
            <a:endParaRPr lang="en-GB" dirty="0"/>
          </a:p>
        </p:txBody>
      </p:sp>
      <p:sp>
        <p:nvSpPr>
          <p:cNvPr id="4" name="Footer Placeholder 3">
            <a:extLst>
              <a:ext uri="{FF2B5EF4-FFF2-40B4-BE49-F238E27FC236}">
                <a16:creationId xmlns:a16="http://schemas.microsoft.com/office/drawing/2014/main" id="{E0A2135A-048F-432E-BC94-231FB655E075}"/>
              </a:ext>
            </a:extLst>
          </p:cNvPr>
          <p:cNvSpPr>
            <a:spLocks noGrp="1"/>
          </p:cNvSpPr>
          <p:nvPr>
            <p:ph type="ftr" sz="quarter" idx="229"/>
          </p:nvPr>
        </p:nvSpPr>
        <p:spPr/>
        <p:txBody>
          <a:bodyPr/>
          <a:lstStyle/>
          <a:p>
            <a:endParaRPr lang="en-GB" dirty="0"/>
          </a:p>
        </p:txBody>
      </p:sp>
      <p:sp>
        <p:nvSpPr>
          <p:cNvPr id="7" name="Slide Number Placeholder 6">
            <a:extLst>
              <a:ext uri="{FF2B5EF4-FFF2-40B4-BE49-F238E27FC236}">
                <a16:creationId xmlns:a16="http://schemas.microsoft.com/office/drawing/2014/main" id="{BBA04ED0-2EBB-40B6-B700-99EBA66031D0}"/>
              </a:ext>
            </a:extLst>
          </p:cNvPr>
          <p:cNvSpPr>
            <a:spLocks noGrp="1"/>
          </p:cNvSpPr>
          <p:nvPr>
            <p:ph type="sldNum" sz="quarter" idx="230"/>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3889952665"/>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Blank with Footer">
    <p:spTree>
      <p:nvGrpSpPr>
        <p:cNvPr id="1" name=""/>
        <p:cNvGrpSpPr/>
        <p:nvPr/>
      </p:nvGrpSpPr>
      <p:grpSpPr>
        <a:xfrm>
          <a:off x="0" y="0"/>
          <a:ext cx="0" cy="0"/>
          <a:chOff x="0" y="0"/>
          <a:chExt cx="0" cy="0"/>
        </a:xfrm>
      </p:grpSpPr>
      <p:sp>
        <p:nvSpPr>
          <p:cNvPr id="7" name="Text Placeholder note">
            <a:extLst>
              <a:ext uri="{FF2B5EF4-FFF2-40B4-BE49-F238E27FC236}">
                <a16:creationId xmlns:a16="http://schemas.microsoft.com/office/drawing/2014/main" id="{D73B33C5-8972-4A84-A388-ED4964C9DAE6}"/>
              </a:ext>
            </a:extLst>
          </p:cNvPr>
          <p:cNvSpPr>
            <a:spLocks noGrp="1"/>
          </p:cNvSpPr>
          <p:nvPr>
            <p:ph type="body" sz="quarter" idx="233" hasCustomPrompt="1"/>
          </p:nvPr>
        </p:nvSpPr>
        <p:spPr>
          <a:xfrm>
            <a:off x="576000" y="5994000"/>
            <a:ext cx="11041200" cy="288000"/>
          </a:xfrm>
        </p:spPr>
        <p:txBody>
          <a:bodyPr anchor="b" anchorCtr="0"/>
          <a:lstStyle>
            <a:lvl1pPr marL="0" indent="0">
              <a:lnSpc>
                <a:spcPct val="100000"/>
              </a:lnSpc>
              <a:spcAft>
                <a:spcPts val="600"/>
              </a:spcAft>
              <a:buFontTx/>
              <a:buNone/>
              <a:defRPr lang="en-US" sz="800" i="1" kern="1200" dirty="0" smtClean="0">
                <a:solidFill>
                  <a:srgbClr val="545859"/>
                </a:solidFill>
                <a:latin typeface="+mn-lt"/>
                <a:ea typeface="+mn-ea"/>
                <a:cs typeface="+mn-cs"/>
              </a:defRPr>
            </a:lvl1pPr>
            <a:lvl2pPr marL="0" indent="0">
              <a:lnSpc>
                <a:spcPct val="100000"/>
              </a:lnSpc>
              <a:spcAft>
                <a:spcPts val="600"/>
              </a:spcAft>
              <a:buFontTx/>
              <a:buNone/>
              <a:defRPr lang="en-US" sz="800" i="1" kern="1200" dirty="0" smtClean="0">
                <a:solidFill>
                  <a:srgbClr val="545859"/>
                </a:solidFill>
                <a:latin typeface="+mn-lt"/>
                <a:ea typeface="+mn-ea"/>
                <a:cs typeface="+mn-cs"/>
              </a:defRPr>
            </a:lvl2pPr>
            <a:lvl3pPr marL="0" indent="0">
              <a:lnSpc>
                <a:spcPct val="100000"/>
              </a:lnSpc>
              <a:spcAft>
                <a:spcPts val="600"/>
              </a:spcAft>
              <a:buFontTx/>
              <a:buNone/>
              <a:defRPr lang="en-US" sz="800" i="1" kern="1200" dirty="0" smtClean="0">
                <a:solidFill>
                  <a:srgbClr val="545859"/>
                </a:solidFill>
                <a:latin typeface="+mn-lt"/>
                <a:ea typeface="+mn-ea"/>
                <a:cs typeface="+mn-cs"/>
              </a:defRPr>
            </a:lvl3pPr>
            <a:lvl4pPr marL="0" indent="0">
              <a:lnSpc>
                <a:spcPct val="100000"/>
              </a:lnSpc>
              <a:spcAft>
                <a:spcPts val="600"/>
              </a:spcAft>
              <a:buFontTx/>
              <a:buNone/>
              <a:defRPr lang="en-US" sz="800" i="1" kern="1200" dirty="0" smtClean="0">
                <a:solidFill>
                  <a:srgbClr val="545859"/>
                </a:solidFill>
                <a:latin typeface="+mn-lt"/>
                <a:ea typeface="+mn-ea"/>
                <a:cs typeface="+mn-cs"/>
              </a:defRPr>
            </a:lvl4pPr>
            <a:lvl5pPr marL="0" indent="0">
              <a:lnSpc>
                <a:spcPct val="100000"/>
              </a:lnSpc>
              <a:spcAft>
                <a:spcPts val="600"/>
              </a:spcAft>
              <a:buFontTx/>
              <a:buNone/>
              <a:defRPr lang="en-US" sz="800" i="1" kern="1200" dirty="0" smtClean="0">
                <a:solidFill>
                  <a:srgbClr val="545859"/>
                </a:solidFill>
                <a:latin typeface="+mn-lt"/>
                <a:ea typeface="+mn-ea"/>
                <a:cs typeface="+mn-cs"/>
              </a:defRPr>
            </a:lvl5pPr>
            <a:lvl6pPr marL="0" indent="0">
              <a:lnSpc>
                <a:spcPct val="100000"/>
              </a:lnSpc>
              <a:spcAft>
                <a:spcPts val="600"/>
              </a:spcAft>
              <a:buFontTx/>
              <a:buNone/>
              <a:defRPr lang="en-GB" sz="800" i="1" kern="1200" noProof="0" dirty="0" smtClean="0">
                <a:solidFill>
                  <a:srgbClr val="545859"/>
                </a:solidFill>
                <a:latin typeface="+mn-lt"/>
                <a:ea typeface="+mn-ea"/>
                <a:cs typeface="+mn-cs"/>
              </a:defRPr>
            </a:lvl6pPr>
            <a:lvl7pPr marL="0" indent="0">
              <a:lnSpc>
                <a:spcPct val="100000"/>
              </a:lnSpc>
              <a:spcAft>
                <a:spcPts val="600"/>
              </a:spcAft>
              <a:buFontTx/>
              <a:buNone/>
              <a:defRPr lang="en-GB" sz="800" i="1" kern="1200" noProof="0" dirty="0" smtClean="0">
                <a:solidFill>
                  <a:srgbClr val="545859"/>
                </a:solidFill>
                <a:latin typeface="+mn-lt"/>
                <a:ea typeface="+mn-ea"/>
                <a:cs typeface="+mn-cs"/>
              </a:defRPr>
            </a:lvl7pPr>
            <a:lvl8pPr marL="0" indent="0">
              <a:lnSpc>
                <a:spcPct val="100000"/>
              </a:lnSpc>
              <a:spcAft>
                <a:spcPts val="600"/>
              </a:spcAft>
              <a:buFontTx/>
              <a:buNone/>
              <a:defRPr lang="en-GB" sz="800" i="1" kern="1200" noProof="0" dirty="0" smtClean="0">
                <a:solidFill>
                  <a:srgbClr val="545859"/>
                </a:solidFill>
                <a:latin typeface="+mn-lt"/>
                <a:ea typeface="+mn-ea"/>
                <a:cs typeface="+mn-cs"/>
              </a:defRPr>
            </a:lvl8pPr>
            <a:lvl9pPr marL="0" indent="0">
              <a:lnSpc>
                <a:spcPct val="100000"/>
              </a:lnSpc>
              <a:spcAft>
                <a:spcPts val="600"/>
              </a:spcAft>
              <a:buFontTx/>
              <a:buNone/>
              <a:defRPr lang="en-GB" sz="800" i="1" kern="1200" noProof="0" dirty="0" smtClean="0">
                <a:solidFill>
                  <a:srgbClr val="545859"/>
                </a:solidFill>
                <a:latin typeface="+mn-lt"/>
                <a:ea typeface="+mn-ea"/>
                <a:cs typeface="+mn-cs"/>
              </a:defRPr>
            </a:lvl9pPr>
          </a:lstStyle>
          <a:p>
            <a:pPr lvl="0"/>
            <a:r>
              <a:rPr lang="en-GB" dirty="0"/>
              <a:t>Click to add note</a:t>
            </a:r>
          </a:p>
        </p:txBody>
      </p:sp>
      <p:sp>
        <p:nvSpPr>
          <p:cNvPr id="2" name="Date Placeholder 1">
            <a:extLst>
              <a:ext uri="{FF2B5EF4-FFF2-40B4-BE49-F238E27FC236}">
                <a16:creationId xmlns:a16="http://schemas.microsoft.com/office/drawing/2014/main" id="{29D8E0B0-421A-4CA7-B758-5764CB40B346}"/>
              </a:ext>
            </a:extLst>
          </p:cNvPr>
          <p:cNvSpPr>
            <a:spLocks noGrp="1"/>
          </p:cNvSpPr>
          <p:nvPr>
            <p:ph type="dt" sz="half" idx="14"/>
          </p:nvPr>
        </p:nvSpPr>
        <p:spPr/>
        <p:txBody>
          <a:bodyPr/>
          <a:lstStyle/>
          <a:p>
            <a:endParaRPr lang="en-GB" dirty="0"/>
          </a:p>
        </p:txBody>
      </p:sp>
      <p:sp>
        <p:nvSpPr>
          <p:cNvPr id="3" name="Footer Placeholder 2">
            <a:extLst>
              <a:ext uri="{FF2B5EF4-FFF2-40B4-BE49-F238E27FC236}">
                <a16:creationId xmlns:a16="http://schemas.microsoft.com/office/drawing/2014/main" id="{272EAD2E-013E-4D25-A08A-2E155D6743CB}"/>
              </a:ext>
            </a:extLst>
          </p:cNvPr>
          <p:cNvSpPr>
            <a:spLocks noGrp="1"/>
          </p:cNvSpPr>
          <p:nvPr>
            <p:ph type="ftr" sz="quarter" idx="15"/>
          </p:nvPr>
        </p:nvSpPr>
        <p:spPr/>
        <p:txBody>
          <a:bodyPr/>
          <a:lstStyle/>
          <a:p>
            <a:endParaRPr lang="en-GB" dirty="0"/>
          </a:p>
        </p:txBody>
      </p:sp>
      <p:sp>
        <p:nvSpPr>
          <p:cNvPr id="4" name="Slide Number Placeholder 3">
            <a:extLst>
              <a:ext uri="{FF2B5EF4-FFF2-40B4-BE49-F238E27FC236}">
                <a16:creationId xmlns:a16="http://schemas.microsoft.com/office/drawing/2014/main" id="{452B060A-EF64-4591-BF25-FC11C9534A95}"/>
              </a:ext>
            </a:extLst>
          </p:cNvPr>
          <p:cNvSpPr>
            <a:spLocks noGrp="1"/>
          </p:cNvSpPr>
          <p:nvPr>
            <p:ph type="sldNum" sz="quarter" idx="16"/>
          </p:nvPr>
        </p:nvSpPr>
        <p:spPr/>
        <p:txBody>
          <a:bodyPr/>
          <a:lstStyle/>
          <a:p>
            <a:fld id="{23AA811B-2EBD-4900-905E-5BE206449611}" type="slidenum">
              <a:rPr lang="en-GB" smtClean="0"/>
              <a:pPr/>
              <a:t>‹#›</a:t>
            </a:fld>
            <a:endParaRPr lang="en-GB" dirty="0"/>
          </a:p>
        </p:txBody>
      </p:sp>
    </p:spTree>
    <p:extLst>
      <p:ext uri="{BB962C8B-B14F-4D97-AF65-F5344CB8AC3E}">
        <p14:creationId xmlns:p14="http://schemas.microsoft.com/office/powerpoint/2010/main" val="2843948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genda B">
    <p:spTree>
      <p:nvGrpSpPr>
        <p:cNvPr id="1" name=""/>
        <p:cNvGrpSpPr/>
        <p:nvPr/>
      </p:nvGrpSpPr>
      <p:grpSpPr>
        <a:xfrm>
          <a:off x="0" y="0"/>
          <a:ext cx="0" cy="0"/>
          <a:chOff x="0" y="0"/>
          <a:chExt cx="0" cy="0"/>
        </a:xfrm>
      </p:grpSpPr>
      <p:sp>
        <p:nvSpPr>
          <p:cNvPr id="10" name="Date Placeholder 6" hidden="1">
            <a:extLst>
              <a:ext uri="{FF2B5EF4-FFF2-40B4-BE49-F238E27FC236}">
                <a16:creationId xmlns:a16="http://schemas.microsoft.com/office/drawing/2014/main" id="{A0208642-FAE2-4418-9014-1CE767DCC7FD}"/>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11" name="Footer Placeholder 8" hidden="1">
            <a:extLst>
              <a:ext uri="{FF2B5EF4-FFF2-40B4-BE49-F238E27FC236}">
                <a16:creationId xmlns:a16="http://schemas.microsoft.com/office/drawing/2014/main" id="{E7F83165-73E5-45CF-B88B-91410D08B505}"/>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2" name="Slide Number Placeholder 10" hidden="1">
            <a:extLst>
              <a:ext uri="{FF2B5EF4-FFF2-40B4-BE49-F238E27FC236}">
                <a16:creationId xmlns:a16="http://schemas.microsoft.com/office/drawing/2014/main" id="{F03054CD-9DA2-4418-92CC-F992664950B9}"/>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9" name="Rectangle 8">
            <a:extLst>
              <a:ext uri="{FF2B5EF4-FFF2-40B4-BE49-F238E27FC236}">
                <a16:creationId xmlns:a16="http://schemas.microsoft.com/office/drawing/2014/main" id="{277433B5-7CF5-4F0C-AFEC-58E83EB67089}"/>
              </a:ext>
            </a:extLst>
          </p:cNvPr>
          <p:cNvSpPr/>
          <p:nvPr userDrawn="1"/>
        </p:nvSpPr>
        <p:spPr bwMode="white">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Title 1">
            <a:extLst>
              <a:ext uri="{FF2B5EF4-FFF2-40B4-BE49-F238E27FC236}">
                <a16:creationId xmlns:a16="http://schemas.microsoft.com/office/drawing/2014/main" id="{4B9E4CCA-E0B7-42CA-AF66-CD380B3136DA}"/>
              </a:ext>
            </a:extLst>
          </p:cNvPr>
          <p:cNvSpPr>
            <a:spLocks noGrp="1"/>
          </p:cNvSpPr>
          <p:nvPr>
            <p:ph type="title" hasCustomPrompt="1"/>
          </p:nvPr>
        </p:nvSpPr>
        <p:spPr>
          <a:xfrm>
            <a:off x="576000" y="576000"/>
            <a:ext cx="11041200" cy="473700"/>
          </a:xfrm>
        </p:spPr>
        <p:txBody>
          <a:bodyPr/>
          <a:lstStyle>
            <a:lvl1pPr>
              <a:defRPr sz="3000">
                <a:solidFill>
                  <a:schemeClr val="bg1"/>
                </a:solidFill>
              </a:defRPr>
            </a:lvl1pPr>
          </a:lstStyle>
          <a:p>
            <a:r>
              <a:rPr lang="en-GB" noProof="0" dirty="0"/>
              <a:t>Click to add Agenda title</a:t>
            </a:r>
          </a:p>
        </p:txBody>
      </p:sp>
      <p:sp>
        <p:nvSpPr>
          <p:cNvPr id="14" name="Subtitle 2">
            <a:extLst>
              <a:ext uri="{FF2B5EF4-FFF2-40B4-BE49-F238E27FC236}">
                <a16:creationId xmlns:a16="http://schemas.microsoft.com/office/drawing/2014/main" id="{D1831C40-2A63-4308-8155-2886F8ADA87E}"/>
              </a:ext>
            </a:extLst>
          </p:cNvPr>
          <p:cNvSpPr>
            <a:spLocks noGrp="1"/>
          </p:cNvSpPr>
          <p:nvPr>
            <p:ph type="subTitle" idx="1" hasCustomPrompt="1"/>
          </p:nvPr>
        </p:nvSpPr>
        <p:spPr>
          <a:xfrm>
            <a:off x="576000" y="1051200"/>
            <a:ext cx="11039738" cy="417600"/>
          </a:xfrm>
        </p:spPr>
        <p:txBody>
          <a:bodyPr/>
          <a:lstStyle>
            <a:lvl1pPr marL="0" indent="0" algn="l">
              <a:lnSpc>
                <a:spcPct val="90000"/>
              </a:lnSpc>
              <a:spcBef>
                <a:spcPts val="0"/>
              </a:spcBef>
              <a:spcAft>
                <a:spcPts val="0"/>
              </a:spcAft>
              <a:buFont typeface="Arial" panose="020B0604020202020204" pitchFamily="34" charset="0"/>
              <a:buChar char="​"/>
              <a:defRPr sz="2500">
                <a:solidFill>
                  <a:schemeClr val="bg1"/>
                </a:solidFill>
              </a:defRPr>
            </a:lvl1pPr>
            <a:lvl2pPr marL="0" indent="0" algn="l">
              <a:buFont typeface="Arial" panose="020B0604020202020204" pitchFamily="34" charset="0"/>
              <a:buNone/>
              <a:defRPr sz="2000">
                <a:solidFill>
                  <a:schemeClr val="tx1"/>
                </a:solidFill>
              </a:defRPr>
            </a:lvl2pPr>
            <a:lvl3pPr marL="0" indent="0" algn="l">
              <a:buFont typeface="Arial" panose="020B0604020202020204" pitchFamily="34" charset="0"/>
              <a:buChar char="​"/>
              <a:defRPr sz="2000">
                <a:solidFill>
                  <a:schemeClr val="tx1"/>
                </a:solidFill>
              </a:defRPr>
            </a:lvl3pPr>
            <a:lvl4pPr marL="0" indent="0" algn="l">
              <a:buFont typeface="Arial" panose="020B0604020202020204" pitchFamily="34" charset="0"/>
              <a:buChar char="​"/>
              <a:defRPr sz="2000">
                <a:solidFill>
                  <a:schemeClr val="tx1"/>
                </a:solidFill>
              </a:defRPr>
            </a:lvl4pPr>
            <a:lvl5pPr marL="0" indent="0" algn="l">
              <a:buFont typeface="Arial" panose="020B0604020202020204" pitchFamily="34" charset="0"/>
              <a:buChar char="​"/>
              <a:defRPr sz="2000">
                <a:solidFill>
                  <a:schemeClr val="tx1"/>
                </a:solidFill>
              </a:defRPr>
            </a:lvl5pPr>
            <a:lvl6pPr marL="0" indent="0" algn="l">
              <a:buFont typeface="Arial" panose="020B0604020202020204" pitchFamily="34" charset="0"/>
              <a:buChar char="​"/>
              <a:defRPr sz="2000">
                <a:solidFill>
                  <a:schemeClr val="tx1"/>
                </a:solidFill>
              </a:defRPr>
            </a:lvl6pPr>
            <a:lvl7pPr marL="0" indent="0" algn="l">
              <a:buFont typeface="Arial" panose="020B0604020202020204" pitchFamily="34" charset="0"/>
              <a:buChar char="​"/>
              <a:defRPr sz="2000">
                <a:solidFill>
                  <a:schemeClr val="tx1"/>
                </a:solidFill>
              </a:defRPr>
            </a:lvl7pPr>
            <a:lvl8pPr marL="0" indent="0" algn="l">
              <a:buFont typeface="Arial" panose="020B0604020202020204" pitchFamily="34" charset="0"/>
              <a:buChar char="​"/>
              <a:defRPr sz="2000">
                <a:solidFill>
                  <a:schemeClr val="tx1"/>
                </a:solidFill>
              </a:defRPr>
            </a:lvl8pPr>
            <a:lvl9pPr marL="0" indent="0" algn="l">
              <a:buFont typeface="Arial" panose="020B0604020202020204" pitchFamily="34" charset="0"/>
              <a:buChar char="​"/>
              <a:tabLst/>
              <a:defRPr sz="2000">
                <a:solidFill>
                  <a:schemeClr val="tx1"/>
                </a:solidFill>
              </a:defRPr>
            </a:lvl9pPr>
          </a:lstStyle>
          <a:p>
            <a:r>
              <a:rPr lang="en-GB" dirty="0"/>
              <a:t>Click to add subtitle</a:t>
            </a:r>
          </a:p>
        </p:txBody>
      </p:sp>
      <p:sp>
        <p:nvSpPr>
          <p:cNvPr id="7" name="Text Placeholder 2"/>
          <p:cNvSpPr>
            <a:spLocks noGrp="1"/>
          </p:cNvSpPr>
          <p:nvPr>
            <p:ph type="body" sz="quarter" idx="13" hasCustomPrompt="1"/>
          </p:nvPr>
        </p:nvSpPr>
        <p:spPr>
          <a:xfrm>
            <a:off x="576000" y="1728000"/>
            <a:ext cx="6607438" cy="4264813"/>
          </a:xfrm>
        </p:spPr>
        <p:txBody>
          <a:bodyPr/>
          <a:lstStyle>
            <a:lvl1pPr marL="0" indent="0">
              <a:lnSpc>
                <a:spcPct val="100000"/>
              </a:lnSpc>
              <a:spcAft>
                <a:spcPts val="900"/>
              </a:spcAft>
              <a:buFont typeface="Arial" panose="020B0604020202020204" pitchFamily="34" charset="0"/>
              <a:buChar char="​"/>
              <a:defRPr sz="2000">
                <a:solidFill>
                  <a:schemeClr val="bg1"/>
                </a:solidFill>
              </a:defRPr>
            </a:lvl1pPr>
            <a:lvl2pPr marL="0" indent="0">
              <a:lnSpc>
                <a:spcPct val="100000"/>
              </a:lnSpc>
              <a:spcBef>
                <a:spcPts val="0"/>
              </a:spcBef>
              <a:spcAft>
                <a:spcPts val="900"/>
              </a:spcAft>
              <a:buFont typeface="Arial" panose="020B0604020202020204" pitchFamily="34" charset="0"/>
              <a:buChar char="​"/>
              <a:defRPr sz="2000" b="1">
                <a:solidFill>
                  <a:schemeClr val="bg1"/>
                </a:solidFill>
              </a:defRPr>
            </a:lvl2pPr>
            <a:lvl3pPr marL="0" indent="0">
              <a:lnSpc>
                <a:spcPct val="100000"/>
              </a:lnSpc>
              <a:spcBef>
                <a:spcPts val="0"/>
              </a:spcBef>
              <a:spcAft>
                <a:spcPts val="900"/>
              </a:spcAft>
              <a:buFont typeface="Arial" panose="020B0604020202020204" pitchFamily="34" charset="0"/>
              <a:buChar char="​"/>
              <a:defRPr sz="2000">
                <a:solidFill>
                  <a:schemeClr val="bg1"/>
                </a:solidFill>
              </a:defRPr>
            </a:lvl3pPr>
            <a:lvl4pPr marL="0" indent="0">
              <a:lnSpc>
                <a:spcPct val="100000"/>
              </a:lnSpc>
              <a:spcBef>
                <a:spcPts val="0"/>
              </a:spcBef>
              <a:spcAft>
                <a:spcPts val="900"/>
              </a:spcAft>
              <a:buFont typeface="Arial" panose="020B0604020202020204" pitchFamily="34" charset="0"/>
              <a:buChar char="​"/>
              <a:defRPr sz="2000">
                <a:solidFill>
                  <a:schemeClr val="bg1"/>
                </a:solidFill>
              </a:defRPr>
            </a:lvl4pPr>
            <a:lvl5pPr marL="0" indent="0">
              <a:lnSpc>
                <a:spcPct val="100000"/>
              </a:lnSpc>
              <a:spcBef>
                <a:spcPts val="0"/>
              </a:spcBef>
              <a:spcAft>
                <a:spcPts val="900"/>
              </a:spcAft>
              <a:buFont typeface="Arial" panose="020B0604020202020204" pitchFamily="34" charset="0"/>
              <a:buChar char="​"/>
              <a:defRPr sz="2000">
                <a:solidFill>
                  <a:schemeClr val="bg1"/>
                </a:solidFill>
              </a:defRPr>
            </a:lvl5pPr>
            <a:lvl6pPr marL="0" indent="0">
              <a:lnSpc>
                <a:spcPct val="100000"/>
              </a:lnSpc>
              <a:spcBef>
                <a:spcPts val="0"/>
              </a:spcBef>
              <a:spcAft>
                <a:spcPts val="900"/>
              </a:spcAft>
              <a:buFont typeface="Arial" panose="020B0604020202020204" pitchFamily="34" charset="0"/>
              <a:buChar char="​"/>
              <a:defRPr sz="2000">
                <a:solidFill>
                  <a:schemeClr val="bg1"/>
                </a:solidFill>
              </a:defRPr>
            </a:lvl6pPr>
            <a:lvl7pPr marL="0" indent="0">
              <a:lnSpc>
                <a:spcPct val="100000"/>
              </a:lnSpc>
              <a:spcBef>
                <a:spcPts val="0"/>
              </a:spcBef>
              <a:spcAft>
                <a:spcPts val="900"/>
              </a:spcAft>
              <a:buFont typeface="Arial" panose="020B0604020202020204" pitchFamily="34" charset="0"/>
              <a:buChar char="​"/>
              <a:defRPr sz="2000">
                <a:solidFill>
                  <a:schemeClr val="bg1"/>
                </a:solidFill>
              </a:defRPr>
            </a:lvl7pPr>
            <a:lvl8pPr marL="0" indent="0">
              <a:lnSpc>
                <a:spcPct val="100000"/>
              </a:lnSpc>
              <a:spcBef>
                <a:spcPts val="0"/>
              </a:spcBef>
              <a:spcAft>
                <a:spcPts val="900"/>
              </a:spcAft>
              <a:buFont typeface="Arial" panose="020B0604020202020204" pitchFamily="34" charset="0"/>
              <a:buChar char="​"/>
              <a:defRPr sz="2000" b="1">
                <a:solidFill>
                  <a:schemeClr val="bg1"/>
                </a:solidFill>
              </a:defRPr>
            </a:lvl8pPr>
            <a:lvl9pPr marL="0" indent="0">
              <a:lnSpc>
                <a:spcPct val="100000"/>
              </a:lnSpc>
              <a:spcBef>
                <a:spcPts val="0"/>
              </a:spcBef>
              <a:spcAft>
                <a:spcPts val="900"/>
              </a:spcAft>
              <a:buFont typeface="Arial" panose="020B0604020202020204" pitchFamily="34" charset="0"/>
              <a:buChar char="​"/>
              <a:defRPr sz="2000">
                <a:solidFill>
                  <a:schemeClr val="bg1"/>
                </a:solidFill>
                <a:latin typeface="+mn-lt"/>
              </a:defRPr>
            </a:lvl9pPr>
          </a:lstStyle>
          <a:p>
            <a:pPr lvl="0"/>
            <a:r>
              <a:rPr lang="en-GB" noProof="0" dirty="0"/>
              <a:t>Click to add agenda point                                              Enter &amp; TAB for next text level                                       SHIFT+TAB to go back in levels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6</a:t>
            </a:r>
          </a:p>
          <a:p>
            <a:pPr lvl="6"/>
            <a:r>
              <a:rPr lang="en-GB" noProof="0" dirty="0"/>
              <a:t>7</a:t>
            </a:r>
          </a:p>
          <a:p>
            <a:pPr lvl="7"/>
            <a:r>
              <a:rPr lang="en-GB" noProof="0" dirty="0"/>
              <a:t>8</a:t>
            </a:r>
          </a:p>
          <a:p>
            <a:pPr lvl="8"/>
            <a:r>
              <a:rPr lang="en-GB" noProof="0" dirty="0"/>
              <a:t>9</a:t>
            </a:r>
          </a:p>
        </p:txBody>
      </p:sp>
    </p:spTree>
    <p:extLst>
      <p:ext uri="{BB962C8B-B14F-4D97-AF65-F5344CB8AC3E}">
        <p14:creationId xmlns:p14="http://schemas.microsoft.com/office/powerpoint/2010/main" val="2198317535"/>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User guide">
    <p:spTree>
      <p:nvGrpSpPr>
        <p:cNvPr id="1" name=""/>
        <p:cNvGrpSpPr/>
        <p:nvPr/>
      </p:nvGrpSpPr>
      <p:grpSpPr>
        <a:xfrm>
          <a:off x="0" y="0"/>
          <a:ext cx="0" cy="0"/>
          <a:chOff x="0" y="0"/>
          <a:chExt cx="0" cy="0"/>
        </a:xfrm>
      </p:grpSpPr>
      <p:sp>
        <p:nvSpPr>
          <p:cNvPr id="20" name="Date Placeholder 6" hidden="1">
            <a:extLst>
              <a:ext uri="{FF2B5EF4-FFF2-40B4-BE49-F238E27FC236}">
                <a16:creationId xmlns:a16="http://schemas.microsoft.com/office/drawing/2014/main" id="{C8F77785-DAC9-4046-8A82-0AC407341173}"/>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21" name="Footer Placeholder 8" hidden="1">
            <a:extLst>
              <a:ext uri="{FF2B5EF4-FFF2-40B4-BE49-F238E27FC236}">
                <a16:creationId xmlns:a16="http://schemas.microsoft.com/office/drawing/2014/main" id="{9675D1FD-FB10-4317-AAF4-BDCB2224F107}"/>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23" name="Slide Number Placeholder 10" hidden="1">
            <a:extLst>
              <a:ext uri="{FF2B5EF4-FFF2-40B4-BE49-F238E27FC236}">
                <a16:creationId xmlns:a16="http://schemas.microsoft.com/office/drawing/2014/main" id="{BBF7E881-962B-4385-8C0A-994D3D7717F3}"/>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9" name="Fast overskrift"/>
          <p:cNvSpPr txBox="1"/>
          <p:nvPr userDrawn="1"/>
        </p:nvSpPr>
        <p:spPr>
          <a:xfrm>
            <a:off x="576000" y="575389"/>
            <a:ext cx="11036658" cy="650171"/>
          </a:xfrm>
          <a:prstGeom prst="rect">
            <a:avLst/>
          </a:prstGeom>
          <a:noFill/>
        </p:spPr>
        <p:txBody>
          <a:bodyPr wrap="square" lIns="0" tIns="0" rIns="0" bIns="0" rtlCol="0" anchor="t" anchorCtr="0">
            <a:noAutofit/>
          </a:bodyPr>
          <a:lstStyle/>
          <a:p>
            <a:r>
              <a:rPr lang="en-GB" sz="3200" b="0" noProof="1">
                <a:solidFill>
                  <a:schemeClr val="tx1"/>
                </a:solidFill>
                <a:latin typeface="+mj-lt"/>
                <a:cs typeface="Arial" panose="020B0604020202020204" pitchFamily="34" charset="0"/>
              </a:rPr>
              <a:t>TIPS &amp; TRICKS - YOUR USER GUIDE</a:t>
            </a:r>
          </a:p>
        </p:txBody>
      </p:sp>
      <p:sp>
        <p:nvSpPr>
          <p:cNvPr id="13" name="Text Box 2">
            <a:extLst>
              <a:ext uri="{FF2B5EF4-FFF2-40B4-BE49-F238E27FC236}">
                <a16:creationId xmlns:a16="http://schemas.microsoft.com/office/drawing/2014/main" id="{0BB3B459-CDFE-44C8-879C-511BDE5A64B2}"/>
              </a:ext>
            </a:extLst>
          </p:cNvPr>
          <p:cNvSpPr txBox="1">
            <a:spLocks noChangeArrowheads="1"/>
          </p:cNvSpPr>
          <p:nvPr userDrawn="1"/>
        </p:nvSpPr>
        <p:spPr bwMode="auto">
          <a:xfrm>
            <a:off x="579080" y="1744202"/>
            <a:ext cx="2448000" cy="3662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GB" sz="1600" dirty="0">
                <a:latin typeface="+mn-lt"/>
                <a:cs typeface="Arial" panose="020B0604020202020204" pitchFamily="34" charset="0"/>
              </a:rPr>
              <a:t>TEXT STYLES</a:t>
            </a:r>
            <a:endParaRPr lang="en-GB" altLang="da-DK" sz="1600" b="0" noProof="1">
              <a:solidFill>
                <a:schemeClr val="tx1"/>
              </a:solidFill>
              <a:latin typeface="+mn-lt"/>
              <a:cs typeface="Arial" panose="020B0604020202020204" pitchFamily="34" charset="0"/>
            </a:endParaRPr>
          </a:p>
          <a:p>
            <a:pPr eaLnBrk="1" hangingPunct="1">
              <a:spcAft>
                <a:spcPts val="600"/>
              </a:spcAft>
              <a:defRPr/>
            </a:pPr>
            <a:r>
              <a:rPr lang="en-GB" altLang="da-DK" sz="900" b="0" noProof="1">
                <a:solidFill>
                  <a:schemeClr val="tx1"/>
                </a:solidFill>
                <a:latin typeface="+mn-lt"/>
                <a:cs typeface="Arial" panose="020B0604020202020204" pitchFamily="34" charset="0"/>
              </a:rPr>
              <a:t>Use the </a:t>
            </a:r>
            <a:r>
              <a:rPr lang="en-GB" altLang="da-DK" sz="900" b="1" noProof="1">
                <a:solidFill>
                  <a:schemeClr val="tx1"/>
                </a:solidFill>
                <a:latin typeface="+mn-lt"/>
                <a:cs typeface="Arial" panose="020B0604020202020204" pitchFamily="34" charset="0"/>
              </a:rPr>
              <a:t>TAB</a:t>
            </a:r>
            <a:r>
              <a:rPr lang="en-GB" altLang="da-DK" sz="900" b="0" noProof="1">
                <a:solidFill>
                  <a:schemeClr val="tx1"/>
                </a:solidFill>
                <a:latin typeface="+mn-lt"/>
                <a:cs typeface="Arial" panose="020B0604020202020204" pitchFamily="34" charset="0"/>
              </a:rPr>
              <a:t>-key</a:t>
            </a:r>
            <a:r>
              <a:rPr lang="en-GB" altLang="da-DK" sz="900" b="0" baseline="0" noProof="1">
                <a:solidFill>
                  <a:schemeClr val="tx1"/>
                </a:solidFill>
                <a:latin typeface="+mn-lt"/>
                <a:cs typeface="Arial" panose="020B0604020202020204" pitchFamily="34" charset="0"/>
              </a:rPr>
              <a:t> to jump through </a:t>
            </a:r>
            <a:br>
              <a:rPr lang="en-GB" altLang="da-DK" sz="900" b="0" baseline="0" noProof="1">
                <a:solidFill>
                  <a:schemeClr val="tx1"/>
                </a:solidFill>
                <a:latin typeface="+mn-lt"/>
                <a:cs typeface="Arial" panose="020B0604020202020204" pitchFamily="34" charset="0"/>
              </a:rPr>
            </a:br>
            <a:r>
              <a:rPr lang="en-GB" altLang="da-DK" sz="900" b="0" baseline="0" noProof="1">
                <a:solidFill>
                  <a:schemeClr val="tx1"/>
                </a:solidFill>
                <a:latin typeface="+mn-lt"/>
                <a:cs typeface="Arial" panose="020B0604020202020204" pitchFamily="34" charset="0"/>
              </a:rPr>
              <a:t>levels. Click </a:t>
            </a:r>
            <a:r>
              <a:rPr lang="en-GB" altLang="da-DK" sz="900" b="1" baseline="0" noProof="1">
                <a:solidFill>
                  <a:schemeClr val="tx1"/>
                </a:solidFill>
                <a:latin typeface="+mn-lt"/>
                <a:cs typeface="Arial" panose="020B0604020202020204" pitchFamily="34" charset="0"/>
              </a:rPr>
              <a:t>ENTER</a:t>
            </a:r>
            <a:r>
              <a:rPr lang="en-GB" altLang="da-DK" sz="900" b="0" baseline="0" noProof="1">
                <a:solidFill>
                  <a:schemeClr val="tx1"/>
                </a:solidFill>
                <a:latin typeface="+mn-lt"/>
                <a:cs typeface="Arial" panose="020B0604020202020204" pitchFamily="34" charset="0"/>
              </a:rPr>
              <a:t>, then </a:t>
            </a:r>
            <a:r>
              <a:rPr lang="en-GB" altLang="da-DK" sz="900" b="1" baseline="0" noProof="1">
                <a:solidFill>
                  <a:schemeClr val="tx1"/>
                </a:solidFill>
                <a:latin typeface="+mn-lt"/>
                <a:cs typeface="Arial" panose="020B0604020202020204" pitchFamily="34" charset="0"/>
              </a:rPr>
              <a:t>TAB</a:t>
            </a:r>
            <a:r>
              <a:rPr lang="en-GB" altLang="da-DK" sz="900" b="0" baseline="0" noProof="1">
                <a:solidFill>
                  <a:schemeClr val="tx1"/>
                </a:solidFill>
                <a:latin typeface="+mn-lt"/>
                <a:cs typeface="Arial" panose="020B0604020202020204" pitchFamily="34" charset="0"/>
              </a:rPr>
              <a:t> to switch from one level to the next level</a:t>
            </a:r>
          </a:p>
          <a:p>
            <a:pPr eaLnBrk="1" hangingPunct="1">
              <a:spcAft>
                <a:spcPts val="600"/>
              </a:spcAft>
              <a:defRPr/>
            </a:pPr>
            <a:r>
              <a:rPr lang="en-GB" altLang="da-DK" sz="900" b="0" baseline="0" noProof="1">
                <a:solidFill>
                  <a:schemeClr val="tx1"/>
                </a:solidFill>
                <a:latin typeface="+mn-lt"/>
                <a:cs typeface="Arial" panose="020B0604020202020204" pitchFamily="34" charset="0"/>
              </a:rPr>
              <a:t>To go back in levels use </a:t>
            </a:r>
            <a:r>
              <a:rPr lang="en-GB" altLang="da-DK" sz="900" b="1" baseline="0" noProof="1">
                <a:solidFill>
                  <a:schemeClr val="tx1"/>
                </a:solidFill>
                <a:latin typeface="+mn-lt"/>
                <a:cs typeface="Arial" panose="020B0604020202020204" pitchFamily="34" charset="0"/>
              </a:rPr>
              <a:t>SHIFT-TAB</a:t>
            </a:r>
            <a:endParaRPr lang="en-GB" sz="900" b="1" noProof="1">
              <a:solidFill>
                <a:schemeClr val="tx1"/>
              </a:solidFill>
              <a:latin typeface="+mn-lt"/>
              <a:cs typeface="Arial" panose="020B0604020202020204" pitchFamily="34" charset="0"/>
            </a:endParaRPr>
          </a:p>
          <a:p>
            <a:pPr eaLnBrk="1" hangingPunct="1">
              <a:spcAft>
                <a:spcPts val="600"/>
              </a:spcAft>
              <a:defRPr/>
            </a:pPr>
            <a:r>
              <a:rPr lang="en-GB" sz="900" noProof="1">
                <a:solidFill>
                  <a:schemeClr val="tx1"/>
                </a:solidFill>
                <a:latin typeface="+mn-lt"/>
                <a:cs typeface="Arial" panose="020B0604020202020204" pitchFamily="34" charset="0"/>
              </a:rPr>
              <a:t>Alternatively, </a:t>
            </a:r>
            <a:r>
              <a:rPr lang="en-GB" sz="900" b="1" noProof="1">
                <a:solidFill>
                  <a:schemeClr val="tx1"/>
                </a:solidFill>
                <a:latin typeface="+mn-lt"/>
                <a:cs typeface="Arial" panose="020B0604020202020204" pitchFamily="34" charset="0"/>
              </a:rPr>
              <a:t>Increase</a:t>
            </a:r>
            <a:r>
              <a:rPr lang="en-GB" sz="900" baseline="0" noProof="1">
                <a:solidFill>
                  <a:schemeClr val="tx1"/>
                </a:solidFill>
                <a:latin typeface="+mn-lt"/>
                <a:cs typeface="Arial" panose="020B0604020202020204" pitchFamily="34" charset="0"/>
              </a:rPr>
              <a:t> and</a:t>
            </a:r>
            <a:br>
              <a:rPr lang="en-GB" sz="900" baseline="0" noProof="1">
                <a:solidFill>
                  <a:schemeClr val="tx1"/>
                </a:solidFill>
                <a:latin typeface="+mn-lt"/>
                <a:cs typeface="Arial" panose="020B0604020202020204" pitchFamily="34" charset="0"/>
              </a:rPr>
            </a:br>
            <a:r>
              <a:rPr lang="en-GB" sz="900" b="1" baseline="0" noProof="1">
                <a:solidFill>
                  <a:schemeClr val="tx1"/>
                </a:solidFill>
                <a:latin typeface="+mn-lt"/>
                <a:cs typeface="Arial" panose="020B0604020202020204" pitchFamily="34" charset="0"/>
              </a:rPr>
              <a:t>Decrease </a:t>
            </a:r>
            <a:r>
              <a:rPr lang="en-GB" sz="900" baseline="0" noProof="1">
                <a:solidFill>
                  <a:schemeClr val="tx1"/>
                </a:solidFill>
                <a:latin typeface="+mn-lt"/>
                <a:cs typeface="Arial" panose="020B0604020202020204" pitchFamily="34" charset="0"/>
              </a:rPr>
              <a:t>list level can be used</a:t>
            </a:r>
            <a:br>
              <a:rPr lang="en-GB" altLang="da-DK" sz="900" b="0" noProof="1">
                <a:solidFill>
                  <a:schemeClr val="tx1"/>
                </a:solidFill>
                <a:latin typeface="+mn-lt"/>
                <a:cs typeface="Arial" panose="020B0604020202020204" pitchFamily="34" charset="0"/>
              </a:rPr>
            </a:br>
            <a:br>
              <a:rPr lang="en-GB" altLang="da-DK" sz="900" b="0" noProof="1">
                <a:solidFill>
                  <a:schemeClr val="tx1"/>
                </a:solidFill>
                <a:latin typeface="+mn-lt"/>
                <a:cs typeface="Arial" panose="020B0604020202020204" pitchFamily="34" charset="0"/>
              </a:rPr>
            </a:br>
            <a:r>
              <a:rPr lang="en-GB" sz="900" b="1" noProof="1">
                <a:solidFill>
                  <a:schemeClr val="tx1"/>
                </a:solidFill>
                <a:latin typeface="+mn-lt"/>
                <a:cs typeface="Arial" panose="020B0604020202020204" pitchFamily="34" charset="0"/>
              </a:rPr>
              <a:t>Reset slide</a:t>
            </a:r>
          </a:p>
          <a:p>
            <a:pPr marL="0" marR="0" indent="0" algn="l" defTabSz="914400" rtl="0" eaLnBrk="1" fontAlgn="auto" latinLnBrk="0" hangingPunct="1">
              <a:lnSpc>
                <a:spcPct val="100000"/>
              </a:lnSpc>
              <a:spcBef>
                <a:spcPts val="0"/>
              </a:spcBef>
              <a:spcAft>
                <a:spcPts val="600"/>
              </a:spcAft>
              <a:buClrTx/>
              <a:buSzTx/>
              <a:buFont typeface="+mj-lt"/>
              <a:buNone/>
              <a:tabLst/>
              <a:defRPr/>
            </a:pPr>
            <a:r>
              <a:rPr lang="en-GB" altLang="da-DK" sz="900" noProof="1">
                <a:solidFill>
                  <a:schemeClr val="tx1"/>
                </a:solidFill>
                <a:latin typeface="+mn-lt"/>
                <a:cs typeface="Arial" panose="020B0604020202020204" pitchFamily="34" charset="0"/>
              </a:rPr>
              <a:t>Click the </a:t>
            </a:r>
            <a:r>
              <a:rPr lang="en-GB" altLang="da-DK" sz="900" b="1" baseline="0" noProof="1">
                <a:solidFill>
                  <a:schemeClr val="tx1"/>
                </a:solidFill>
                <a:latin typeface="+mn-lt"/>
                <a:cs typeface="Arial" panose="020B0604020202020204" pitchFamily="34" charset="0"/>
              </a:rPr>
              <a:t>Reset </a:t>
            </a:r>
            <a:r>
              <a:rPr lang="en-GB" altLang="da-DK" sz="900" noProof="1">
                <a:solidFill>
                  <a:schemeClr val="tx1"/>
                </a:solidFill>
                <a:latin typeface="+mn-lt"/>
                <a:cs typeface="Arial" panose="020B0604020202020204" pitchFamily="34" charset="0"/>
              </a:rPr>
              <a:t>menu to reset position, size</a:t>
            </a:r>
            <a:r>
              <a:rPr lang="en-GB" altLang="da-DK" sz="900" baseline="0" noProof="1">
                <a:solidFill>
                  <a:schemeClr val="tx1"/>
                </a:solidFill>
                <a:latin typeface="+mn-lt"/>
                <a:cs typeface="Arial" panose="020B0604020202020204" pitchFamily="34" charset="0"/>
              </a:rPr>
              <a:t> and formatting of the slide placeholders to their default settings</a:t>
            </a:r>
          </a:p>
          <a:p>
            <a:pPr marL="0" marR="0" lvl="0" indent="0" algn="l" defTabSz="914400" rtl="0" eaLnBrk="1" fontAlgn="auto" latinLnBrk="0" hangingPunct="1">
              <a:lnSpc>
                <a:spcPct val="100000"/>
              </a:lnSpc>
              <a:spcBef>
                <a:spcPts val="0"/>
              </a:spcBef>
              <a:spcAft>
                <a:spcPts val="600"/>
              </a:spcAft>
              <a:buClrTx/>
              <a:buSzTx/>
              <a:buFontTx/>
              <a:buNone/>
              <a:tabLst/>
              <a:defRPr/>
            </a:pPr>
            <a:br>
              <a:rPr lang="en-GB" altLang="da-DK" sz="900" b="0" noProof="1">
                <a:solidFill>
                  <a:schemeClr val="tx1"/>
                </a:solidFill>
                <a:latin typeface="+mn-lt"/>
                <a:cs typeface="Arial" panose="020B0604020202020204" pitchFamily="34" charset="0"/>
              </a:rPr>
            </a:br>
            <a:r>
              <a:rPr lang="en-GB" sz="1600" dirty="0">
                <a:latin typeface="+mn-lt"/>
                <a:cs typeface="Arial" panose="020B0604020202020204" pitchFamily="34" charset="0"/>
              </a:rPr>
              <a:t>SLIDES &amp; LAYOUTS</a:t>
            </a:r>
          </a:p>
          <a:p>
            <a:pPr marL="0" marR="0" lvl="0" indent="0" algn="l" defTabSz="914400" rtl="0" eaLnBrk="1" fontAlgn="auto" latinLnBrk="0" hangingPunct="1">
              <a:lnSpc>
                <a:spcPct val="100000"/>
              </a:lnSpc>
              <a:spcBef>
                <a:spcPts val="0"/>
              </a:spcBef>
              <a:spcAft>
                <a:spcPts val="600"/>
              </a:spcAft>
              <a:buClrTx/>
              <a:buSzTx/>
              <a:buFontTx/>
              <a:buNone/>
              <a:tabLst/>
              <a:defRPr/>
            </a:pPr>
            <a:r>
              <a:rPr lang="en-GB" altLang="da-DK" sz="900" b="0" noProof="1">
                <a:solidFill>
                  <a:schemeClr val="tx1"/>
                </a:solidFill>
                <a:latin typeface="+mn-lt"/>
                <a:cs typeface="Arial" panose="020B0604020202020204" pitchFamily="34" charset="0"/>
              </a:rPr>
              <a:t>Click on the menu </a:t>
            </a:r>
            <a:r>
              <a:rPr lang="en-GB" altLang="da-DK" sz="900" b="1" noProof="1">
                <a:solidFill>
                  <a:schemeClr val="tx1"/>
                </a:solidFill>
                <a:latin typeface="+mn-lt"/>
                <a:cs typeface="Arial" panose="020B0604020202020204" pitchFamily="34" charset="0"/>
              </a:rPr>
              <a:t>New Slide </a:t>
            </a:r>
            <a:r>
              <a:rPr lang="en-GB" altLang="da-DK" sz="900" b="0" noProof="1">
                <a:solidFill>
                  <a:schemeClr val="tx1"/>
                </a:solidFill>
                <a:latin typeface="+mn-lt"/>
                <a:cs typeface="Arial" panose="020B0604020202020204" pitchFamily="34" charset="0"/>
              </a:rPr>
              <a:t>in the </a:t>
            </a:r>
            <a:r>
              <a:rPr lang="en-GB" altLang="da-DK" sz="900" b="1" noProof="1">
                <a:solidFill>
                  <a:schemeClr val="tx1"/>
                </a:solidFill>
                <a:latin typeface="+mn-lt"/>
                <a:cs typeface="Arial" panose="020B0604020202020204" pitchFamily="34" charset="0"/>
              </a:rPr>
              <a:t>Home</a:t>
            </a:r>
            <a:r>
              <a:rPr lang="en-GB" altLang="da-DK" sz="900" b="0" noProof="1">
                <a:solidFill>
                  <a:schemeClr val="tx1"/>
                </a:solidFill>
                <a:latin typeface="+mn-lt"/>
                <a:cs typeface="Arial" panose="020B0604020202020204" pitchFamily="34" charset="0"/>
              </a:rPr>
              <a:t> tab to insert a new slide</a:t>
            </a:r>
            <a:br>
              <a:rPr lang="en-GB" altLang="da-DK" sz="900" b="0" noProof="1">
                <a:solidFill>
                  <a:schemeClr val="tx1"/>
                </a:solidFill>
                <a:latin typeface="+mn-lt"/>
                <a:cs typeface="Arial" panose="020B0604020202020204" pitchFamily="34" charset="0"/>
              </a:rPr>
            </a:br>
            <a:br>
              <a:rPr lang="en-GB" altLang="da-DK" sz="900" b="0" noProof="1">
                <a:solidFill>
                  <a:schemeClr val="tx1"/>
                </a:solidFill>
                <a:latin typeface="+mn-lt"/>
                <a:cs typeface="Arial" panose="020B0604020202020204" pitchFamily="34" charset="0"/>
              </a:rPr>
            </a:br>
            <a:r>
              <a:rPr lang="en-GB" altLang="da-DK" sz="900" b="1" noProof="1">
                <a:solidFill>
                  <a:schemeClr val="tx1"/>
                </a:solidFill>
                <a:latin typeface="+mn-lt"/>
                <a:cs typeface="Arial" panose="020B0604020202020204" pitchFamily="34" charset="0"/>
              </a:rPr>
              <a:t>Change layout</a:t>
            </a:r>
            <a:endParaRPr lang="en-GB" altLang="da-DK" sz="900" b="0" noProof="1">
              <a:solidFill>
                <a:schemeClr val="tx1"/>
              </a:solidFill>
              <a:latin typeface="+mn-lt"/>
              <a:cs typeface="Arial" panose="020B0604020202020204" pitchFamily="34" charset="0"/>
            </a:endParaRPr>
          </a:p>
          <a:p>
            <a:pPr marL="0" indent="0">
              <a:spcAft>
                <a:spcPts val="600"/>
              </a:spcAft>
              <a:buFont typeface="+mj-lt"/>
              <a:buNone/>
            </a:pPr>
            <a:r>
              <a:rPr lang="en-GB" sz="900" dirty="0">
                <a:solidFill>
                  <a:srgbClr val="000000"/>
                </a:solidFill>
                <a:latin typeface="+mn-lt"/>
                <a:ea typeface="Arial" panose="020B0604020202020204" pitchFamily="34" charset="0"/>
              </a:rPr>
              <a:t>Click on the arrow next to </a:t>
            </a:r>
            <a:r>
              <a:rPr lang="en-GB" sz="900" b="1" dirty="0">
                <a:solidFill>
                  <a:srgbClr val="000000"/>
                </a:solidFill>
                <a:latin typeface="+mn-lt"/>
                <a:ea typeface="Arial" panose="020B0604020202020204" pitchFamily="34" charset="0"/>
              </a:rPr>
              <a:t>Layout</a:t>
            </a:r>
            <a:br>
              <a:rPr lang="en-GB" sz="900" b="1" dirty="0">
                <a:solidFill>
                  <a:srgbClr val="000000"/>
                </a:solidFill>
                <a:latin typeface="+mn-lt"/>
                <a:ea typeface="Arial" panose="020B0604020202020204" pitchFamily="34" charset="0"/>
              </a:rPr>
            </a:br>
            <a:r>
              <a:rPr lang="en-GB" sz="900" dirty="0">
                <a:solidFill>
                  <a:srgbClr val="000000"/>
                </a:solidFill>
                <a:latin typeface="+mn-lt"/>
                <a:ea typeface="Arial" panose="020B0604020202020204" pitchFamily="34" charset="0"/>
              </a:rPr>
              <a:t>to view a dropdown menu of possible slide layouts</a:t>
            </a:r>
            <a:endParaRPr lang="en-GB" sz="900" dirty="0">
              <a:latin typeface="+mn-lt"/>
              <a:ea typeface="Arial" panose="020B0604020202020204" pitchFamily="34" charset="0"/>
            </a:endParaRPr>
          </a:p>
        </p:txBody>
      </p:sp>
      <p:sp>
        <p:nvSpPr>
          <p:cNvPr id="14" name="Text Box 3">
            <a:extLst>
              <a:ext uri="{FF2B5EF4-FFF2-40B4-BE49-F238E27FC236}">
                <a16:creationId xmlns:a16="http://schemas.microsoft.com/office/drawing/2014/main" id="{66B3FBB4-61DE-493B-8F38-CB78E008D9BE}"/>
              </a:ext>
            </a:extLst>
          </p:cNvPr>
          <p:cNvSpPr txBox="1">
            <a:spLocks noChangeArrowheads="1"/>
          </p:cNvSpPr>
          <p:nvPr userDrawn="1"/>
        </p:nvSpPr>
        <p:spPr bwMode="auto">
          <a:xfrm>
            <a:off x="4351338" y="1753553"/>
            <a:ext cx="2448000" cy="2723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GB" sz="1600" dirty="0">
                <a:latin typeface="+mn-lt"/>
                <a:cs typeface="Arial" panose="020B0604020202020204" pitchFamily="34" charset="0"/>
              </a:rPr>
              <a:t>PICTURES</a:t>
            </a:r>
            <a:endParaRPr lang="en-GB" sz="1600" b="1" noProof="1">
              <a:solidFill>
                <a:schemeClr val="tx1"/>
              </a:solidFill>
              <a:latin typeface="+mn-lt"/>
              <a:cs typeface="Arial" panose="020B0604020202020204" pitchFamily="34" charset="0"/>
            </a:endParaRPr>
          </a:p>
          <a:p>
            <a:pPr eaLnBrk="1" hangingPunct="1">
              <a:spcAft>
                <a:spcPts val="600"/>
              </a:spcAft>
              <a:defRPr/>
            </a:pPr>
            <a:r>
              <a:rPr lang="en-GB" altLang="da-DK" sz="900" b="0" noProof="1">
                <a:solidFill>
                  <a:schemeClr val="tx1"/>
                </a:solidFill>
                <a:latin typeface="+mn-lt"/>
                <a:cs typeface="Arial" panose="020B0604020202020204" pitchFamily="34" charset="0"/>
              </a:rPr>
              <a:t>On slides with pictureplaceholder, click on the icon and choose </a:t>
            </a:r>
            <a:r>
              <a:rPr lang="en-GB" altLang="da-DK" sz="900" b="1" noProof="1">
                <a:solidFill>
                  <a:schemeClr val="tx1"/>
                </a:solidFill>
                <a:latin typeface="+mn-lt"/>
                <a:cs typeface="Arial" panose="020B0604020202020204" pitchFamily="34" charset="0"/>
              </a:rPr>
              <a:t>Insert</a:t>
            </a:r>
          </a:p>
          <a:p>
            <a:pPr eaLnBrk="1" hangingPunct="1">
              <a:spcBef>
                <a:spcPts val="1200"/>
              </a:spcBef>
              <a:spcAft>
                <a:spcPts val="600"/>
              </a:spcAft>
              <a:defRPr/>
            </a:pPr>
            <a:r>
              <a:rPr lang="en-GB" sz="900" b="1" noProof="1">
                <a:solidFill>
                  <a:schemeClr val="tx1"/>
                </a:solidFill>
                <a:latin typeface="+mn-lt"/>
                <a:cs typeface="Arial" panose="020B0604020202020204" pitchFamily="34" charset="0"/>
              </a:rPr>
              <a:t>Crop picture</a:t>
            </a:r>
          </a:p>
          <a:p>
            <a:pPr eaLnBrk="1" hangingPunct="1">
              <a:spcAft>
                <a:spcPts val="600"/>
              </a:spcAft>
              <a:defRPr/>
            </a:pPr>
            <a:r>
              <a:rPr lang="en-GB" altLang="da-DK" sz="900" b="1" noProof="1">
                <a:solidFill>
                  <a:schemeClr val="tx1"/>
                </a:solidFill>
                <a:latin typeface="+mn-lt"/>
                <a:cs typeface="Arial" panose="020B0604020202020204" pitchFamily="34" charset="0"/>
              </a:rPr>
              <a:t>1. </a:t>
            </a:r>
            <a:r>
              <a:rPr lang="en-GB" altLang="da-DK" sz="900" b="0" noProof="1">
                <a:solidFill>
                  <a:schemeClr val="tx1"/>
                </a:solidFill>
                <a:latin typeface="+mn-lt"/>
                <a:cs typeface="Arial" panose="020B0604020202020204" pitchFamily="34" charset="0"/>
              </a:rPr>
              <a:t>Click </a:t>
            </a:r>
            <a:r>
              <a:rPr lang="en-GB" altLang="da-DK" sz="900" b="1" noProof="1">
                <a:solidFill>
                  <a:schemeClr val="tx1"/>
                </a:solidFill>
                <a:latin typeface="+mn-lt"/>
                <a:cs typeface="Arial" panose="020B0604020202020204" pitchFamily="34" charset="0"/>
              </a:rPr>
              <a:t>Crop</a:t>
            </a:r>
            <a:r>
              <a:rPr lang="en-GB" altLang="da-DK" sz="900" b="0" noProof="1">
                <a:solidFill>
                  <a:schemeClr val="tx1"/>
                </a:solidFill>
                <a:latin typeface="+mn-lt"/>
                <a:cs typeface="Arial" panose="020B0604020202020204" pitchFamily="34" charset="0"/>
              </a:rPr>
              <a:t> to change size or </a:t>
            </a:r>
            <a:br>
              <a:rPr lang="en-GB" altLang="da-DK" sz="900" b="0" noProof="1">
                <a:solidFill>
                  <a:schemeClr val="tx1"/>
                </a:solidFill>
                <a:latin typeface="+mn-lt"/>
                <a:cs typeface="Arial" panose="020B0604020202020204" pitchFamily="34" charset="0"/>
              </a:rPr>
            </a:br>
            <a:r>
              <a:rPr lang="en-GB" altLang="da-DK" sz="900" b="0" noProof="1">
                <a:solidFill>
                  <a:schemeClr val="tx1"/>
                </a:solidFill>
                <a:latin typeface="+mn-lt"/>
                <a:cs typeface="Arial" panose="020B0604020202020204" pitchFamily="34" charset="0"/>
              </a:rPr>
              <a:t>focus of the picture</a:t>
            </a:r>
          </a:p>
          <a:p>
            <a:pPr eaLnBrk="1" hangingPunct="1">
              <a:spcAft>
                <a:spcPts val="600"/>
              </a:spcAft>
              <a:defRPr/>
            </a:pPr>
            <a:r>
              <a:rPr lang="en-GB" altLang="da-DK" sz="900" b="1" noProof="1">
                <a:solidFill>
                  <a:schemeClr val="tx1"/>
                </a:solidFill>
                <a:latin typeface="+mn-lt"/>
                <a:cs typeface="Arial" panose="020B0604020202020204" pitchFamily="34" charset="0"/>
              </a:rPr>
              <a:t>2. </a:t>
            </a:r>
            <a:r>
              <a:rPr lang="en-GB" altLang="da-DK" sz="900" b="0" noProof="1">
                <a:solidFill>
                  <a:schemeClr val="tx1"/>
                </a:solidFill>
                <a:latin typeface="+mn-lt"/>
                <a:cs typeface="Arial" panose="020B0604020202020204" pitchFamily="34" charset="0"/>
              </a:rPr>
              <a:t>If you want to scale the picture, </a:t>
            </a:r>
            <a:br>
              <a:rPr lang="en-GB" altLang="da-DK" sz="900" b="0" noProof="1">
                <a:solidFill>
                  <a:schemeClr val="tx1"/>
                </a:solidFill>
                <a:latin typeface="+mn-lt"/>
                <a:cs typeface="Arial" panose="020B0604020202020204" pitchFamily="34" charset="0"/>
              </a:rPr>
            </a:br>
            <a:r>
              <a:rPr lang="en-GB" altLang="da-DK" sz="900" b="0" noProof="1">
                <a:solidFill>
                  <a:schemeClr val="tx1"/>
                </a:solidFill>
                <a:latin typeface="+mn-lt"/>
                <a:cs typeface="Arial" panose="020B0604020202020204" pitchFamily="34" charset="0"/>
              </a:rPr>
              <a:t>hold </a:t>
            </a:r>
            <a:r>
              <a:rPr lang="en-GB" altLang="da-DK" sz="900" b="1" noProof="1">
                <a:solidFill>
                  <a:schemeClr val="tx1"/>
                </a:solidFill>
                <a:latin typeface="+mn-lt"/>
                <a:cs typeface="Arial" panose="020B0604020202020204" pitchFamily="34" charset="0"/>
              </a:rPr>
              <a:t>SHIFT</a:t>
            </a:r>
            <a:r>
              <a:rPr lang="en-GB" altLang="da-DK" sz="900" b="0" noProof="1">
                <a:solidFill>
                  <a:schemeClr val="tx1"/>
                </a:solidFill>
                <a:latin typeface="+mn-lt"/>
                <a:cs typeface="Arial" panose="020B0604020202020204" pitchFamily="34" charset="0"/>
              </a:rPr>
              <a:t>-key down while </a:t>
            </a:r>
            <a:br>
              <a:rPr lang="en-GB" altLang="da-DK" sz="900" b="0" noProof="1">
                <a:solidFill>
                  <a:schemeClr val="tx1"/>
                </a:solidFill>
                <a:latin typeface="+mn-lt"/>
                <a:cs typeface="Arial" panose="020B0604020202020204" pitchFamily="34" charset="0"/>
              </a:rPr>
            </a:br>
            <a:r>
              <a:rPr lang="en-GB" altLang="da-DK" sz="900" b="0" noProof="1">
                <a:solidFill>
                  <a:schemeClr val="tx1"/>
                </a:solidFill>
                <a:latin typeface="+mn-lt"/>
                <a:cs typeface="Arial" panose="020B0604020202020204" pitchFamily="34" charset="0"/>
              </a:rPr>
              <a:t>dragging the corners of the picture</a:t>
            </a:r>
            <a:br>
              <a:rPr lang="en-GB" altLang="da-DK" sz="900" b="0" noProof="1">
                <a:solidFill>
                  <a:schemeClr val="tx1"/>
                </a:solidFill>
                <a:latin typeface="+mn-lt"/>
                <a:cs typeface="Arial" panose="020B0604020202020204" pitchFamily="34" charset="0"/>
              </a:rPr>
            </a:br>
            <a:endParaRPr lang="en-GB" altLang="da-DK" sz="900" b="0" noProof="1">
              <a:solidFill>
                <a:schemeClr val="tx1"/>
              </a:solidFill>
              <a:latin typeface="+mn-lt"/>
              <a:cs typeface="Arial" panose="020B0604020202020204" pitchFamily="34" charset="0"/>
            </a:endParaRPr>
          </a:p>
          <a:p>
            <a:pPr eaLnBrk="1" hangingPunct="1">
              <a:spcAft>
                <a:spcPts val="600"/>
              </a:spcAft>
              <a:defRPr/>
            </a:pPr>
            <a:r>
              <a:rPr lang="en-GB" altLang="da-DK" sz="900" b="1" noProof="1">
                <a:solidFill>
                  <a:schemeClr val="tx1"/>
                </a:solidFill>
                <a:latin typeface="+mn-lt"/>
                <a:cs typeface="Arial" panose="020B0604020202020204" pitchFamily="34" charset="0"/>
              </a:rPr>
              <a:t>HINT: </a:t>
            </a:r>
            <a:r>
              <a:rPr lang="en-GB" altLang="da-DK" sz="900" b="0" noProof="1">
                <a:solidFill>
                  <a:schemeClr val="tx1"/>
                </a:solidFill>
                <a:latin typeface="+mn-lt"/>
                <a:cs typeface="Arial" panose="020B0604020202020204" pitchFamily="34" charset="0"/>
              </a:rPr>
              <a:t>If you delete the picture and </a:t>
            </a:r>
            <a:br>
              <a:rPr lang="en-GB" altLang="da-DK" sz="900" b="0" noProof="1">
                <a:solidFill>
                  <a:schemeClr val="tx1"/>
                </a:solidFill>
                <a:latin typeface="+mn-lt"/>
                <a:cs typeface="Arial" panose="020B0604020202020204" pitchFamily="34" charset="0"/>
              </a:rPr>
            </a:br>
            <a:r>
              <a:rPr lang="en-GB" altLang="da-DK" sz="900" b="0" noProof="1">
                <a:solidFill>
                  <a:schemeClr val="tx1"/>
                </a:solidFill>
                <a:latin typeface="+mn-lt"/>
                <a:cs typeface="Arial" panose="020B0604020202020204" pitchFamily="34" charset="0"/>
              </a:rPr>
              <a:t>insert a new one, the picture may </a:t>
            </a:r>
            <a:br>
              <a:rPr lang="en-GB" altLang="da-DK" sz="900" b="0" noProof="1">
                <a:solidFill>
                  <a:schemeClr val="tx1"/>
                </a:solidFill>
                <a:latin typeface="+mn-lt"/>
                <a:cs typeface="Arial" panose="020B0604020202020204" pitchFamily="34" charset="0"/>
              </a:rPr>
            </a:br>
            <a:r>
              <a:rPr lang="en-GB" altLang="da-DK" sz="900" b="0" noProof="1">
                <a:solidFill>
                  <a:schemeClr val="tx1"/>
                </a:solidFill>
                <a:latin typeface="+mn-lt"/>
                <a:cs typeface="Arial" panose="020B0604020202020204" pitchFamily="34" charset="0"/>
              </a:rPr>
              <a:t>lie in front of the text or graphic.</a:t>
            </a:r>
            <a:br>
              <a:rPr lang="en-GB" altLang="da-DK" sz="900" b="0" noProof="1">
                <a:solidFill>
                  <a:schemeClr val="tx1"/>
                </a:solidFill>
                <a:latin typeface="+mn-lt"/>
                <a:cs typeface="Arial" panose="020B0604020202020204" pitchFamily="34" charset="0"/>
              </a:rPr>
            </a:br>
            <a:r>
              <a:rPr lang="en-GB" altLang="da-DK" sz="900" b="0" noProof="1">
                <a:solidFill>
                  <a:schemeClr val="tx1"/>
                </a:solidFill>
                <a:latin typeface="+mn-lt"/>
                <a:cs typeface="Arial" panose="020B0604020202020204" pitchFamily="34" charset="0"/>
              </a:rPr>
              <a:t>If this happens, select the picture, </a:t>
            </a:r>
            <a:br>
              <a:rPr lang="en-GB" altLang="da-DK" sz="900" b="0" noProof="1">
                <a:solidFill>
                  <a:schemeClr val="tx1"/>
                </a:solidFill>
                <a:latin typeface="+mn-lt"/>
                <a:cs typeface="Arial" panose="020B0604020202020204" pitchFamily="34" charset="0"/>
              </a:rPr>
            </a:br>
            <a:r>
              <a:rPr lang="en-GB" altLang="da-DK" sz="900" b="0" noProof="1">
                <a:solidFill>
                  <a:schemeClr val="tx1"/>
                </a:solidFill>
                <a:latin typeface="+mn-lt"/>
                <a:cs typeface="Arial" panose="020B0604020202020204" pitchFamily="34" charset="0"/>
              </a:rPr>
              <a:t>right-click and choose </a:t>
            </a:r>
            <a:r>
              <a:rPr lang="en-GB" altLang="da-DK" sz="900" b="1" noProof="1">
                <a:solidFill>
                  <a:schemeClr val="tx1"/>
                </a:solidFill>
                <a:latin typeface="+mn-lt"/>
                <a:cs typeface="Arial" panose="020B0604020202020204" pitchFamily="34" charset="0"/>
              </a:rPr>
              <a:t>Send to Back</a:t>
            </a:r>
          </a:p>
        </p:txBody>
      </p:sp>
      <p:sp>
        <p:nvSpPr>
          <p:cNvPr id="15" name="Text Box 4">
            <a:extLst>
              <a:ext uri="{FF2B5EF4-FFF2-40B4-BE49-F238E27FC236}">
                <a16:creationId xmlns:a16="http://schemas.microsoft.com/office/drawing/2014/main" id="{17EA80A0-F605-4897-AE2A-18933CAB6DBB}"/>
              </a:ext>
            </a:extLst>
          </p:cNvPr>
          <p:cNvSpPr txBox="1">
            <a:spLocks noChangeArrowheads="1"/>
          </p:cNvSpPr>
          <p:nvPr userDrawn="1"/>
        </p:nvSpPr>
        <p:spPr bwMode="auto">
          <a:xfrm>
            <a:off x="8115542" y="1744202"/>
            <a:ext cx="244800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GB" sz="1600" dirty="0">
                <a:latin typeface="+mn-lt"/>
                <a:cs typeface="Arial" panose="020B0604020202020204" pitchFamily="34" charset="0"/>
              </a:rPr>
              <a:t>HEADER &amp; FOOTER</a:t>
            </a:r>
            <a:endParaRPr lang="en-GB" altLang="da-DK" sz="1600" b="0" noProof="1">
              <a:solidFill>
                <a:schemeClr val="tx1"/>
              </a:solidFill>
              <a:latin typeface="+mn-lt"/>
              <a:cs typeface="Arial" panose="020B0604020202020204" pitchFamily="34" charset="0"/>
            </a:endParaRPr>
          </a:p>
          <a:p>
            <a:pPr eaLnBrk="1" hangingPunct="1">
              <a:spcAft>
                <a:spcPts val="600"/>
              </a:spcAft>
              <a:defRPr/>
            </a:pPr>
            <a:r>
              <a:rPr lang="en-GB" altLang="da-DK" sz="900" b="0" noProof="1">
                <a:solidFill>
                  <a:schemeClr val="tx1"/>
                </a:solidFill>
                <a:latin typeface="+mn-lt"/>
                <a:cs typeface="Arial" panose="020B0604020202020204" pitchFamily="34" charset="0"/>
              </a:rPr>
              <a:t>Do this at the very end to apply the changes on all slides</a:t>
            </a:r>
          </a:p>
          <a:p>
            <a:pPr eaLnBrk="1" hangingPunct="1">
              <a:spcAft>
                <a:spcPts val="600"/>
              </a:spcAft>
              <a:defRPr/>
            </a:pPr>
            <a:r>
              <a:rPr lang="en-GB" altLang="da-DK" sz="900" b="0" noProof="1">
                <a:solidFill>
                  <a:schemeClr val="tx1"/>
                </a:solidFill>
                <a:latin typeface="+mn-lt"/>
                <a:cs typeface="Arial" panose="020B0604020202020204" pitchFamily="34" charset="0"/>
              </a:rPr>
              <a:t>Click on </a:t>
            </a:r>
            <a:r>
              <a:rPr lang="en-GB" altLang="da-DK" sz="900" b="1" noProof="1">
                <a:solidFill>
                  <a:schemeClr val="tx1"/>
                </a:solidFill>
                <a:latin typeface="+mn-lt"/>
                <a:cs typeface="Arial" panose="020B0604020202020204" pitchFamily="34" charset="0"/>
              </a:rPr>
              <a:t>Header and Footer </a:t>
            </a:r>
            <a:r>
              <a:rPr lang="en-GB" altLang="da-DK" sz="900" b="0" noProof="1">
                <a:solidFill>
                  <a:schemeClr val="tx1"/>
                </a:solidFill>
                <a:latin typeface="+mn-lt"/>
                <a:cs typeface="Arial" panose="020B0604020202020204" pitchFamily="34" charset="0"/>
              </a:rPr>
              <a:t>in the </a:t>
            </a:r>
            <a:r>
              <a:rPr lang="en-GB" altLang="da-DK" sz="900" b="1" noProof="1">
                <a:solidFill>
                  <a:schemeClr val="tx1"/>
                </a:solidFill>
                <a:latin typeface="+mn-lt"/>
                <a:cs typeface="Arial" panose="020B0604020202020204" pitchFamily="34" charset="0"/>
              </a:rPr>
              <a:t>Insert</a:t>
            </a:r>
            <a:r>
              <a:rPr lang="en-GB" altLang="da-DK" sz="900" b="0" noProof="1">
                <a:solidFill>
                  <a:schemeClr val="tx1"/>
                </a:solidFill>
                <a:latin typeface="+mn-lt"/>
                <a:cs typeface="Arial" panose="020B0604020202020204" pitchFamily="34" charset="0"/>
              </a:rPr>
              <a:t> tab (write the desired text, click date or page number from or to)</a:t>
            </a:r>
          </a:p>
          <a:p>
            <a:pPr eaLnBrk="1" hangingPunct="1">
              <a:spcAft>
                <a:spcPts val="600"/>
              </a:spcAft>
              <a:defRPr/>
            </a:pPr>
            <a:r>
              <a:rPr lang="en-GB" altLang="da-DK" sz="900" b="0" noProof="1">
                <a:solidFill>
                  <a:schemeClr val="tx1"/>
                </a:solidFill>
                <a:latin typeface="+mn-lt"/>
                <a:cs typeface="Arial" panose="020B0604020202020204" pitchFamily="34" charset="0"/>
              </a:rPr>
              <a:t>Click </a:t>
            </a:r>
            <a:r>
              <a:rPr lang="en-GB" altLang="da-DK" sz="900" b="1" noProof="1">
                <a:solidFill>
                  <a:schemeClr val="tx1"/>
                </a:solidFill>
                <a:latin typeface="+mn-lt"/>
                <a:cs typeface="Arial" panose="020B0604020202020204" pitchFamily="34" charset="0"/>
              </a:rPr>
              <a:t>Apply to All </a:t>
            </a:r>
            <a:r>
              <a:rPr lang="en-GB" altLang="da-DK" sz="900" b="0" noProof="1">
                <a:solidFill>
                  <a:schemeClr val="tx1"/>
                </a:solidFill>
                <a:latin typeface="+mn-lt"/>
                <a:cs typeface="Arial" panose="020B0604020202020204" pitchFamily="34" charset="0"/>
              </a:rPr>
              <a:t>or </a:t>
            </a:r>
            <a:r>
              <a:rPr lang="en-GB" altLang="da-DK" sz="900" b="1" noProof="1">
                <a:solidFill>
                  <a:schemeClr val="tx1"/>
                </a:solidFill>
                <a:latin typeface="+mn-lt"/>
                <a:cs typeface="Arial" panose="020B0604020202020204" pitchFamily="34" charset="0"/>
              </a:rPr>
              <a:t>Apply</a:t>
            </a:r>
            <a:r>
              <a:rPr lang="en-GB" altLang="da-DK" sz="900" b="0" noProof="1">
                <a:solidFill>
                  <a:schemeClr val="tx1"/>
                </a:solidFill>
                <a:latin typeface="+mn-lt"/>
                <a:cs typeface="Arial" panose="020B0604020202020204" pitchFamily="34" charset="0"/>
              </a:rPr>
              <a:t> if only used on one slide</a:t>
            </a:r>
            <a:br>
              <a:rPr lang="en-GB" altLang="da-DK" sz="900" b="0" noProof="1">
                <a:solidFill>
                  <a:schemeClr val="tx1"/>
                </a:solidFill>
                <a:latin typeface="+mn-lt"/>
                <a:cs typeface="Arial" panose="020B0604020202020204" pitchFamily="34" charset="0"/>
              </a:rPr>
            </a:br>
            <a:endParaRPr lang="en-GB" altLang="da-DK" sz="900" b="0" noProof="1">
              <a:solidFill>
                <a:schemeClr val="tx1"/>
              </a:solidFill>
              <a:latin typeface="+mn-lt"/>
              <a:cs typeface="Arial" panose="020B0604020202020204" pitchFamily="34" charset="0"/>
            </a:endParaRPr>
          </a:p>
          <a:p>
            <a:pPr eaLnBrk="1" hangingPunct="1">
              <a:spcAft>
                <a:spcPts val="600"/>
              </a:spcAft>
              <a:defRPr/>
            </a:pPr>
            <a:r>
              <a:rPr lang="en-GB" sz="1600" dirty="0">
                <a:latin typeface="+mn-lt"/>
                <a:cs typeface="Arial" panose="020B0604020202020204" pitchFamily="34" charset="0"/>
              </a:rPr>
              <a:t>GRIDLINES</a:t>
            </a:r>
          </a:p>
          <a:p>
            <a:pPr eaLnBrk="1" hangingPunct="1">
              <a:spcAft>
                <a:spcPts val="600"/>
              </a:spcAft>
              <a:defRPr/>
            </a:pPr>
            <a:r>
              <a:rPr lang="en-GB" altLang="da-DK" sz="900" b="0" noProof="1">
                <a:solidFill>
                  <a:schemeClr val="tx1"/>
                </a:solidFill>
                <a:latin typeface="+mn-lt"/>
                <a:cs typeface="Arial" panose="020B0604020202020204" pitchFamily="34" charset="0"/>
              </a:rPr>
              <a:t>Click the </a:t>
            </a:r>
            <a:r>
              <a:rPr lang="en-GB" altLang="da-DK" sz="900" b="1" noProof="1">
                <a:solidFill>
                  <a:schemeClr val="tx1"/>
                </a:solidFill>
                <a:latin typeface="+mn-lt"/>
                <a:cs typeface="Arial" panose="020B0604020202020204" pitchFamily="34" charset="0"/>
              </a:rPr>
              <a:t>View</a:t>
            </a:r>
            <a:r>
              <a:rPr lang="en-GB" altLang="da-DK" sz="900" b="0" noProof="1">
                <a:solidFill>
                  <a:schemeClr val="tx1"/>
                </a:solidFill>
                <a:latin typeface="+mn-lt"/>
                <a:cs typeface="Arial" panose="020B0604020202020204" pitchFamily="34" charset="0"/>
              </a:rPr>
              <a:t> tab and set tick mark next to </a:t>
            </a:r>
            <a:r>
              <a:rPr lang="en-GB" altLang="da-DK" sz="900" b="1" noProof="1">
                <a:solidFill>
                  <a:schemeClr val="tx1"/>
                </a:solidFill>
                <a:latin typeface="+mn-lt"/>
                <a:cs typeface="Arial" panose="020B0604020202020204" pitchFamily="34" charset="0"/>
              </a:rPr>
              <a:t>Guides</a:t>
            </a:r>
            <a:endParaRPr lang="en-GB" altLang="da-DK" sz="900" b="0" noProof="1">
              <a:solidFill>
                <a:schemeClr val="tx1"/>
              </a:solidFill>
              <a:latin typeface="+mn-lt"/>
              <a:cs typeface="Arial" panose="020B0604020202020204" pitchFamily="34" charset="0"/>
            </a:endParaRPr>
          </a:p>
          <a:p>
            <a:pPr eaLnBrk="1" hangingPunct="1">
              <a:spcAft>
                <a:spcPts val="600"/>
              </a:spcAft>
              <a:defRPr/>
            </a:pPr>
            <a:r>
              <a:rPr lang="en-GB" altLang="da-DK" sz="900" b="1" noProof="1">
                <a:solidFill>
                  <a:schemeClr val="tx1"/>
                </a:solidFill>
                <a:latin typeface="+mn-lt"/>
                <a:cs typeface="Arial" panose="020B0604020202020204" pitchFamily="34" charset="0"/>
              </a:rPr>
              <a:t>HINT: Alt + F9 </a:t>
            </a:r>
            <a:r>
              <a:rPr lang="en-GB" altLang="da-DK" sz="900" b="0" noProof="1">
                <a:solidFill>
                  <a:schemeClr val="tx1"/>
                </a:solidFill>
                <a:latin typeface="+mn-lt"/>
                <a:cs typeface="Arial" panose="020B0604020202020204" pitchFamily="34" charset="0"/>
              </a:rPr>
              <a:t>for quick view of guides</a:t>
            </a:r>
            <a:br>
              <a:rPr lang="en-GB" altLang="da-DK" sz="900" b="0" noProof="1">
                <a:solidFill>
                  <a:schemeClr val="tx1"/>
                </a:solidFill>
                <a:latin typeface="+mn-lt"/>
                <a:cs typeface="Arial" panose="020B0604020202020204" pitchFamily="34" charset="0"/>
              </a:rPr>
            </a:br>
            <a:r>
              <a:rPr lang="en-GB" altLang="da-DK" sz="900" b="1" noProof="1">
                <a:solidFill>
                  <a:schemeClr val="tx1"/>
                </a:solidFill>
                <a:latin typeface="+mn-lt"/>
                <a:cs typeface="Arial" panose="020B0604020202020204" pitchFamily="34" charset="0"/>
              </a:rPr>
              <a:t>Mac: </a:t>
            </a:r>
            <a:r>
              <a:rPr lang="en-GB" sz="900" b="0" i="0" dirty="0">
                <a:solidFill>
                  <a:srgbClr val="333333"/>
                </a:solidFill>
                <a:effectLst/>
                <a:latin typeface="Arial"/>
              </a:rPr>
              <a:t>⌘ </a:t>
            </a:r>
            <a:r>
              <a:rPr lang="en-GB" altLang="da-DK" sz="900" b="0" noProof="1">
                <a:solidFill>
                  <a:schemeClr val="tx1"/>
                </a:solidFill>
                <a:latin typeface="+mn-lt"/>
                <a:cs typeface="Arial" panose="020B0604020202020204" pitchFamily="34" charset="0"/>
              </a:rPr>
              <a:t>+ option + ctrl + G</a:t>
            </a:r>
            <a:br>
              <a:rPr lang="en-GB" altLang="da-DK" sz="900" b="0" noProof="1">
                <a:solidFill>
                  <a:schemeClr val="tx1"/>
                </a:solidFill>
                <a:latin typeface="+mn-lt"/>
                <a:cs typeface="Arial" panose="020B0604020202020204" pitchFamily="34" charset="0"/>
              </a:rPr>
            </a:br>
            <a:endParaRPr lang="en-GB" altLang="da-DK" sz="900" b="0" noProof="1">
              <a:solidFill>
                <a:schemeClr val="tx1"/>
              </a:solidFill>
              <a:latin typeface="+mn-lt"/>
              <a:cs typeface="Arial" panose="020B0604020202020204" pitchFamily="34" charset="0"/>
            </a:endParaRPr>
          </a:p>
          <a:p>
            <a:pPr eaLnBrk="1" hangingPunct="1">
              <a:spcAft>
                <a:spcPts val="600"/>
              </a:spcAft>
              <a:defRPr/>
            </a:pPr>
            <a:r>
              <a:rPr lang="en-GB" altLang="da-DK" sz="1600" b="0" noProof="1">
                <a:solidFill>
                  <a:schemeClr val="tx1"/>
                </a:solidFill>
                <a:latin typeface="+mn-lt"/>
                <a:cs typeface="Arial" panose="020B0604020202020204" pitchFamily="34" charset="0"/>
              </a:rPr>
              <a:t>COPY/PASTE CONTENT</a:t>
            </a:r>
          </a:p>
          <a:p>
            <a:pPr eaLnBrk="1" hangingPunct="1">
              <a:spcAft>
                <a:spcPts val="600"/>
              </a:spcAft>
              <a:defRPr/>
            </a:pPr>
            <a:r>
              <a:rPr lang="en-GB" altLang="da-DK" sz="900" b="0" noProof="1">
                <a:solidFill>
                  <a:schemeClr val="tx1"/>
                </a:solidFill>
                <a:latin typeface="+mn-lt"/>
                <a:cs typeface="Arial" panose="020B0604020202020204" pitchFamily="34" charset="0"/>
              </a:rPr>
              <a:t>When copying old content to your new presentation, 2 options are available:</a:t>
            </a:r>
          </a:p>
          <a:p>
            <a:pPr eaLnBrk="1" hangingPunct="1">
              <a:spcAft>
                <a:spcPts val="600"/>
              </a:spcAft>
              <a:defRPr/>
            </a:pPr>
            <a:r>
              <a:rPr lang="en-GB" altLang="da-DK" sz="900" b="1" noProof="1">
                <a:solidFill>
                  <a:schemeClr val="tx1"/>
                </a:solidFill>
                <a:latin typeface="+mn-lt"/>
                <a:cs typeface="Arial" panose="020B0604020202020204" pitchFamily="34" charset="0"/>
              </a:rPr>
              <a:t>1. Best practice: </a:t>
            </a:r>
            <a:r>
              <a:rPr lang="en-GB" altLang="da-DK" sz="900" b="0" noProof="1">
                <a:solidFill>
                  <a:schemeClr val="tx1"/>
                </a:solidFill>
                <a:latin typeface="+mn-lt"/>
                <a:cs typeface="Arial" panose="020B0604020202020204" pitchFamily="34" charset="0"/>
              </a:rPr>
              <a:t>Create a slide in your new presentation and copy </a:t>
            </a:r>
            <a:r>
              <a:rPr lang="en-GB" altLang="da-DK" sz="900" b="0" i="0" u="sng" noProof="1">
                <a:solidFill>
                  <a:schemeClr val="tx1"/>
                </a:solidFill>
                <a:latin typeface="+mn-lt"/>
                <a:cs typeface="Arial" panose="020B0604020202020204" pitchFamily="34" charset="0"/>
              </a:rPr>
              <a:t>one</a:t>
            </a:r>
            <a:r>
              <a:rPr lang="en-GB" altLang="da-DK" sz="900" b="0" i="0" u="none" noProof="1">
                <a:solidFill>
                  <a:schemeClr val="tx1"/>
                </a:solidFill>
                <a:latin typeface="+mn-lt"/>
                <a:cs typeface="Arial" panose="020B0604020202020204" pitchFamily="34" charset="0"/>
              </a:rPr>
              <a:t> piece of content at a time (e.g. copy all text from </a:t>
            </a:r>
            <a:r>
              <a:rPr lang="en-GB" altLang="da-DK" sz="900" b="0" i="0" u="sng" noProof="1">
                <a:solidFill>
                  <a:schemeClr val="tx1"/>
                </a:solidFill>
                <a:latin typeface="+mn-lt"/>
                <a:cs typeface="Arial" panose="020B0604020202020204" pitchFamily="34" charset="0"/>
              </a:rPr>
              <a:t>one</a:t>
            </a:r>
            <a:r>
              <a:rPr lang="en-GB" altLang="da-DK" sz="900" b="0" i="0" u="none" noProof="1">
                <a:solidFill>
                  <a:schemeClr val="tx1"/>
                </a:solidFill>
                <a:latin typeface="+mn-lt"/>
                <a:cs typeface="Arial" panose="020B0604020202020204" pitchFamily="34" charset="0"/>
              </a:rPr>
              <a:t> textbox)</a:t>
            </a:r>
            <a:endParaRPr lang="en-GB" altLang="da-DK" sz="900" b="1" i="0" u="sng" noProof="1">
              <a:solidFill>
                <a:schemeClr val="tx1"/>
              </a:solidFill>
              <a:latin typeface="+mn-lt"/>
              <a:cs typeface="Arial" panose="020B0604020202020204" pitchFamily="34" charset="0"/>
            </a:endParaRPr>
          </a:p>
          <a:p>
            <a:pPr eaLnBrk="1" hangingPunct="1">
              <a:spcAft>
                <a:spcPts val="600"/>
              </a:spcAft>
              <a:defRPr/>
            </a:pPr>
            <a:r>
              <a:rPr lang="en-GB" altLang="da-DK" sz="900" b="1" noProof="1">
                <a:solidFill>
                  <a:schemeClr val="tx1"/>
                </a:solidFill>
                <a:latin typeface="+mn-lt"/>
                <a:cs typeface="Arial" panose="020B0604020202020204" pitchFamily="34" charset="0"/>
              </a:rPr>
              <a:t>2. </a:t>
            </a:r>
            <a:r>
              <a:rPr lang="en-GB" altLang="da-DK" sz="900" b="0" noProof="1">
                <a:solidFill>
                  <a:schemeClr val="tx1"/>
                </a:solidFill>
                <a:latin typeface="+mn-lt"/>
                <a:cs typeface="Arial" panose="020B0604020202020204" pitchFamily="34" charset="0"/>
              </a:rPr>
              <a:t>Or copy an entire slide into your new presentation and then choose a fitting layout. Remember to delete the old, wrong layouts (go to View &gt; Slidemaster and delete them)</a:t>
            </a:r>
            <a:endParaRPr lang="en-GB" altLang="da-DK" sz="900" b="1" noProof="1">
              <a:solidFill>
                <a:schemeClr val="tx1"/>
              </a:solidFill>
              <a:latin typeface="+mn-lt"/>
              <a:cs typeface="Arial" panose="020B0604020202020204" pitchFamily="34" charset="0"/>
            </a:endParaRPr>
          </a:p>
        </p:txBody>
      </p:sp>
      <p:pic>
        <p:nvPicPr>
          <p:cNvPr id="19" name="Picture 18">
            <a:extLst>
              <a:ext uri="{FF2B5EF4-FFF2-40B4-BE49-F238E27FC236}">
                <a16:creationId xmlns:a16="http://schemas.microsoft.com/office/drawing/2014/main" id="{0722642E-922E-4D3E-9481-C027E3A93CD0}"/>
              </a:ext>
            </a:extLst>
          </p:cNvPr>
          <p:cNvPicPr>
            <a:picLocks noChangeAspect="1"/>
          </p:cNvPicPr>
          <p:nvPr userDrawn="1"/>
        </p:nvPicPr>
        <p:blipFill>
          <a:blip r:embed="rId2"/>
          <a:stretch>
            <a:fillRect/>
          </a:stretch>
        </p:blipFill>
        <p:spPr>
          <a:xfrm>
            <a:off x="2972055" y="5081316"/>
            <a:ext cx="475428" cy="176762"/>
          </a:xfrm>
          <a:prstGeom prst="rect">
            <a:avLst/>
          </a:prstGeom>
        </p:spPr>
      </p:pic>
      <p:pic>
        <p:nvPicPr>
          <p:cNvPr id="22" name="Picture 21">
            <a:extLst>
              <a:ext uri="{FF2B5EF4-FFF2-40B4-BE49-F238E27FC236}">
                <a16:creationId xmlns:a16="http://schemas.microsoft.com/office/drawing/2014/main" id="{F37E3D92-3923-49A5-9D66-A01D052984C0}"/>
              </a:ext>
            </a:extLst>
          </p:cNvPr>
          <p:cNvPicPr>
            <a:picLocks noChangeAspect="1"/>
          </p:cNvPicPr>
          <p:nvPr userDrawn="1"/>
        </p:nvPicPr>
        <p:blipFill rotWithShape="1">
          <a:blip r:embed="rId3"/>
          <a:srcRect l="3901" t="45142" r="62601" b="9046"/>
          <a:stretch/>
        </p:blipFill>
        <p:spPr>
          <a:xfrm>
            <a:off x="6579394" y="2036591"/>
            <a:ext cx="341204" cy="321707"/>
          </a:xfrm>
          <a:prstGeom prst="rect">
            <a:avLst/>
          </a:prstGeom>
        </p:spPr>
      </p:pic>
      <p:pic>
        <p:nvPicPr>
          <p:cNvPr id="24" name="Picture 16">
            <a:extLst>
              <a:ext uri="{FF2B5EF4-FFF2-40B4-BE49-F238E27FC236}">
                <a16:creationId xmlns:a16="http://schemas.microsoft.com/office/drawing/2014/main" id="{EE4BD888-DAA9-4A3B-ADD9-0ACB9540A63B}"/>
              </a:ext>
            </a:extLst>
          </p:cNvPr>
          <p:cNvPicPr>
            <a:picLocks noChangeAspect="1"/>
          </p:cNvPicPr>
          <p:nvPr userDrawn="1"/>
        </p:nvPicPr>
        <p:blipFill>
          <a:blip r:embed="rId4"/>
          <a:stretch>
            <a:fillRect/>
          </a:stretch>
        </p:blipFill>
        <p:spPr>
          <a:xfrm>
            <a:off x="2972055" y="4264321"/>
            <a:ext cx="328881" cy="505501"/>
          </a:xfrm>
          <a:prstGeom prst="rect">
            <a:avLst/>
          </a:prstGeom>
        </p:spPr>
      </p:pic>
      <p:pic>
        <p:nvPicPr>
          <p:cNvPr id="26" name="Picture 20">
            <a:extLst>
              <a:ext uri="{FF2B5EF4-FFF2-40B4-BE49-F238E27FC236}">
                <a16:creationId xmlns:a16="http://schemas.microsoft.com/office/drawing/2014/main" id="{ADF46DFB-ABDB-43BA-AD93-FDEE2D7642D0}"/>
              </a:ext>
            </a:extLst>
          </p:cNvPr>
          <p:cNvPicPr>
            <a:picLocks noChangeAspect="1"/>
          </p:cNvPicPr>
          <p:nvPr userDrawn="1"/>
        </p:nvPicPr>
        <p:blipFill>
          <a:blip r:embed="rId5"/>
          <a:stretch>
            <a:fillRect/>
          </a:stretch>
        </p:blipFill>
        <p:spPr>
          <a:xfrm>
            <a:off x="2974753" y="3531166"/>
            <a:ext cx="538465" cy="172841"/>
          </a:xfrm>
          <a:prstGeom prst="rect">
            <a:avLst/>
          </a:prstGeom>
        </p:spPr>
      </p:pic>
      <p:pic>
        <p:nvPicPr>
          <p:cNvPr id="27" name="Picture 19">
            <a:extLst>
              <a:ext uri="{FF2B5EF4-FFF2-40B4-BE49-F238E27FC236}">
                <a16:creationId xmlns:a16="http://schemas.microsoft.com/office/drawing/2014/main" id="{CF6F40E1-EF2A-4675-A88E-429AD3ADD347}"/>
              </a:ext>
            </a:extLst>
          </p:cNvPr>
          <p:cNvPicPr>
            <a:picLocks noChangeAspect="1"/>
          </p:cNvPicPr>
          <p:nvPr userDrawn="1"/>
        </p:nvPicPr>
        <p:blipFill>
          <a:blip r:embed="rId6"/>
          <a:stretch>
            <a:fillRect/>
          </a:stretch>
        </p:blipFill>
        <p:spPr>
          <a:xfrm>
            <a:off x="6655538" y="2755071"/>
            <a:ext cx="313788" cy="543900"/>
          </a:xfrm>
          <a:prstGeom prst="rect">
            <a:avLst/>
          </a:prstGeom>
        </p:spPr>
      </p:pic>
      <p:pic>
        <p:nvPicPr>
          <p:cNvPr id="18" name="Picture 12">
            <a:extLst>
              <a:ext uri="{FF2B5EF4-FFF2-40B4-BE49-F238E27FC236}">
                <a16:creationId xmlns:a16="http://schemas.microsoft.com/office/drawing/2014/main" id="{1EEB59ED-856C-4646-8080-8164D2973D0E}"/>
              </a:ext>
            </a:extLst>
          </p:cNvPr>
          <p:cNvPicPr>
            <a:picLocks noChangeAspect="1"/>
          </p:cNvPicPr>
          <p:nvPr userDrawn="1"/>
        </p:nvPicPr>
        <p:blipFill>
          <a:blip r:embed="rId7"/>
          <a:stretch>
            <a:fillRect/>
          </a:stretch>
        </p:blipFill>
        <p:spPr>
          <a:xfrm>
            <a:off x="10756665" y="2281948"/>
            <a:ext cx="378293" cy="543366"/>
          </a:xfrm>
          <a:prstGeom prst="rect">
            <a:avLst/>
          </a:prstGeom>
        </p:spPr>
      </p:pic>
      <p:pic>
        <p:nvPicPr>
          <p:cNvPr id="11" name="Picture 10">
            <a:extLst>
              <a:ext uri="{FF2B5EF4-FFF2-40B4-BE49-F238E27FC236}">
                <a16:creationId xmlns:a16="http://schemas.microsoft.com/office/drawing/2014/main" id="{718B3BD4-04BC-40A0-B801-FB79B0884023}"/>
              </a:ext>
            </a:extLst>
          </p:cNvPr>
          <p:cNvPicPr>
            <a:picLocks noChangeAspect="1"/>
          </p:cNvPicPr>
          <p:nvPr userDrawn="1"/>
        </p:nvPicPr>
        <p:blipFill>
          <a:blip r:embed="rId8"/>
          <a:stretch>
            <a:fillRect/>
          </a:stretch>
        </p:blipFill>
        <p:spPr>
          <a:xfrm>
            <a:off x="2972055" y="2819876"/>
            <a:ext cx="457143" cy="257143"/>
          </a:xfrm>
          <a:prstGeom prst="rect">
            <a:avLst/>
          </a:prstGeom>
        </p:spPr>
      </p:pic>
    </p:spTree>
    <p:extLst>
      <p:ext uri="{BB962C8B-B14F-4D97-AF65-F5344CB8AC3E}">
        <p14:creationId xmlns:p14="http://schemas.microsoft.com/office/powerpoint/2010/main" val="2217397770"/>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User guide Templafy">
    <p:spTree>
      <p:nvGrpSpPr>
        <p:cNvPr id="1" name=""/>
        <p:cNvGrpSpPr/>
        <p:nvPr/>
      </p:nvGrpSpPr>
      <p:grpSpPr>
        <a:xfrm>
          <a:off x="0" y="0"/>
          <a:ext cx="0" cy="0"/>
          <a:chOff x="0" y="0"/>
          <a:chExt cx="0" cy="0"/>
        </a:xfrm>
      </p:grpSpPr>
      <p:sp>
        <p:nvSpPr>
          <p:cNvPr id="20" name="Date Placeholder 6" hidden="1">
            <a:extLst>
              <a:ext uri="{FF2B5EF4-FFF2-40B4-BE49-F238E27FC236}">
                <a16:creationId xmlns:a16="http://schemas.microsoft.com/office/drawing/2014/main" id="{56AA1691-6753-45B8-AB77-1105989467F7}"/>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21" name="Footer Placeholder 8" hidden="1">
            <a:extLst>
              <a:ext uri="{FF2B5EF4-FFF2-40B4-BE49-F238E27FC236}">
                <a16:creationId xmlns:a16="http://schemas.microsoft.com/office/drawing/2014/main" id="{2F8C9320-E8BF-471F-8DD3-1BC479021917}"/>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22" name="Slide Number Placeholder 10" hidden="1">
            <a:extLst>
              <a:ext uri="{FF2B5EF4-FFF2-40B4-BE49-F238E27FC236}">
                <a16:creationId xmlns:a16="http://schemas.microsoft.com/office/drawing/2014/main" id="{B01A309B-80AB-481C-AE3F-3C56C2C92EE2}"/>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23" name="Text Box 3">
            <a:extLst>
              <a:ext uri="{FF2B5EF4-FFF2-40B4-BE49-F238E27FC236}">
                <a16:creationId xmlns:a16="http://schemas.microsoft.com/office/drawing/2014/main" id="{19798472-DC87-414E-BC4E-CFAF99EF0ED7}"/>
              </a:ext>
            </a:extLst>
          </p:cNvPr>
          <p:cNvSpPr txBox="1">
            <a:spLocks noChangeArrowheads="1"/>
          </p:cNvSpPr>
          <p:nvPr userDrawn="1"/>
        </p:nvSpPr>
        <p:spPr bwMode="auto">
          <a:xfrm>
            <a:off x="4352400" y="1753200"/>
            <a:ext cx="2700000" cy="4909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1200"/>
              </a:spcBef>
              <a:spcAft>
                <a:spcPts val="600"/>
              </a:spcAft>
              <a:buClrTx/>
              <a:buSzTx/>
              <a:buFontTx/>
              <a:buNone/>
              <a:tabLst/>
              <a:defRPr/>
            </a:pPr>
            <a:r>
              <a:rPr lang="en-GB" sz="1600" dirty="0">
                <a:latin typeface="+mn-lt"/>
                <a:cs typeface="Arial" panose="020B0604020202020204" pitchFamily="34" charset="0"/>
              </a:rPr>
              <a:t>PICTURES</a:t>
            </a:r>
            <a:br>
              <a:rPr lang="en-GB" sz="900" dirty="0">
                <a:latin typeface="+mn-lt"/>
                <a:cs typeface="Arial" panose="020B0604020202020204" pitchFamily="34" charset="0"/>
              </a:rPr>
            </a:br>
            <a:r>
              <a:rPr lang="en-GB" sz="900" b="1" noProof="1">
                <a:solidFill>
                  <a:schemeClr val="tx1"/>
                </a:solidFill>
                <a:latin typeface="+mn-lt"/>
                <a:cs typeface="Arial" panose="020B0604020202020204" pitchFamily="34" charset="0"/>
              </a:rPr>
              <a:t>Insert corporate picture from Templafy</a:t>
            </a:r>
            <a:endParaRPr lang="en-GB" altLang="da-DK" sz="900" b="0" noProof="1">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r>
              <a:rPr lang="en-GB" altLang="da-DK" sz="900" b="1" noProof="1">
                <a:solidFill>
                  <a:schemeClr val="tx1"/>
                </a:solidFill>
                <a:latin typeface="+mn-lt"/>
                <a:cs typeface="Arial" panose="020B0604020202020204" pitchFamily="34" charset="0"/>
              </a:rPr>
              <a:t>1.</a:t>
            </a:r>
            <a:r>
              <a:rPr lang="en-GB" altLang="da-DK" sz="900" b="0" noProof="1">
                <a:solidFill>
                  <a:schemeClr val="tx1"/>
                </a:solidFill>
                <a:latin typeface="+mn-lt"/>
                <a:cs typeface="Arial" panose="020B0604020202020204" pitchFamily="34" charset="0"/>
              </a:rPr>
              <a:t> Click the blue </a:t>
            </a:r>
            <a:r>
              <a:rPr lang="en-GB" altLang="da-DK" sz="900" b="1" baseline="0" noProof="1">
                <a:solidFill>
                  <a:schemeClr val="tx1"/>
                </a:solidFill>
                <a:latin typeface="+mn-lt"/>
                <a:cs typeface="Arial" panose="020B0604020202020204" pitchFamily="34" charset="0"/>
              </a:rPr>
              <a:t>Templafy </a:t>
            </a:r>
            <a:r>
              <a:rPr lang="en-GB" altLang="da-DK" sz="900" b="0" baseline="0" noProof="1">
                <a:solidFill>
                  <a:schemeClr val="tx1"/>
                </a:solidFill>
                <a:latin typeface="+mn-lt"/>
                <a:cs typeface="Arial" panose="020B0604020202020204" pitchFamily="34" charset="0"/>
              </a:rPr>
              <a:t>button</a:t>
            </a:r>
          </a:p>
          <a:p>
            <a:pPr marL="0" marR="0" lvl="0" indent="0" algn="l" defTabSz="914400" rtl="0" eaLnBrk="1" fontAlgn="auto" latinLnBrk="0" hangingPunct="1">
              <a:lnSpc>
                <a:spcPct val="100000"/>
              </a:lnSpc>
              <a:spcBef>
                <a:spcPts val="0"/>
              </a:spcBef>
              <a:spcAft>
                <a:spcPts val="600"/>
              </a:spcAft>
              <a:buClrTx/>
              <a:buSzTx/>
              <a:buFontTx/>
              <a:buNone/>
              <a:tabLst/>
              <a:defRPr/>
            </a:pPr>
            <a:r>
              <a:rPr lang="en-GB" altLang="da-DK" sz="900" b="1" baseline="0" noProof="1">
                <a:solidFill>
                  <a:schemeClr val="tx1"/>
                </a:solidFill>
                <a:latin typeface="+mn-lt"/>
                <a:cs typeface="Arial" panose="020B0604020202020204" pitchFamily="34" charset="0"/>
              </a:rPr>
              <a:t>2. </a:t>
            </a:r>
            <a:r>
              <a:rPr lang="en-GB" altLang="da-DK" sz="900" b="0" baseline="0" noProof="1">
                <a:solidFill>
                  <a:schemeClr val="tx1"/>
                </a:solidFill>
                <a:latin typeface="+mn-lt"/>
                <a:cs typeface="Arial" panose="020B0604020202020204" pitchFamily="34" charset="0"/>
              </a:rPr>
              <a:t>In the dropdown, click </a:t>
            </a:r>
            <a:r>
              <a:rPr lang="en-GB" altLang="da-DK" sz="900" b="1" baseline="0" noProof="1">
                <a:solidFill>
                  <a:schemeClr val="tx1"/>
                </a:solidFill>
                <a:latin typeface="+mn-lt"/>
                <a:cs typeface="Arial" panose="020B0604020202020204" pitchFamily="34" charset="0"/>
              </a:rPr>
              <a:t>Images</a:t>
            </a:r>
            <a:r>
              <a:rPr lang="en-GB" altLang="da-DK" sz="900" b="0" baseline="0" noProof="1">
                <a:solidFill>
                  <a:schemeClr val="tx1"/>
                </a:solidFill>
                <a:latin typeface="+mn-lt"/>
                <a:cs typeface="Arial" panose="020B0604020202020204" pitchFamily="34" charset="0"/>
              </a:rPr>
              <a:t>, or click the </a:t>
            </a:r>
            <a:r>
              <a:rPr lang="en-GB" altLang="da-DK" sz="900" b="1" baseline="0" noProof="1">
                <a:solidFill>
                  <a:schemeClr val="tx1"/>
                </a:solidFill>
                <a:latin typeface="+mn-lt"/>
                <a:cs typeface="Arial" panose="020B0604020202020204" pitchFamily="34" charset="0"/>
              </a:rPr>
              <a:t>Images </a:t>
            </a:r>
            <a:r>
              <a:rPr lang="en-GB" altLang="da-DK" sz="900" b="0" i="0" baseline="0" noProof="1">
                <a:solidFill>
                  <a:schemeClr val="tx1"/>
                </a:solidFill>
                <a:latin typeface="+mn-lt"/>
                <a:cs typeface="Arial" panose="020B0604020202020204" pitchFamily="34" charset="0"/>
              </a:rPr>
              <a:t>button</a:t>
            </a:r>
            <a:r>
              <a:rPr lang="en-GB" altLang="da-DK" sz="900" b="0" baseline="0" noProof="1">
                <a:solidFill>
                  <a:schemeClr val="tx1"/>
                </a:solidFill>
                <a:latin typeface="+mn-lt"/>
                <a:cs typeface="Arial" panose="020B0604020202020204" pitchFamily="34" charset="0"/>
              </a:rPr>
              <a:t> in the Templafy pane on the right side of the screen</a:t>
            </a:r>
            <a:endParaRPr lang="en-GB" altLang="da-DK" sz="900" noProof="1">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endParaRPr lang="en-GB" altLang="da-DK" sz="900" b="0" baseline="0" noProof="1">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r>
              <a:rPr lang="en-GB" altLang="da-DK" sz="900" b="1" baseline="0" noProof="1">
                <a:solidFill>
                  <a:schemeClr val="tx1"/>
                </a:solidFill>
                <a:latin typeface="+mn-lt"/>
                <a:cs typeface="Arial" panose="020B0604020202020204" pitchFamily="34" charset="0"/>
              </a:rPr>
              <a:t>Insert picture</a:t>
            </a:r>
          </a:p>
          <a:p>
            <a:pPr eaLnBrk="1" hangingPunct="1">
              <a:spcAft>
                <a:spcPts val="600"/>
              </a:spcAft>
              <a:defRPr/>
            </a:pPr>
            <a:r>
              <a:rPr lang="en-GB" altLang="da-DK" sz="900" b="0" noProof="1">
                <a:solidFill>
                  <a:schemeClr val="tx1"/>
                </a:solidFill>
                <a:latin typeface="+mn-lt"/>
                <a:cs typeface="Arial" panose="020B0604020202020204" pitchFamily="34" charset="0"/>
              </a:rPr>
              <a:t>On slides with pictureplaceholder, click on the icon and choose </a:t>
            </a:r>
            <a:r>
              <a:rPr lang="en-GB" altLang="da-DK" sz="900" b="1" noProof="1">
                <a:solidFill>
                  <a:schemeClr val="tx1"/>
                </a:solidFill>
                <a:latin typeface="+mn-lt"/>
                <a:cs typeface="Arial" panose="020B0604020202020204" pitchFamily="34" charset="0"/>
              </a:rPr>
              <a:t>Insert</a:t>
            </a:r>
          </a:p>
          <a:p>
            <a:pPr eaLnBrk="1" hangingPunct="1">
              <a:spcBef>
                <a:spcPts val="1200"/>
              </a:spcBef>
              <a:spcAft>
                <a:spcPts val="600"/>
              </a:spcAft>
              <a:defRPr/>
            </a:pPr>
            <a:r>
              <a:rPr lang="en-GB" sz="900" b="1" noProof="1">
                <a:solidFill>
                  <a:schemeClr val="tx1"/>
                </a:solidFill>
                <a:latin typeface="+mn-lt"/>
                <a:cs typeface="Arial" panose="020B0604020202020204" pitchFamily="34" charset="0"/>
              </a:rPr>
              <a:t>Crop picture</a:t>
            </a:r>
          </a:p>
          <a:p>
            <a:pPr eaLnBrk="1" hangingPunct="1">
              <a:spcAft>
                <a:spcPts val="600"/>
              </a:spcAft>
              <a:defRPr/>
            </a:pPr>
            <a:r>
              <a:rPr lang="en-GB" altLang="da-DK" sz="900" b="1" noProof="1">
                <a:solidFill>
                  <a:schemeClr val="tx1"/>
                </a:solidFill>
                <a:latin typeface="+mn-lt"/>
                <a:cs typeface="Arial" panose="020B0604020202020204" pitchFamily="34" charset="0"/>
              </a:rPr>
              <a:t>1. </a:t>
            </a:r>
            <a:r>
              <a:rPr lang="en-GB" altLang="da-DK" sz="900" b="0" noProof="1">
                <a:solidFill>
                  <a:schemeClr val="tx1"/>
                </a:solidFill>
                <a:latin typeface="+mn-lt"/>
                <a:cs typeface="Arial" panose="020B0604020202020204" pitchFamily="34" charset="0"/>
              </a:rPr>
              <a:t>Click </a:t>
            </a:r>
            <a:r>
              <a:rPr lang="en-GB" altLang="da-DK" sz="900" b="1" noProof="1">
                <a:solidFill>
                  <a:schemeClr val="tx1"/>
                </a:solidFill>
                <a:latin typeface="+mn-lt"/>
                <a:cs typeface="Arial" panose="020B0604020202020204" pitchFamily="34" charset="0"/>
              </a:rPr>
              <a:t>Crop</a:t>
            </a:r>
            <a:r>
              <a:rPr lang="en-GB" altLang="da-DK" sz="900" b="0" noProof="1">
                <a:solidFill>
                  <a:schemeClr val="tx1"/>
                </a:solidFill>
                <a:latin typeface="+mn-lt"/>
                <a:cs typeface="Arial" panose="020B0604020202020204" pitchFamily="34" charset="0"/>
              </a:rPr>
              <a:t> to change size or focus of the picture</a:t>
            </a:r>
          </a:p>
          <a:p>
            <a:pPr eaLnBrk="1" hangingPunct="1">
              <a:spcAft>
                <a:spcPts val="600"/>
              </a:spcAft>
              <a:defRPr/>
            </a:pPr>
            <a:r>
              <a:rPr lang="en-GB" altLang="da-DK" sz="900" b="1" noProof="1">
                <a:solidFill>
                  <a:schemeClr val="tx1"/>
                </a:solidFill>
                <a:latin typeface="+mn-lt"/>
                <a:cs typeface="Arial" panose="020B0604020202020204" pitchFamily="34" charset="0"/>
              </a:rPr>
              <a:t>2. </a:t>
            </a:r>
            <a:r>
              <a:rPr lang="en-GB" altLang="da-DK" sz="900" b="0" noProof="1">
                <a:solidFill>
                  <a:schemeClr val="tx1"/>
                </a:solidFill>
                <a:latin typeface="+mn-lt"/>
                <a:cs typeface="Arial" panose="020B0604020202020204" pitchFamily="34" charset="0"/>
              </a:rPr>
              <a:t>If you want to scale the picture, hold </a:t>
            </a:r>
            <a:r>
              <a:rPr lang="en-GB" altLang="da-DK" sz="900" b="1" noProof="1">
                <a:solidFill>
                  <a:schemeClr val="tx1"/>
                </a:solidFill>
                <a:latin typeface="+mn-lt"/>
                <a:cs typeface="Arial" panose="020B0604020202020204" pitchFamily="34" charset="0"/>
              </a:rPr>
              <a:t>SHIFT</a:t>
            </a:r>
            <a:r>
              <a:rPr lang="en-GB" altLang="da-DK" sz="900" b="0" noProof="1">
                <a:solidFill>
                  <a:schemeClr val="tx1"/>
                </a:solidFill>
                <a:latin typeface="+mn-lt"/>
                <a:cs typeface="Arial" panose="020B0604020202020204" pitchFamily="34" charset="0"/>
              </a:rPr>
              <a:t>-key down while dragging the corners of the picture</a:t>
            </a:r>
            <a:br>
              <a:rPr lang="en-GB" altLang="da-DK" sz="900" b="0" noProof="1">
                <a:solidFill>
                  <a:schemeClr val="tx1"/>
                </a:solidFill>
                <a:latin typeface="+mn-lt"/>
                <a:cs typeface="Arial" panose="020B0604020202020204" pitchFamily="34" charset="0"/>
              </a:rPr>
            </a:br>
            <a:endParaRPr lang="en-GB" altLang="da-DK" sz="900" b="0" noProof="1">
              <a:solidFill>
                <a:schemeClr val="tx1"/>
              </a:solidFill>
              <a:latin typeface="+mn-lt"/>
              <a:cs typeface="Arial" panose="020B0604020202020204" pitchFamily="34" charset="0"/>
            </a:endParaRPr>
          </a:p>
          <a:p>
            <a:pPr eaLnBrk="1" hangingPunct="1">
              <a:spcAft>
                <a:spcPts val="600"/>
              </a:spcAft>
              <a:defRPr/>
            </a:pPr>
            <a:r>
              <a:rPr lang="en-GB" altLang="da-DK" sz="900" b="1" noProof="1">
                <a:solidFill>
                  <a:schemeClr val="tx1"/>
                </a:solidFill>
                <a:latin typeface="+mn-lt"/>
                <a:cs typeface="Arial" panose="020B0604020202020204" pitchFamily="34" charset="0"/>
              </a:rPr>
              <a:t>HINT: </a:t>
            </a:r>
            <a:r>
              <a:rPr lang="en-GB" altLang="da-DK" sz="900" b="0" noProof="1">
                <a:solidFill>
                  <a:schemeClr val="tx1"/>
                </a:solidFill>
                <a:latin typeface="+mn-lt"/>
                <a:cs typeface="Arial" panose="020B0604020202020204" pitchFamily="34" charset="0"/>
              </a:rPr>
              <a:t>If you delete the picture and insert a new one, the picture may lie in front of the text or graphic. If this happens, select the picture, </a:t>
            </a:r>
            <a:br>
              <a:rPr lang="en-GB" altLang="da-DK" sz="900" b="0" noProof="1">
                <a:solidFill>
                  <a:schemeClr val="tx1"/>
                </a:solidFill>
                <a:latin typeface="+mn-lt"/>
                <a:cs typeface="Arial" panose="020B0604020202020204" pitchFamily="34" charset="0"/>
              </a:rPr>
            </a:br>
            <a:r>
              <a:rPr lang="en-GB" altLang="da-DK" sz="900" b="0" noProof="1">
                <a:solidFill>
                  <a:schemeClr val="tx1"/>
                </a:solidFill>
                <a:latin typeface="+mn-lt"/>
                <a:cs typeface="Arial" panose="020B0604020202020204" pitchFamily="34" charset="0"/>
              </a:rPr>
              <a:t>right-click and choose </a:t>
            </a:r>
            <a:r>
              <a:rPr lang="en-GB" altLang="da-DK" sz="900" b="1" noProof="1">
                <a:solidFill>
                  <a:schemeClr val="tx1"/>
                </a:solidFill>
                <a:latin typeface="+mn-lt"/>
                <a:cs typeface="Arial" panose="020B0604020202020204" pitchFamily="34" charset="0"/>
              </a:rPr>
              <a:t>Send to Back</a:t>
            </a:r>
          </a:p>
          <a:p>
            <a:pPr marL="0" marR="0" lvl="0" indent="0" algn="l" defTabSz="914400" rtl="0" eaLnBrk="1" fontAlgn="auto" latinLnBrk="0" hangingPunct="1">
              <a:lnSpc>
                <a:spcPct val="100000"/>
              </a:lnSpc>
              <a:spcBef>
                <a:spcPts val="1200"/>
              </a:spcBef>
              <a:spcAft>
                <a:spcPts val="600"/>
              </a:spcAft>
              <a:buClrTx/>
              <a:buSzTx/>
              <a:buFontTx/>
              <a:buNone/>
              <a:tabLst/>
              <a:defRPr/>
            </a:pPr>
            <a:r>
              <a:rPr lang="en-GB" sz="1600" dirty="0">
                <a:latin typeface="+mn-lt"/>
                <a:cs typeface="Arial" panose="020B0604020202020204" pitchFamily="34" charset="0"/>
              </a:rPr>
              <a:t>GRIDLINES</a:t>
            </a:r>
            <a:endParaRPr lang="en-GB" sz="1600" b="1" noProof="1">
              <a:solidFill>
                <a:schemeClr val="tx1"/>
              </a:solidFill>
              <a:latin typeface="+mn-lt"/>
              <a:cs typeface="Arial" panose="020B0604020202020204" pitchFamily="34" charset="0"/>
            </a:endParaRPr>
          </a:p>
          <a:p>
            <a:pPr eaLnBrk="1" hangingPunct="1">
              <a:spcAft>
                <a:spcPts val="600"/>
              </a:spcAft>
              <a:defRPr/>
            </a:pPr>
            <a:r>
              <a:rPr lang="en-GB" altLang="da-DK" sz="900" b="0" noProof="1">
                <a:solidFill>
                  <a:schemeClr val="tx1"/>
                </a:solidFill>
                <a:latin typeface="+mn-lt"/>
                <a:cs typeface="Arial" panose="020B0604020202020204" pitchFamily="34" charset="0"/>
              </a:rPr>
              <a:t>Click the </a:t>
            </a:r>
            <a:r>
              <a:rPr lang="en-GB" altLang="da-DK" sz="900" b="1" noProof="1">
                <a:solidFill>
                  <a:schemeClr val="tx1"/>
                </a:solidFill>
                <a:latin typeface="+mn-lt"/>
                <a:cs typeface="Arial" panose="020B0604020202020204" pitchFamily="34" charset="0"/>
              </a:rPr>
              <a:t>View</a:t>
            </a:r>
            <a:r>
              <a:rPr lang="en-GB" altLang="da-DK" sz="900" b="0" noProof="1">
                <a:solidFill>
                  <a:schemeClr val="tx1"/>
                </a:solidFill>
                <a:latin typeface="+mn-lt"/>
                <a:cs typeface="Arial" panose="020B0604020202020204" pitchFamily="34" charset="0"/>
              </a:rPr>
              <a:t> tab and set tick mark next to </a:t>
            </a:r>
            <a:r>
              <a:rPr lang="en-GB" altLang="da-DK" sz="900" b="1" noProof="1">
                <a:solidFill>
                  <a:schemeClr val="tx1"/>
                </a:solidFill>
                <a:latin typeface="+mn-lt"/>
                <a:cs typeface="Arial" panose="020B0604020202020204" pitchFamily="34" charset="0"/>
              </a:rPr>
              <a:t>Guides</a:t>
            </a:r>
            <a:endParaRPr lang="en-GB" altLang="da-DK" sz="900" b="0" noProof="1">
              <a:solidFill>
                <a:schemeClr val="tx1"/>
              </a:solidFill>
              <a:latin typeface="+mn-lt"/>
              <a:cs typeface="Arial" panose="020B0604020202020204" pitchFamily="34" charset="0"/>
            </a:endParaRPr>
          </a:p>
          <a:p>
            <a:pPr eaLnBrk="1" hangingPunct="1">
              <a:spcAft>
                <a:spcPts val="600"/>
              </a:spcAft>
              <a:defRPr/>
            </a:pPr>
            <a:r>
              <a:rPr lang="en-GB" altLang="da-DK" sz="900" b="1" noProof="1">
                <a:solidFill>
                  <a:schemeClr val="tx1"/>
                </a:solidFill>
                <a:latin typeface="+mn-lt"/>
                <a:cs typeface="Arial" panose="020B0604020202020204" pitchFamily="34" charset="0"/>
              </a:rPr>
              <a:t>HINT: Alt + F9 </a:t>
            </a:r>
            <a:r>
              <a:rPr lang="en-GB" altLang="da-DK" sz="900" b="0" noProof="1">
                <a:solidFill>
                  <a:schemeClr val="tx1"/>
                </a:solidFill>
                <a:latin typeface="+mn-lt"/>
                <a:cs typeface="Arial" panose="020B0604020202020204" pitchFamily="34" charset="0"/>
              </a:rPr>
              <a:t>for quick view of guides</a:t>
            </a:r>
            <a:br>
              <a:rPr lang="en-GB" altLang="da-DK" sz="900" b="0" noProof="1">
                <a:solidFill>
                  <a:schemeClr val="tx1"/>
                </a:solidFill>
                <a:latin typeface="+mn-lt"/>
                <a:cs typeface="Arial" panose="020B0604020202020204" pitchFamily="34" charset="0"/>
              </a:rPr>
            </a:br>
            <a:r>
              <a:rPr lang="en-GB" altLang="da-DK" sz="900" b="1" noProof="1">
                <a:solidFill>
                  <a:schemeClr val="tx1"/>
                </a:solidFill>
                <a:latin typeface="+mn-lt"/>
                <a:cs typeface="Arial" panose="020B0604020202020204" pitchFamily="34" charset="0"/>
              </a:rPr>
              <a:t>Mac: </a:t>
            </a:r>
            <a:r>
              <a:rPr lang="en-GB" sz="900" b="0" i="0" dirty="0">
                <a:solidFill>
                  <a:srgbClr val="333333"/>
                </a:solidFill>
                <a:effectLst/>
                <a:latin typeface="Arial"/>
              </a:rPr>
              <a:t>⌘ </a:t>
            </a:r>
            <a:r>
              <a:rPr lang="en-GB" altLang="da-DK" sz="900" b="0" noProof="1">
                <a:solidFill>
                  <a:schemeClr val="tx1"/>
                </a:solidFill>
                <a:latin typeface="+mn-lt"/>
                <a:cs typeface="Arial" panose="020B0604020202020204" pitchFamily="34" charset="0"/>
              </a:rPr>
              <a:t>+ option + ctrl + G</a:t>
            </a:r>
          </a:p>
        </p:txBody>
      </p:sp>
      <p:grpSp>
        <p:nvGrpSpPr>
          <p:cNvPr id="26" name="Gruppe 25">
            <a:extLst>
              <a:ext uri="{FF2B5EF4-FFF2-40B4-BE49-F238E27FC236}">
                <a16:creationId xmlns:a16="http://schemas.microsoft.com/office/drawing/2014/main" id="{1E29220A-15A7-4D74-97D3-C35C0B6650BA}"/>
              </a:ext>
            </a:extLst>
          </p:cNvPr>
          <p:cNvGrpSpPr/>
          <p:nvPr userDrawn="1"/>
        </p:nvGrpSpPr>
        <p:grpSpPr>
          <a:xfrm>
            <a:off x="7170928" y="1988556"/>
            <a:ext cx="676669" cy="997704"/>
            <a:chOff x="6442771" y="2574072"/>
            <a:chExt cx="676669" cy="997704"/>
          </a:xfrm>
        </p:grpSpPr>
        <p:pic>
          <p:nvPicPr>
            <p:cNvPr id="27" name="Billede 26">
              <a:extLst>
                <a:ext uri="{FF2B5EF4-FFF2-40B4-BE49-F238E27FC236}">
                  <a16:creationId xmlns:a16="http://schemas.microsoft.com/office/drawing/2014/main" id="{3A5D5234-21E3-4579-AE5E-A650C0CF9FBA}"/>
                </a:ext>
              </a:extLst>
            </p:cNvPr>
            <p:cNvPicPr>
              <a:picLocks noChangeAspect="1"/>
            </p:cNvPicPr>
            <p:nvPr userDrawn="1"/>
          </p:nvPicPr>
          <p:blipFill>
            <a:blip r:embed="rId2"/>
            <a:stretch>
              <a:fillRect/>
            </a:stretch>
          </p:blipFill>
          <p:spPr>
            <a:xfrm>
              <a:off x="6442771" y="2574072"/>
              <a:ext cx="305786" cy="365851"/>
            </a:xfrm>
            <a:prstGeom prst="rect">
              <a:avLst/>
            </a:prstGeom>
          </p:spPr>
        </p:pic>
        <p:pic>
          <p:nvPicPr>
            <p:cNvPr id="38" name="Billede 37">
              <a:extLst>
                <a:ext uri="{FF2B5EF4-FFF2-40B4-BE49-F238E27FC236}">
                  <a16:creationId xmlns:a16="http://schemas.microsoft.com/office/drawing/2014/main" id="{C18E748C-FC83-400F-9C35-D988C1228010}"/>
                </a:ext>
              </a:extLst>
            </p:cNvPr>
            <p:cNvPicPr>
              <a:picLocks noChangeAspect="1"/>
            </p:cNvPicPr>
            <p:nvPr userDrawn="1"/>
          </p:nvPicPr>
          <p:blipFill rotWithShape="1">
            <a:blip r:embed="rId3"/>
            <a:srcRect l="1432" t="16308" r="2422" b="1509"/>
            <a:stretch/>
          </p:blipFill>
          <p:spPr>
            <a:xfrm>
              <a:off x="6444587" y="2943287"/>
              <a:ext cx="674853" cy="628489"/>
            </a:xfrm>
            <a:prstGeom prst="rect">
              <a:avLst/>
            </a:prstGeom>
            <a:ln w="3175">
              <a:solidFill>
                <a:schemeClr val="bg1">
                  <a:lumMod val="95000"/>
                </a:schemeClr>
              </a:solidFill>
            </a:ln>
          </p:spPr>
        </p:pic>
      </p:grpSp>
      <p:pic>
        <p:nvPicPr>
          <p:cNvPr id="57" name="Picture 19">
            <a:extLst>
              <a:ext uri="{FF2B5EF4-FFF2-40B4-BE49-F238E27FC236}">
                <a16:creationId xmlns:a16="http://schemas.microsoft.com/office/drawing/2014/main" id="{E210FBD4-B8B9-4AFA-9670-2FEBAA1CF374}"/>
              </a:ext>
            </a:extLst>
          </p:cNvPr>
          <p:cNvPicPr>
            <a:picLocks noChangeAspect="1"/>
          </p:cNvPicPr>
          <p:nvPr userDrawn="1"/>
        </p:nvPicPr>
        <p:blipFill>
          <a:blip r:embed="rId4"/>
          <a:stretch>
            <a:fillRect/>
          </a:stretch>
        </p:blipFill>
        <p:spPr>
          <a:xfrm>
            <a:off x="7212690" y="3949649"/>
            <a:ext cx="313788" cy="543900"/>
          </a:xfrm>
          <a:prstGeom prst="rect">
            <a:avLst/>
          </a:prstGeom>
        </p:spPr>
      </p:pic>
      <p:sp>
        <p:nvSpPr>
          <p:cNvPr id="61" name="Text Box 4">
            <a:extLst>
              <a:ext uri="{FF2B5EF4-FFF2-40B4-BE49-F238E27FC236}">
                <a16:creationId xmlns:a16="http://schemas.microsoft.com/office/drawing/2014/main" id="{DD6A81B7-1FEE-46CF-A623-23E99CFEAFBC}"/>
              </a:ext>
            </a:extLst>
          </p:cNvPr>
          <p:cNvSpPr txBox="1">
            <a:spLocks noChangeArrowheads="1"/>
          </p:cNvSpPr>
          <p:nvPr userDrawn="1"/>
        </p:nvSpPr>
        <p:spPr bwMode="auto">
          <a:xfrm>
            <a:off x="8492128" y="1739659"/>
            <a:ext cx="270000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GB" sz="1600" dirty="0">
                <a:latin typeface="+mn-lt"/>
                <a:cs typeface="Arial" panose="020B0604020202020204" pitchFamily="34" charset="0"/>
              </a:rPr>
              <a:t>HEADER &amp; FOOTER</a:t>
            </a:r>
          </a:p>
          <a:p>
            <a:pPr eaLnBrk="1" hangingPunct="1">
              <a:spcAft>
                <a:spcPts val="600"/>
              </a:spcAft>
              <a:defRPr/>
            </a:pPr>
            <a:r>
              <a:rPr lang="en-GB" altLang="da-DK" sz="900" b="0" noProof="1">
                <a:solidFill>
                  <a:schemeClr val="tx1"/>
                </a:solidFill>
                <a:latin typeface="+mn-lt"/>
                <a:cs typeface="Arial" panose="020B0604020202020204" pitchFamily="34" charset="0"/>
              </a:rPr>
              <a:t>Do this at the very end to apply the changes on all slides</a:t>
            </a:r>
          </a:p>
          <a:p>
            <a:pPr eaLnBrk="1" hangingPunct="1">
              <a:spcAft>
                <a:spcPts val="600"/>
              </a:spcAft>
              <a:defRPr/>
            </a:pPr>
            <a:r>
              <a:rPr lang="en-GB" altLang="da-DK" sz="900" b="0" noProof="1">
                <a:solidFill>
                  <a:schemeClr val="tx1"/>
                </a:solidFill>
                <a:latin typeface="+mn-lt"/>
                <a:cs typeface="Arial" panose="020B0604020202020204" pitchFamily="34" charset="0"/>
              </a:rPr>
              <a:t>Click on </a:t>
            </a:r>
            <a:r>
              <a:rPr lang="en-GB" altLang="da-DK" sz="900" b="1" noProof="1">
                <a:solidFill>
                  <a:schemeClr val="tx1"/>
                </a:solidFill>
                <a:latin typeface="+mn-lt"/>
                <a:cs typeface="Arial" panose="020B0604020202020204" pitchFamily="34" charset="0"/>
              </a:rPr>
              <a:t>Header and Footer </a:t>
            </a:r>
            <a:r>
              <a:rPr lang="en-GB" altLang="da-DK" sz="900" b="0" noProof="1">
                <a:solidFill>
                  <a:schemeClr val="tx1"/>
                </a:solidFill>
                <a:latin typeface="+mn-lt"/>
                <a:cs typeface="Arial" panose="020B0604020202020204" pitchFamily="34" charset="0"/>
              </a:rPr>
              <a:t>in the </a:t>
            </a:r>
            <a:r>
              <a:rPr lang="en-GB" altLang="da-DK" sz="900" b="1" noProof="1">
                <a:solidFill>
                  <a:schemeClr val="tx1"/>
                </a:solidFill>
                <a:latin typeface="+mn-lt"/>
                <a:cs typeface="Arial" panose="020B0604020202020204" pitchFamily="34" charset="0"/>
              </a:rPr>
              <a:t>Insert</a:t>
            </a:r>
            <a:r>
              <a:rPr lang="en-GB" altLang="da-DK" sz="900" b="0" noProof="1">
                <a:solidFill>
                  <a:schemeClr val="tx1"/>
                </a:solidFill>
                <a:latin typeface="+mn-lt"/>
                <a:cs typeface="Arial" panose="020B0604020202020204" pitchFamily="34" charset="0"/>
              </a:rPr>
              <a:t> tab (write the desired text, click date or page number from or to)</a:t>
            </a:r>
          </a:p>
          <a:p>
            <a:pPr eaLnBrk="1" hangingPunct="1">
              <a:spcAft>
                <a:spcPts val="600"/>
              </a:spcAft>
              <a:defRPr/>
            </a:pPr>
            <a:r>
              <a:rPr lang="en-GB" altLang="da-DK" sz="900" b="0" noProof="1">
                <a:solidFill>
                  <a:schemeClr val="tx1"/>
                </a:solidFill>
                <a:latin typeface="+mn-lt"/>
                <a:cs typeface="Arial" panose="020B0604020202020204" pitchFamily="34" charset="0"/>
              </a:rPr>
              <a:t>Click </a:t>
            </a:r>
            <a:r>
              <a:rPr lang="en-GB" altLang="da-DK" sz="900" b="1" noProof="1">
                <a:solidFill>
                  <a:schemeClr val="tx1"/>
                </a:solidFill>
                <a:latin typeface="+mn-lt"/>
                <a:cs typeface="Arial" panose="020B0604020202020204" pitchFamily="34" charset="0"/>
              </a:rPr>
              <a:t>Apply to All </a:t>
            </a:r>
            <a:r>
              <a:rPr lang="en-GB" altLang="da-DK" sz="900" b="0" noProof="1">
                <a:solidFill>
                  <a:schemeClr val="tx1"/>
                </a:solidFill>
                <a:latin typeface="+mn-lt"/>
                <a:cs typeface="Arial" panose="020B0604020202020204" pitchFamily="34" charset="0"/>
              </a:rPr>
              <a:t>or </a:t>
            </a:r>
            <a:r>
              <a:rPr lang="en-GB" altLang="da-DK" sz="900" b="1" noProof="1">
                <a:solidFill>
                  <a:schemeClr val="tx1"/>
                </a:solidFill>
                <a:latin typeface="+mn-lt"/>
                <a:cs typeface="Arial" panose="020B0604020202020204" pitchFamily="34" charset="0"/>
              </a:rPr>
              <a:t>Apply</a:t>
            </a:r>
            <a:r>
              <a:rPr lang="en-GB" altLang="da-DK" sz="900" b="0" noProof="1">
                <a:solidFill>
                  <a:schemeClr val="tx1"/>
                </a:solidFill>
                <a:latin typeface="+mn-lt"/>
                <a:cs typeface="Arial" panose="020B0604020202020204" pitchFamily="34" charset="0"/>
              </a:rPr>
              <a:t> if only used on one slide</a:t>
            </a:r>
          </a:p>
          <a:p>
            <a:pPr eaLnBrk="1" hangingPunct="1">
              <a:spcAft>
                <a:spcPts val="600"/>
              </a:spcAft>
              <a:defRPr/>
            </a:pPr>
            <a:endParaRPr lang="en-GB" altLang="da-DK" sz="900" b="0" noProof="1">
              <a:solidFill>
                <a:schemeClr val="tx1"/>
              </a:solidFill>
              <a:latin typeface="+mn-lt"/>
              <a:cs typeface="Arial" panose="020B0604020202020204" pitchFamily="34" charset="0"/>
            </a:endParaRPr>
          </a:p>
          <a:p>
            <a:pPr eaLnBrk="1" hangingPunct="1">
              <a:spcAft>
                <a:spcPts val="600"/>
              </a:spcAft>
              <a:defRPr/>
            </a:pPr>
            <a:r>
              <a:rPr lang="en-GB" altLang="da-DK" sz="1600" b="0" noProof="1">
                <a:solidFill>
                  <a:schemeClr val="tx1"/>
                </a:solidFill>
                <a:latin typeface="+mn-lt"/>
                <a:cs typeface="Arial" panose="020B0604020202020204" pitchFamily="34" charset="0"/>
              </a:rPr>
              <a:t>COPY/PASTE CONTENT</a:t>
            </a:r>
          </a:p>
          <a:p>
            <a:pPr eaLnBrk="1" hangingPunct="1">
              <a:spcAft>
                <a:spcPts val="600"/>
              </a:spcAft>
              <a:defRPr/>
            </a:pPr>
            <a:r>
              <a:rPr lang="en-GB" altLang="da-DK" sz="900" b="0" noProof="1">
                <a:solidFill>
                  <a:schemeClr val="tx1"/>
                </a:solidFill>
                <a:latin typeface="+mn-lt"/>
                <a:cs typeface="Arial" panose="020B0604020202020204" pitchFamily="34" charset="0"/>
              </a:rPr>
              <a:t>When copying old content to your new presentation, 2 options are available:</a:t>
            </a:r>
          </a:p>
          <a:p>
            <a:pPr eaLnBrk="1" hangingPunct="1">
              <a:spcAft>
                <a:spcPts val="600"/>
              </a:spcAft>
              <a:defRPr/>
            </a:pPr>
            <a:r>
              <a:rPr lang="en-GB" altLang="da-DK" sz="900" b="1" noProof="1">
                <a:solidFill>
                  <a:schemeClr val="tx1"/>
                </a:solidFill>
                <a:latin typeface="+mn-lt"/>
                <a:cs typeface="Arial" panose="020B0604020202020204" pitchFamily="34" charset="0"/>
              </a:rPr>
              <a:t>1. Best practice: </a:t>
            </a:r>
            <a:r>
              <a:rPr lang="en-GB" altLang="da-DK" sz="900" b="0" noProof="1">
                <a:solidFill>
                  <a:schemeClr val="tx1"/>
                </a:solidFill>
                <a:latin typeface="+mn-lt"/>
                <a:cs typeface="Arial" panose="020B0604020202020204" pitchFamily="34" charset="0"/>
              </a:rPr>
              <a:t>Create a slide in your new presentation and copy </a:t>
            </a:r>
            <a:r>
              <a:rPr lang="en-GB" altLang="da-DK" sz="900" b="0" i="0" u="sng" noProof="1">
                <a:solidFill>
                  <a:schemeClr val="tx1"/>
                </a:solidFill>
                <a:latin typeface="+mn-lt"/>
                <a:cs typeface="Arial" panose="020B0604020202020204" pitchFamily="34" charset="0"/>
              </a:rPr>
              <a:t>one</a:t>
            </a:r>
            <a:r>
              <a:rPr lang="en-GB" altLang="da-DK" sz="900" b="0" i="0" u="none" noProof="1">
                <a:solidFill>
                  <a:schemeClr val="tx1"/>
                </a:solidFill>
                <a:latin typeface="+mn-lt"/>
                <a:cs typeface="Arial" panose="020B0604020202020204" pitchFamily="34" charset="0"/>
              </a:rPr>
              <a:t> piece of content at a time (e.g. copy all text from </a:t>
            </a:r>
            <a:r>
              <a:rPr lang="en-GB" altLang="da-DK" sz="900" b="0" i="0" u="sng" noProof="1">
                <a:solidFill>
                  <a:schemeClr val="tx1"/>
                </a:solidFill>
                <a:latin typeface="+mn-lt"/>
                <a:cs typeface="Arial" panose="020B0604020202020204" pitchFamily="34" charset="0"/>
              </a:rPr>
              <a:t>one</a:t>
            </a:r>
            <a:r>
              <a:rPr lang="en-GB" altLang="da-DK" sz="900" b="0" i="0" u="none" noProof="1">
                <a:solidFill>
                  <a:schemeClr val="tx1"/>
                </a:solidFill>
                <a:latin typeface="+mn-lt"/>
                <a:cs typeface="Arial" panose="020B0604020202020204" pitchFamily="34" charset="0"/>
              </a:rPr>
              <a:t> textbox)</a:t>
            </a:r>
            <a:endParaRPr lang="en-GB" altLang="da-DK" sz="900" b="1" i="0" u="sng" noProof="1">
              <a:solidFill>
                <a:schemeClr val="tx1"/>
              </a:solidFill>
              <a:latin typeface="+mn-lt"/>
              <a:cs typeface="Arial" panose="020B0604020202020204" pitchFamily="34" charset="0"/>
            </a:endParaRPr>
          </a:p>
          <a:p>
            <a:pPr eaLnBrk="1" hangingPunct="1">
              <a:spcAft>
                <a:spcPts val="600"/>
              </a:spcAft>
              <a:defRPr/>
            </a:pPr>
            <a:r>
              <a:rPr lang="en-GB" altLang="da-DK" sz="900" b="1" noProof="1">
                <a:solidFill>
                  <a:schemeClr val="tx1"/>
                </a:solidFill>
                <a:latin typeface="+mn-lt"/>
                <a:cs typeface="Arial" panose="020B0604020202020204" pitchFamily="34" charset="0"/>
              </a:rPr>
              <a:t>2. </a:t>
            </a:r>
            <a:r>
              <a:rPr lang="en-GB" altLang="da-DK" sz="900" b="0" noProof="1">
                <a:solidFill>
                  <a:schemeClr val="tx1"/>
                </a:solidFill>
                <a:latin typeface="+mn-lt"/>
                <a:cs typeface="Arial" panose="020B0604020202020204" pitchFamily="34" charset="0"/>
              </a:rPr>
              <a:t>Or copy an entire slide into your new presentation and then choose a fitting layout. Remember to delete the old, wrong layouts (go to View &gt; Slidemaster and delete them)</a:t>
            </a:r>
            <a:endParaRPr lang="en-GB" altLang="da-DK" sz="900" b="1" noProof="1">
              <a:solidFill>
                <a:schemeClr val="tx1"/>
              </a:solidFill>
              <a:latin typeface="+mn-lt"/>
              <a:cs typeface="Arial" panose="020B0604020202020204" pitchFamily="34" charset="0"/>
            </a:endParaRPr>
          </a:p>
          <a:p>
            <a:pPr eaLnBrk="1" hangingPunct="1">
              <a:spcAft>
                <a:spcPts val="600"/>
              </a:spcAft>
              <a:defRPr/>
            </a:pPr>
            <a:endParaRPr lang="en-GB" altLang="da-DK" sz="900" b="0" noProof="1">
              <a:solidFill>
                <a:schemeClr val="tx1"/>
              </a:solidFill>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r>
              <a:rPr lang="en-GB" sz="1600" dirty="0">
                <a:latin typeface="+mn-lt"/>
                <a:cs typeface="Arial" panose="020B0604020202020204" pitchFamily="34" charset="0"/>
              </a:rPr>
              <a:t>SLIDES &amp; SLIDE ELEMENTS</a:t>
            </a:r>
          </a:p>
          <a:p>
            <a:pPr marL="0" marR="0" lvl="0" indent="0" algn="l" defTabSz="914400" rtl="0" eaLnBrk="1" fontAlgn="auto" latinLnBrk="0" hangingPunct="1">
              <a:lnSpc>
                <a:spcPct val="100000"/>
              </a:lnSpc>
              <a:spcBef>
                <a:spcPts val="0"/>
              </a:spcBef>
              <a:spcAft>
                <a:spcPts val="600"/>
              </a:spcAft>
              <a:buClrTx/>
              <a:buSzTx/>
              <a:buFontTx/>
              <a:buNone/>
              <a:tabLst/>
              <a:defRPr/>
            </a:pPr>
            <a:r>
              <a:rPr lang="en-GB" altLang="da-DK" sz="900" b="0" noProof="1">
                <a:solidFill>
                  <a:schemeClr val="tx1"/>
                </a:solidFill>
                <a:latin typeface="+mn-lt"/>
                <a:cs typeface="Arial" panose="020B0604020202020204" pitchFamily="34" charset="0"/>
              </a:rPr>
              <a:t>Insert predefined slides and elements from the Templafy button. Choose </a:t>
            </a:r>
            <a:r>
              <a:rPr lang="en-GB" altLang="da-DK" sz="900" b="1" noProof="1">
                <a:solidFill>
                  <a:schemeClr val="tx1"/>
                </a:solidFill>
                <a:latin typeface="+mn-lt"/>
                <a:cs typeface="Arial" panose="020B0604020202020204" pitchFamily="34" charset="0"/>
              </a:rPr>
              <a:t>Slides</a:t>
            </a:r>
            <a:r>
              <a:rPr lang="en-GB" altLang="da-DK" sz="900" b="0" noProof="1">
                <a:solidFill>
                  <a:schemeClr val="tx1"/>
                </a:solidFill>
                <a:latin typeface="+mn-lt"/>
                <a:cs typeface="Arial" panose="020B0604020202020204" pitchFamily="34" charset="0"/>
              </a:rPr>
              <a:t> and </a:t>
            </a:r>
            <a:r>
              <a:rPr lang="en-GB" altLang="da-DK" sz="900" b="1" noProof="1">
                <a:solidFill>
                  <a:schemeClr val="tx1"/>
                </a:solidFill>
                <a:latin typeface="+mn-lt"/>
                <a:cs typeface="Arial" panose="020B0604020202020204" pitchFamily="34" charset="0"/>
              </a:rPr>
              <a:t>Slide elements </a:t>
            </a:r>
            <a:r>
              <a:rPr lang="en-GB" altLang="da-DK" sz="900" b="0" noProof="1">
                <a:solidFill>
                  <a:schemeClr val="tx1"/>
                </a:solidFill>
                <a:latin typeface="+mn-lt"/>
                <a:cs typeface="Arial" panose="020B0604020202020204" pitchFamily="34" charset="0"/>
              </a:rPr>
              <a:t>from the dropdown menu or from the buttons in the Templafy pane on the right side of the screen</a:t>
            </a:r>
            <a:endParaRPr lang="en-GB" altLang="da-DK" sz="900" b="1" noProof="1">
              <a:solidFill>
                <a:schemeClr val="tx1"/>
              </a:solidFill>
              <a:latin typeface="+mn-lt"/>
              <a:cs typeface="Arial" panose="020B0604020202020204" pitchFamily="34" charset="0"/>
            </a:endParaRPr>
          </a:p>
        </p:txBody>
      </p:sp>
      <p:sp>
        <p:nvSpPr>
          <p:cNvPr id="65" name="Fast overskrift">
            <a:extLst>
              <a:ext uri="{FF2B5EF4-FFF2-40B4-BE49-F238E27FC236}">
                <a16:creationId xmlns:a16="http://schemas.microsoft.com/office/drawing/2014/main" id="{09C05D50-8477-4113-8B72-9C373B0FF9F9}"/>
              </a:ext>
            </a:extLst>
          </p:cNvPr>
          <p:cNvSpPr txBox="1"/>
          <p:nvPr userDrawn="1"/>
        </p:nvSpPr>
        <p:spPr>
          <a:xfrm>
            <a:off x="576000" y="576000"/>
            <a:ext cx="11031231" cy="650171"/>
          </a:xfrm>
          <a:prstGeom prst="rect">
            <a:avLst/>
          </a:prstGeom>
          <a:noFill/>
        </p:spPr>
        <p:txBody>
          <a:bodyPr wrap="square" lIns="0" tIns="0" rIns="0" bIns="0" rtlCol="0" anchor="t" anchorCtr="0">
            <a:noAutofit/>
          </a:bodyPr>
          <a:lstStyle/>
          <a:p>
            <a:r>
              <a:rPr lang="en-GB" sz="3200" b="0" noProof="1">
                <a:solidFill>
                  <a:schemeClr val="tx1"/>
                </a:solidFill>
                <a:latin typeface="+mj-lt"/>
                <a:cs typeface="Arial" panose="020B0604020202020204" pitchFamily="34" charset="0"/>
              </a:rPr>
              <a:t>TIPS &amp; TRICKS - YOUR USER GUIDE - TEMPLAFY</a:t>
            </a:r>
          </a:p>
        </p:txBody>
      </p:sp>
      <p:pic>
        <p:nvPicPr>
          <p:cNvPr id="19" name="Picture 12">
            <a:extLst>
              <a:ext uri="{FF2B5EF4-FFF2-40B4-BE49-F238E27FC236}">
                <a16:creationId xmlns:a16="http://schemas.microsoft.com/office/drawing/2014/main" id="{D59A1415-DF88-48C2-BFBD-2900D34A9A2E}"/>
              </a:ext>
            </a:extLst>
          </p:cNvPr>
          <p:cNvPicPr>
            <a:picLocks noChangeAspect="1"/>
          </p:cNvPicPr>
          <p:nvPr userDrawn="1"/>
        </p:nvPicPr>
        <p:blipFill>
          <a:blip r:embed="rId5"/>
          <a:stretch>
            <a:fillRect/>
          </a:stretch>
        </p:blipFill>
        <p:spPr>
          <a:xfrm>
            <a:off x="11032149" y="2294978"/>
            <a:ext cx="378293" cy="543366"/>
          </a:xfrm>
          <a:prstGeom prst="rect">
            <a:avLst/>
          </a:prstGeom>
        </p:spPr>
      </p:pic>
      <p:pic>
        <p:nvPicPr>
          <p:cNvPr id="9" name="Picture 33">
            <a:extLst>
              <a:ext uri="{FF2B5EF4-FFF2-40B4-BE49-F238E27FC236}">
                <a16:creationId xmlns:a16="http://schemas.microsoft.com/office/drawing/2014/main" id="{B03E872F-21DD-423D-B6DE-4945F155FB87}"/>
              </a:ext>
            </a:extLst>
          </p:cNvPr>
          <p:cNvPicPr>
            <a:picLocks noChangeAspect="1"/>
          </p:cNvPicPr>
          <p:nvPr userDrawn="1"/>
        </p:nvPicPr>
        <p:blipFill rotWithShape="1">
          <a:blip r:embed="rId6"/>
          <a:srcRect l="3901" t="45142" r="62601" b="9046"/>
          <a:stretch/>
        </p:blipFill>
        <p:spPr>
          <a:xfrm>
            <a:off x="7171189" y="3231285"/>
            <a:ext cx="341204" cy="321707"/>
          </a:xfrm>
          <a:prstGeom prst="rect">
            <a:avLst/>
          </a:prstGeom>
        </p:spPr>
      </p:pic>
      <p:pic>
        <p:nvPicPr>
          <p:cNvPr id="14" name="Picture 2" descr="C:\Users\MAV~1.SKA\AppData\Local\Temp\SNAGHTMLe48c1e.PNG">
            <a:extLst>
              <a:ext uri="{FF2B5EF4-FFF2-40B4-BE49-F238E27FC236}">
                <a16:creationId xmlns:a16="http://schemas.microsoft.com/office/drawing/2014/main" id="{F708B370-AE70-4A27-B119-8EF9D44A8647}"/>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11032149" y="5433576"/>
            <a:ext cx="650850" cy="973828"/>
          </a:xfrm>
          <a:prstGeom prst="rect">
            <a:avLst/>
          </a:prstGeom>
          <a:noFill/>
          <a:extLst>
            <a:ext uri="{909E8E84-426E-40DD-AFC4-6F175D3DCCD1}">
              <a14:hiddenFill xmlns:a14="http://schemas.microsoft.com/office/drawing/2010/main">
                <a:solidFill>
                  <a:srgbClr val="FFFFFF"/>
                </a:solidFill>
              </a14:hiddenFill>
            </a:ext>
          </a:extLst>
        </p:spPr>
      </p:pic>
      <p:sp>
        <p:nvSpPr>
          <p:cNvPr id="24" name="Text Box 2">
            <a:extLst>
              <a:ext uri="{FF2B5EF4-FFF2-40B4-BE49-F238E27FC236}">
                <a16:creationId xmlns:a16="http://schemas.microsoft.com/office/drawing/2014/main" id="{8B1B4749-2B7E-4474-A2D3-2B2892ADCA26}"/>
              </a:ext>
            </a:extLst>
          </p:cNvPr>
          <p:cNvSpPr txBox="1">
            <a:spLocks noChangeArrowheads="1"/>
          </p:cNvSpPr>
          <p:nvPr userDrawn="1"/>
        </p:nvSpPr>
        <p:spPr bwMode="auto">
          <a:xfrm>
            <a:off x="579080" y="1739659"/>
            <a:ext cx="2448000" cy="3662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GB" sz="1600" dirty="0">
                <a:latin typeface="+mn-lt"/>
                <a:cs typeface="Arial" panose="020B0604020202020204" pitchFamily="34" charset="0"/>
              </a:rPr>
              <a:t>TEXT STYLES</a:t>
            </a:r>
            <a:endParaRPr lang="en-GB" altLang="da-DK" sz="1600" b="0" noProof="1">
              <a:solidFill>
                <a:schemeClr val="tx1"/>
              </a:solidFill>
              <a:latin typeface="+mn-lt"/>
              <a:cs typeface="Arial" panose="020B0604020202020204" pitchFamily="34" charset="0"/>
            </a:endParaRPr>
          </a:p>
          <a:p>
            <a:pPr eaLnBrk="1" hangingPunct="1">
              <a:spcAft>
                <a:spcPts val="600"/>
              </a:spcAft>
              <a:defRPr/>
            </a:pPr>
            <a:r>
              <a:rPr lang="en-GB" altLang="da-DK" sz="900" b="0" noProof="1">
                <a:solidFill>
                  <a:schemeClr val="tx1"/>
                </a:solidFill>
                <a:latin typeface="+mn-lt"/>
                <a:cs typeface="Arial" panose="020B0604020202020204" pitchFamily="34" charset="0"/>
              </a:rPr>
              <a:t>Use the </a:t>
            </a:r>
            <a:r>
              <a:rPr lang="en-GB" altLang="da-DK" sz="900" b="1" noProof="1">
                <a:solidFill>
                  <a:schemeClr val="tx1"/>
                </a:solidFill>
                <a:latin typeface="+mn-lt"/>
                <a:cs typeface="Arial" panose="020B0604020202020204" pitchFamily="34" charset="0"/>
              </a:rPr>
              <a:t>TAB</a:t>
            </a:r>
            <a:r>
              <a:rPr lang="en-GB" altLang="da-DK" sz="900" b="0" noProof="1">
                <a:solidFill>
                  <a:schemeClr val="tx1"/>
                </a:solidFill>
                <a:latin typeface="+mn-lt"/>
                <a:cs typeface="Arial" panose="020B0604020202020204" pitchFamily="34" charset="0"/>
              </a:rPr>
              <a:t>-key</a:t>
            </a:r>
            <a:r>
              <a:rPr lang="en-GB" altLang="da-DK" sz="900" b="0" baseline="0" noProof="1">
                <a:solidFill>
                  <a:schemeClr val="tx1"/>
                </a:solidFill>
                <a:latin typeface="+mn-lt"/>
                <a:cs typeface="Arial" panose="020B0604020202020204" pitchFamily="34" charset="0"/>
              </a:rPr>
              <a:t> to jump through </a:t>
            </a:r>
            <a:br>
              <a:rPr lang="en-GB" altLang="da-DK" sz="900" b="0" baseline="0" noProof="1">
                <a:solidFill>
                  <a:schemeClr val="tx1"/>
                </a:solidFill>
                <a:latin typeface="+mn-lt"/>
                <a:cs typeface="Arial" panose="020B0604020202020204" pitchFamily="34" charset="0"/>
              </a:rPr>
            </a:br>
            <a:r>
              <a:rPr lang="en-GB" altLang="da-DK" sz="900" b="0" baseline="0" noProof="1">
                <a:solidFill>
                  <a:schemeClr val="tx1"/>
                </a:solidFill>
                <a:latin typeface="+mn-lt"/>
                <a:cs typeface="Arial" panose="020B0604020202020204" pitchFamily="34" charset="0"/>
              </a:rPr>
              <a:t>levels. Click </a:t>
            </a:r>
            <a:r>
              <a:rPr lang="en-GB" altLang="da-DK" sz="900" b="1" baseline="0" noProof="1">
                <a:solidFill>
                  <a:schemeClr val="tx1"/>
                </a:solidFill>
                <a:latin typeface="+mn-lt"/>
                <a:cs typeface="Arial" panose="020B0604020202020204" pitchFamily="34" charset="0"/>
              </a:rPr>
              <a:t>ENTER</a:t>
            </a:r>
            <a:r>
              <a:rPr lang="en-GB" altLang="da-DK" sz="900" b="0" baseline="0" noProof="1">
                <a:solidFill>
                  <a:schemeClr val="tx1"/>
                </a:solidFill>
                <a:latin typeface="+mn-lt"/>
                <a:cs typeface="Arial" panose="020B0604020202020204" pitchFamily="34" charset="0"/>
              </a:rPr>
              <a:t>, then </a:t>
            </a:r>
            <a:r>
              <a:rPr lang="en-GB" altLang="da-DK" sz="900" b="1" baseline="0" noProof="1">
                <a:solidFill>
                  <a:schemeClr val="tx1"/>
                </a:solidFill>
                <a:latin typeface="+mn-lt"/>
                <a:cs typeface="Arial" panose="020B0604020202020204" pitchFamily="34" charset="0"/>
              </a:rPr>
              <a:t>TAB</a:t>
            </a:r>
            <a:r>
              <a:rPr lang="en-GB" altLang="da-DK" sz="900" b="0" baseline="0" noProof="1">
                <a:solidFill>
                  <a:schemeClr val="tx1"/>
                </a:solidFill>
                <a:latin typeface="+mn-lt"/>
                <a:cs typeface="Arial" panose="020B0604020202020204" pitchFamily="34" charset="0"/>
              </a:rPr>
              <a:t> to switch from one level to the next level</a:t>
            </a:r>
          </a:p>
          <a:p>
            <a:pPr eaLnBrk="1" hangingPunct="1">
              <a:spcAft>
                <a:spcPts val="600"/>
              </a:spcAft>
              <a:defRPr/>
            </a:pPr>
            <a:r>
              <a:rPr lang="en-GB" altLang="da-DK" sz="900" b="0" baseline="0" noProof="1">
                <a:solidFill>
                  <a:schemeClr val="tx1"/>
                </a:solidFill>
                <a:latin typeface="+mn-lt"/>
                <a:cs typeface="Arial" panose="020B0604020202020204" pitchFamily="34" charset="0"/>
              </a:rPr>
              <a:t>To go back in levels use </a:t>
            </a:r>
            <a:r>
              <a:rPr lang="en-GB" altLang="da-DK" sz="900" b="1" baseline="0" noProof="1">
                <a:solidFill>
                  <a:schemeClr val="tx1"/>
                </a:solidFill>
                <a:latin typeface="+mn-lt"/>
                <a:cs typeface="Arial" panose="020B0604020202020204" pitchFamily="34" charset="0"/>
              </a:rPr>
              <a:t>SHIFT-TAB</a:t>
            </a:r>
            <a:endParaRPr lang="en-GB" sz="900" b="1" noProof="1">
              <a:solidFill>
                <a:schemeClr val="tx1"/>
              </a:solidFill>
              <a:latin typeface="+mn-lt"/>
              <a:cs typeface="Arial" panose="020B0604020202020204" pitchFamily="34" charset="0"/>
            </a:endParaRPr>
          </a:p>
          <a:p>
            <a:pPr eaLnBrk="1" hangingPunct="1">
              <a:spcAft>
                <a:spcPts val="600"/>
              </a:spcAft>
              <a:defRPr/>
            </a:pPr>
            <a:r>
              <a:rPr lang="en-GB" sz="900" noProof="1">
                <a:solidFill>
                  <a:schemeClr val="tx1"/>
                </a:solidFill>
                <a:latin typeface="+mn-lt"/>
                <a:cs typeface="Arial" panose="020B0604020202020204" pitchFamily="34" charset="0"/>
              </a:rPr>
              <a:t>Alternatively, </a:t>
            </a:r>
            <a:r>
              <a:rPr lang="en-GB" sz="900" b="1" noProof="1">
                <a:solidFill>
                  <a:schemeClr val="tx1"/>
                </a:solidFill>
                <a:latin typeface="+mn-lt"/>
                <a:cs typeface="Arial" panose="020B0604020202020204" pitchFamily="34" charset="0"/>
              </a:rPr>
              <a:t>Increase</a:t>
            </a:r>
            <a:r>
              <a:rPr lang="en-GB" sz="900" baseline="0" noProof="1">
                <a:solidFill>
                  <a:schemeClr val="tx1"/>
                </a:solidFill>
                <a:latin typeface="+mn-lt"/>
                <a:cs typeface="Arial" panose="020B0604020202020204" pitchFamily="34" charset="0"/>
              </a:rPr>
              <a:t> and</a:t>
            </a:r>
            <a:br>
              <a:rPr lang="en-GB" sz="900" baseline="0" noProof="1">
                <a:solidFill>
                  <a:schemeClr val="tx1"/>
                </a:solidFill>
                <a:latin typeface="+mn-lt"/>
                <a:cs typeface="Arial" panose="020B0604020202020204" pitchFamily="34" charset="0"/>
              </a:rPr>
            </a:br>
            <a:r>
              <a:rPr lang="en-GB" sz="900" b="1" baseline="0" noProof="1">
                <a:solidFill>
                  <a:schemeClr val="tx1"/>
                </a:solidFill>
                <a:latin typeface="+mn-lt"/>
                <a:cs typeface="Arial" panose="020B0604020202020204" pitchFamily="34" charset="0"/>
              </a:rPr>
              <a:t>Decrease </a:t>
            </a:r>
            <a:r>
              <a:rPr lang="en-GB" sz="900" baseline="0" noProof="1">
                <a:solidFill>
                  <a:schemeClr val="tx1"/>
                </a:solidFill>
                <a:latin typeface="+mn-lt"/>
                <a:cs typeface="Arial" panose="020B0604020202020204" pitchFamily="34" charset="0"/>
              </a:rPr>
              <a:t>list level can be used</a:t>
            </a:r>
            <a:br>
              <a:rPr lang="en-GB" altLang="da-DK" sz="900" b="0" noProof="1">
                <a:solidFill>
                  <a:schemeClr val="tx1"/>
                </a:solidFill>
                <a:latin typeface="+mn-lt"/>
                <a:cs typeface="Arial" panose="020B0604020202020204" pitchFamily="34" charset="0"/>
              </a:rPr>
            </a:br>
            <a:br>
              <a:rPr lang="en-GB" altLang="da-DK" sz="900" b="0" noProof="1">
                <a:solidFill>
                  <a:schemeClr val="tx1"/>
                </a:solidFill>
                <a:latin typeface="+mn-lt"/>
                <a:cs typeface="Arial" panose="020B0604020202020204" pitchFamily="34" charset="0"/>
              </a:rPr>
            </a:br>
            <a:r>
              <a:rPr lang="en-GB" sz="900" b="1" noProof="1">
                <a:solidFill>
                  <a:schemeClr val="tx1"/>
                </a:solidFill>
                <a:latin typeface="+mn-lt"/>
                <a:cs typeface="Arial" panose="020B0604020202020204" pitchFamily="34" charset="0"/>
              </a:rPr>
              <a:t>Reset slide</a:t>
            </a:r>
          </a:p>
          <a:p>
            <a:pPr marL="0" marR="0" indent="0" algn="l" defTabSz="914400" rtl="0" eaLnBrk="1" fontAlgn="auto" latinLnBrk="0" hangingPunct="1">
              <a:lnSpc>
                <a:spcPct val="100000"/>
              </a:lnSpc>
              <a:spcBef>
                <a:spcPts val="0"/>
              </a:spcBef>
              <a:spcAft>
                <a:spcPts val="600"/>
              </a:spcAft>
              <a:buClrTx/>
              <a:buSzTx/>
              <a:buFont typeface="+mj-lt"/>
              <a:buNone/>
              <a:tabLst/>
              <a:defRPr/>
            </a:pPr>
            <a:r>
              <a:rPr lang="en-GB" altLang="da-DK" sz="900" noProof="1">
                <a:solidFill>
                  <a:schemeClr val="tx1"/>
                </a:solidFill>
                <a:latin typeface="+mn-lt"/>
                <a:cs typeface="Arial" panose="020B0604020202020204" pitchFamily="34" charset="0"/>
              </a:rPr>
              <a:t>Click the </a:t>
            </a:r>
            <a:r>
              <a:rPr lang="en-GB" altLang="da-DK" sz="900" b="1" baseline="0" noProof="1">
                <a:solidFill>
                  <a:schemeClr val="tx1"/>
                </a:solidFill>
                <a:latin typeface="+mn-lt"/>
                <a:cs typeface="Arial" panose="020B0604020202020204" pitchFamily="34" charset="0"/>
              </a:rPr>
              <a:t>Reset </a:t>
            </a:r>
            <a:r>
              <a:rPr lang="en-GB" altLang="da-DK" sz="900" noProof="1">
                <a:solidFill>
                  <a:schemeClr val="tx1"/>
                </a:solidFill>
                <a:latin typeface="+mn-lt"/>
                <a:cs typeface="Arial" panose="020B0604020202020204" pitchFamily="34" charset="0"/>
              </a:rPr>
              <a:t>menu to reset position, size</a:t>
            </a:r>
            <a:r>
              <a:rPr lang="en-GB" altLang="da-DK" sz="900" baseline="0" noProof="1">
                <a:solidFill>
                  <a:schemeClr val="tx1"/>
                </a:solidFill>
                <a:latin typeface="+mn-lt"/>
                <a:cs typeface="Arial" panose="020B0604020202020204" pitchFamily="34" charset="0"/>
              </a:rPr>
              <a:t> and formatting of the slide placeholders to their default settings</a:t>
            </a:r>
          </a:p>
          <a:p>
            <a:pPr marL="0" marR="0" lvl="0" indent="0" algn="l" defTabSz="914400" rtl="0" eaLnBrk="1" fontAlgn="auto" latinLnBrk="0" hangingPunct="1">
              <a:lnSpc>
                <a:spcPct val="100000"/>
              </a:lnSpc>
              <a:spcBef>
                <a:spcPts val="0"/>
              </a:spcBef>
              <a:spcAft>
                <a:spcPts val="600"/>
              </a:spcAft>
              <a:buClrTx/>
              <a:buSzTx/>
              <a:buFontTx/>
              <a:buNone/>
              <a:tabLst/>
              <a:defRPr/>
            </a:pPr>
            <a:br>
              <a:rPr lang="en-GB" altLang="da-DK" sz="900" b="0" noProof="1">
                <a:solidFill>
                  <a:schemeClr val="tx1"/>
                </a:solidFill>
                <a:latin typeface="+mn-lt"/>
                <a:cs typeface="Arial" panose="020B0604020202020204" pitchFamily="34" charset="0"/>
              </a:rPr>
            </a:br>
            <a:r>
              <a:rPr lang="en-GB" sz="1600" dirty="0">
                <a:latin typeface="+mn-lt"/>
                <a:cs typeface="Arial" panose="020B0604020202020204" pitchFamily="34" charset="0"/>
              </a:rPr>
              <a:t>SLIDES &amp; LAYOUTS</a:t>
            </a:r>
          </a:p>
          <a:p>
            <a:pPr marL="0" marR="0" lvl="0" indent="0" algn="l" defTabSz="914400" rtl="0" eaLnBrk="1" fontAlgn="auto" latinLnBrk="0" hangingPunct="1">
              <a:lnSpc>
                <a:spcPct val="100000"/>
              </a:lnSpc>
              <a:spcBef>
                <a:spcPts val="0"/>
              </a:spcBef>
              <a:spcAft>
                <a:spcPts val="600"/>
              </a:spcAft>
              <a:buClrTx/>
              <a:buSzTx/>
              <a:buFontTx/>
              <a:buNone/>
              <a:tabLst/>
              <a:defRPr/>
            </a:pPr>
            <a:r>
              <a:rPr lang="en-GB" altLang="da-DK" sz="900" b="0" noProof="1">
                <a:solidFill>
                  <a:schemeClr val="tx1"/>
                </a:solidFill>
                <a:latin typeface="+mn-lt"/>
                <a:cs typeface="Arial" panose="020B0604020202020204" pitchFamily="34" charset="0"/>
              </a:rPr>
              <a:t>Click on the menu </a:t>
            </a:r>
            <a:r>
              <a:rPr lang="en-GB" altLang="da-DK" sz="900" b="1" noProof="1">
                <a:solidFill>
                  <a:schemeClr val="tx1"/>
                </a:solidFill>
                <a:latin typeface="+mn-lt"/>
                <a:cs typeface="Arial" panose="020B0604020202020204" pitchFamily="34" charset="0"/>
              </a:rPr>
              <a:t>New Slide </a:t>
            </a:r>
            <a:r>
              <a:rPr lang="en-GB" altLang="da-DK" sz="900" b="0" noProof="1">
                <a:solidFill>
                  <a:schemeClr val="tx1"/>
                </a:solidFill>
                <a:latin typeface="+mn-lt"/>
                <a:cs typeface="Arial" panose="020B0604020202020204" pitchFamily="34" charset="0"/>
              </a:rPr>
              <a:t>in the </a:t>
            </a:r>
            <a:r>
              <a:rPr lang="en-GB" altLang="da-DK" sz="900" b="1" noProof="1">
                <a:solidFill>
                  <a:schemeClr val="tx1"/>
                </a:solidFill>
                <a:latin typeface="+mn-lt"/>
                <a:cs typeface="Arial" panose="020B0604020202020204" pitchFamily="34" charset="0"/>
              </a:rPr>
              <a:t>Home</a:t>
            </a:r>
            <a:r>
              <a:rPr lang="en-GB" altLang="da-DK" sz="900" b="0" noProof="1">
                <a:solidFill>
                  <a:schemeClr val="tx1"/>
                </a:solidFill>
                <a:latin typeface="+mn-lt"/>
                <a:cs typeface="Arial" panose="020B0604020202020204" pitchFamily="34" charset="0"/>
              </a:rPr>
              <a:t> tab to insert a new slide</a:t>
            </a:r>
            <a:br>
              <a:rPr lang="en-GB" altLang="da-DK" sz="900" b="0" noProof="1">
                <a:solidFill>
                  <a:schemeClr val="tx1"/>
                </a:solidFill>
                <a:latin typeface="+mn-lt"/>
                <a:cs typeface="Arial" panose="020B0604020202020204" pitchFamily="34" charset="0"/>
              </a:rPr>
            </a:br>
            <a:br>
              <a:rPr lang="en-GB" altLang="da-DK" sz="900" b="0" noProof="1">
                <a:solidFill>
                  <a:schemeClr val="tx1"/>
                </a:solidFill>
                <a:latin typeface="+mn-lt"/>
                <a:cs typeface="Arial" panose="020B0604020202020204" pitchFamily="34" charset="0"/>
              </a:rPr>
            </a:br>
            <a:r>
              <a:rPr lang="en-GB" altLang="da-DK" sz="900" b="1" noProof="1">
                <a:solidFill>
                  <a:schemeClr val="tx1"/>
                </a:solidFill>
                <a:latin typeface="+mn-lt"/>
                <a:cs typeface="Arial" panose="020B0604020202020204" pitchFamily="34" charset="0"/>
              </a:rPr>
              <a:t>Change layout</a:t>
            </a:r>
            <a:endParaRPr lang="en-GB" altLang="da-DK" sz="900" b="0" noProof="1">
              <a:solidFill>
                <a:schemeClr val="tx1"/>
              </a:solidFill>
              <a:latin typeface="+mn-lt"/>
              <a:cs typeface="Arial" panose="020B0604020202020204" pitchFamily="34" charset="0"/>
            </a:endParaRPr>
          </a:p>
          <a:p>
            <a:pPr marL="0" indent="0">
              <a:spcAft>
                <a:spcPts val="600"/>
              </a:spcAft>
              <a:buFont typeface="+mj-lt"/>
              <a:buNone/>
            </a:pPr>
            <a:r>
              <a:rPr lang="en-GB" sz="900" dirty="0">
                <a:solidFill>
                  <a:srgbClr val="000000"/>
                </a:solidFill>
                <a:latin typeface="+mn-lt"/>
                <a:ea typeface="Arial" panose="020B0604020202020204" pitchFamily="34" charset="0"/>
              </a:rPr>
              <a:t>Click on the arrow next to </a:t>
            </a:r>
            <a:r>
              <a:rPr lang="en-GB" sz="900" b="1" dirty="0">
                <a:solidFill>
                  <a:srgbClr val="000000"/>
                </a:solidFill>
                <a:latin typeface="+mn-lt"/>
                <a:ea typeface="Arial" panose="020B0604020202020204" pitchFamily="34" charset="0"/>
              </a:rPr>
              <a:t>Layout</a:t>
            </a:r>
            <a:br>
              <a:rPr lang="en-GB" sz="900" b="1" dirty="0">
                <a:solidFill>
                  <a:srgbClr val="000000"/>
                </a:solidFill>
                <a:latin typeface="+mn-lt"/>
                <a:ea typeface="Arial" panose="020B0604020202020204" pitchFamily="34" charset="0"/>
              </a:rPr>
            </a:br>
            <a:r>
              <a:rPr lang="en-GB" sz="900" dirty="0">
                <a:solidFill>
                  <a:srgbClr val="000000"/>
                </a:solidFill>
                <a:latin typeface="+mn-lt"/>
                <a:ea typeface="Arial" panose="020B0604020202020204" pitchFamily="34" charset="0"/>
              </a:rPr>
              <a:t>to view a dropdown menu of possible slide layouts</a:t>
            </a:r>
            <a:endParaRPr lang="en-GB" sz="900" dirty="0">
              <a:latin typeface="+mn-lt"/>
              <a:ea typeface="Arial" panose="020B0604020202020204" pitchFamily="34" charset="0"/>
            </a:endParaRPr>
          </a:p>
        </p:txBody>
      </p:sp>
      <p:pic>
        <p:nvPicPr>
          <p:cNvPr id="25" name="Picture 24">
            <a:extLst>
              <a:ext uri="{FF2B5EF4-FFF2-40B4-BE49-F238E27FC236}">
                <a16:creationId xmlns:a16="http://schemas.microsoft.com/office/drawing/2014/main" id="{F331C0D7-BCB5-4FE1-A9B6-D9809499EF5D}"/>
              </a:ext>
            </a:extLst>
          </p:cNvPr>
          <p:cNvPicPr>
            <a:picLocks noChangeAspect="1"/>
          </p:cNvPicPr>
          <p:nvPr userDrawn="1"/>
        </p:nvPicPr>
        <p:blipFill>
          <a:blip r:embed="rId8"/>
          <a:stretch>
            <a:fillRect/>
          </a:stretch>
        </p:blipFill>
        <p:spPr>
          <a:xfrm>
            <a:off x="2972055" y="5081316"/>
            <a:ext cx="475428" cy="176762"/>
          </a:xfrm>
          <a:prstGeom prst="rect">
            <a:avLst/>
          </a:prstGeom>
        </p:spPr>
      </p:pic>
      <p:pic>
        <p:nvPicPr>
          <p:cNvPr id="32" name="Picture 16">
            <a:extLst>
              <a:ext uri="{FF2B5EF4-FFF2-40B4-BE49-F238E27FC236}">
                <a16:creationId xmlns:a16="http://schemas.microsoft.com/office/drawing/2014/main" id="{B49CAB4B-9C3B-4796-BEA1-B4B11781FC85}"/>
              </a:ext>
            </a:extLst>
          </p:cNvPr>
          <p:cNvPicPr>
            <a:picLocks noChangeAspect="1"/>
          </p:cNvPicPr>
          <p:nvPr userDrawn="1"/>
        </p:nvPicPr>
        <p:blipFill>
          <a:blip r:embed="rId9"/>
          <a:stretch>
            <a:fillRect/>
          </a:stretch>
        </p:blipFill>
        <p:spPr>
          <a:xfrm>
            <a:off x="2972055" y="4264321"/>
            <a:ext cx="328881" cy="505501"/>
          </a:xfrm>
          <a:prstGeom prst="rect">
            <a:avLst/>
          </a:prstGeom>
        </p:spPr>
      </p:pic>
      <p:pic>
        <p:nvPicPr>
          <p:cNvPr id="33" name="Picture 20">
            <a:extLst>
              <a:ext uri="{FF2B5EF4-FFF2-40B4-BE49-F238E27FC236}">
                <a16:creationId xmlns:a16="http://schemas.microsoft.com/office/drawing/2014/main" id="{160FB3A2-EC0D-45D3-BF6C-5D3B5307FC65}"/>
              </a:ext>
            </a:extLst>
          </p:cNvPr>
          <p:cNvPicPr>
            <a:picLocks noChangeAspect="1"/>
          </p:cNvPicPr>
          <p:nvPr userDrawn="1"/>
        </p:nvPicPr>
        <p:blipFill>
          <a:blip r:embed="rId10"/>
          <a:stretch>
            <a:fillRect/>
          </a:stretch>
        </p:blipFill>
        <p:spPr>
          <a:xfrm>
            <a:off x="2974753" y="3531166"/>
            <a:ext cx="538465" cy="172841"/>
          </a:xfrm>
          <a:prstGeom prst="rect">
            <a:avLst/>
          </a:prstGeom>
        </p:spPr>
      </p:pic>
      <p:pic>
        <p:nvPicPr>
          <p:cNvPr id="34" name="Picture 33">
            <a:extLst>
              <a:ext uri="{FF2B5EF4-FFF2-40B4-BE49-F238E27FC236}">
                <a16:creationId xmlns:a16="http://schemas.microsoft.com/office/drawing/2014/main" id="{6CB277AC-3602-4F6B-A61C-2A8A6AABC0AB}"/>
              </a:ext>
            </a:extLst>
          </p:cNvPr>
          <p:cNvPicPr>
            <a:picLocks noChangeAspect="1"/>
          </p:cNvPicPr>
          <p:nvPr userDrawn="1"/>
        </p:nvPicPr>
        <p:blipFill>
          <a:blip r:embed="rId11"/>
          <a:stretch>
            <a:fillRect/>
          </a:stretch>
        </p:blipFill>
        <p:spPr>
          <a:xfrm>
            <a:off x="2972055" y="2819876"/>
            <a:ext cx="457143" cy="257143"/>
          </a:xfrm>
          <a:prstGeom prst="rect">
            <a:avLst/>
          </a:prstGeom>
        </p:spPr>
      </p:pic>
    </p:spTree>
    <p:extLst>
      <p:ext uri="{BB962C8B-B14F-4D97-AF65-F5344CB8AC3E}">
        <p14:creationId xmlns:p14="http://schemas.microsoft.com/office/powerpoint/2010/main" val="2158252989"/>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userDrawn="1">
  <p:cSld name="&gt;Do not use layouts after this &gt;">
    <p:bg>
      <p:bgPr>
        <a:solidFill>
          <a:schemeClr val="tx1"/>
        </a:solidFill>
        <a:effectLst/>
      </p:bgPr>
    </p:bg>
    <p:spTree>
      <p:nvGrpSpPr>
        <p:cNvPr id="1" name=""/>
        <p:cNvGrpSpPr/>
        <p:nvPr/>
      </p:nvGrpSpPr>
      <p:grpSpPr>
        <a:xfrm>
          <a:off x="0" y="0"/>
          <a:ext cx="0" cy="0"/>
          <a:chOff x="0" y="0"/>
          <a:chExt cx="0" cy="0"/>
        </a:xfrm>
      </p:grpSpPr>
      <p:sp>
        <p:nvSpPr>
          <p:cNvPr id="13" name="Date Placeholder 6" hidden="1">
            <a:extLst>
              <a:ext uri="{FF2B5EF4-FFF2-40B4-BE49-F238E27FC236}">
                <a16:creationId xmlns:a16="http://schemas.microsoft.com/office/drawing/2014/main" id="{706505A8-87EA-4BA0-B698-35156BC765D0}"/>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14" name="Footer Placeholder 8" hidden="1">
            <a:extLst>
              <a:ext uri="{FF2B5EF4-FFF2-40B4-BE49-F238E27FC236}">
                <a16:creationId xmlns:a16="http://schemas.microsoft.com/office/drawing/2014/main" id="{AB150C2C-2030-498B-8262-6BD5BCCBB345}"/>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5" name="Slide Number Placeholder 10" hidden="1">
            <a:extLst>
              <a:ext uri="{FF2B5EF4-FFF2-40B4-BE49-F238E27FC236}">
                <a16:creationId xmlns:a16="http://schemas.microsoft.com/office/drawing/2014/main" id="{E81B246F-92C7-4EF8-ACD0-05F73C7095BE}"/>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2" name="Rectangle 1">
            <a:extLst>
              <a:ext uri="{FF2B5EF4-FFF2-40B4-BE49-F238E27FC236}">
                <a16:creationId xmlns:a16="http://schemas.microsoft.com/office/drawing/2014/main" id="{0F124504-36FD-4753-851D-5B7D02D4A2D1}"/>
              </a:ext>
            </a:extLst>
          </p:cNvPr>
          <p:cNvSpPr/>
          <p:nvPr userDrawn="1"/>
        </p:nvSpPr>
        <p:spPr bwMode="white">
          <a:xfrm>
            <a:off x="0" y="0"/>
            <a:ext cx="12192000" cy="6858000"/>
          </a:xfrm>
          <a:prstGeom prst="rect">
            <a:avLst/>
          </a:prstGeom>
          <a:solidFill>
            <a:schemeClr val="tx1"/>
          </a:solidFill>
          <a:ln w="6350"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spcBef>
                <a:spcPts val="600"/>
              </a:spcBef>
              <a:buClr>
                <a:srgbClr val="003755"/>
              </a:buClr>
            </a:pPr>
            <a:endParaRPr lang="en-GB" sz="1400" dirty="0" err="1">
              <a:solidFill>
                <a:schemeClr val="tx1"/>
              </a:solidFill>
            </a:endParaRPr>
          </a:p>
        </p:txBody>
      </p:sp>
      <p:sp>
        <p:nvSpPr>
          <p:cNvPr id="5" name="Do not use"/>
          <p:cNvSpPr txBox="1"/>
          <p:nvPr userDrawn="1"/>
        </p:nvSpPr>
        <p:spPr>
          <a:xfrm>
            <a:off x="430213" y="656823"/>
            <a:ext cx="11356977" cy="2893100"/>
          </a:xfrm>
          <a:prstGeom prst="rect">
            <a:avLst/>
          </a:prstGeom>
          <a:noFill/>
        </p:spPr>
        <p:txBody>
          <a:bodyPr wrap="square" lIns="0" tIns="0" rIns="0" bIns="0" rtlCol="0">
            <a:spAutoFit/>
          </a:bodyPr>
          <a:lstStyle/>
          <a:p>
            <a:pPr marL="0" marR="0" indent="0" algn="ctr" fontAlgn="auto">
              <a:lnSpc>
                <a:spcPct val="100000"/>
              </a:lnSpc>
              <a:spcBef>
                <a:spcPts val="600"/>
              </a:spcBef>
              <a:spcAft>
                <a:spcPts val="0"/>
              </a:spcAft>
              <a:buClr>
                <a:srgbClr val="003755"/>
              </a:buClr>
              <a:buSzTx/>
              <a:buFontTx/>
              <a:buNone/>
              <a:tabLst/>
            </a:pPr>
            <a:r>
              <a:rPr lang="en-GB" sz="4400" b="0" noProof="0" dirty="0">
                <a:solidFill>
                  <a:schemeClr val="bg1"/>
                </a:solidFill>
              </a:rPr>
              <a:t>If you see any </a:t>
            </a:r>
            <a:r>
              <a:rPr lang="en-GB" sz="4400" b="1" i="1" noProof="0" dirty="0">
                <a:solidFill>
                  <a:schemeClr val="bg1"/>
                </a:solidFill>
              </a:rPr>
              <a:t>layouts after this </a:t>
            </a:r>
            <a:r>
              <a:rPr lang="en-GB" sz="4400" b="0" i="0" noProof="0" dirty="0">
                <a:solidFill>
                  <a:schemeClr val="bg1"/>
                </a:solidFill>
              </a:rPr>
              <a:t>one</a:t>
            </a:r>
            <a:r>
              <a:rPr lang="en-GB" sz="4400" b="1" i="1" noProof="0" dirty="0">
                <a:solidFill>
                  <a:schemeClr val="bg1"/>
                </a:solidFill>
              </a:rPr>
              <a:t>,</a:t>
            </a:r>
            <a:br>
              <a:rPr lang="en-GB" sz="4400" b="0" i="0" noProof="0" dirty="0">
                <a:solidFill>
                  <a:schemeClr val="bg1"/>
                </a:solidFill>
              </a:rPr>
            </a:br>
            <a:r>
              <a:rPr lang="en-GB" sz="4400" b="0" noProof="0" dirty="0">
                <a:solidFill>
                  <a:schemeClr val="bg1"/>
                </a:solidFill>
              </a:rPr>
              <a:t>do not use them. These layouts </a:t>
            </a:r>
            <a:r>
              <a:rPr lang="en-GB" sz="4400" b="1" i="1" u="none" noProof="0" dirty="0">
                <a:solidFill>
                  <a:schemeClr val="bg1"/>
                </a:solidFill>
              </a:rPr>
              <a:t>are not </a:t>
            </a:r>
            <a:r>
              <a:rPr lang="en-GB" sz="4400" b="0" noProof="0" dirty="0">
                <a:solidFill>
                  <a:schemeClr val="bg1"/>
                </a:solidFill>
              </a:rPr>
              <a:t>part of our corporate template.</a:t>
            </a:r>
            <a:br>
              <a:rPr lang="en-GB" sz="2800" b="0" noProof="0" dirty="0">
                <a:solidFill>
                  <a:schemeClr val="bg1"/>
                </a:solidFill>
              </a:rPr>
            </a:br>
            <a:br>
              <a:rPr lang="en-GB" sz="2800" b="0" noProof="0" dirty="0">
                <a:solidFill>
                  <a:schemeClr val="bg1"/>
                </a:solidFill>
              </a:rPr>
            </a:br>
            <a:endParaRPr lang="en-GB" sz="2800" b="0" noProof="0" dirty="0">
              <a:solidFill>
                <a:schemeClr val="bg1"/>
              </a:solidFill>
            </a:endParaRPr>
          </a:p>
        </p:txBody>
      </p:sp>
      <p:grpSp>
        <p:nvGrpSpPr>
          <p:cNvPr id="4" name="Group 3">
            <a:extLst>
              <a:ext uri="{FF2B5EF4-FFF2-40B4-BE49-F238E27FC236}">
                <a16:creationId xmlns:a16="http://schemas.microsoft.com/office/drawing/2014/main" id="{2BEB5E5A-DA85-4D5B-80B9-F94482F55D76}"/>
              </a:ext>
            </a:extLst>
          </p:cNvPr>
          <p:cNvGrpSpPr/>
          <p:nvPr userDrawn="1"/>
        </p:nvGrpSpPr>
        <p:grpSpPr bwMode="black">
          <a:xfrm rot="8100000">
            <a:off x="10404874" y="3325226"/>
            <a:ext cx="1036788" cy="1036788"/>
            <a:chOff x="6096000" y="4963130"/>
            <a:chExt cx="1456719" cy="1456719"/>
          </a:xfrm>
          <a:solidFill>
            <a:schemeClr val="bg1"/>
          </a:solidFill>
        </p:grpSpPr>
        <p:sp>
          <p:nvSpPr>
            <p:cNvPr id="3" name="Rectangle 2">
              <a:extLst>
                <a:ext uri="{FF2B5EF4-FFF2-40B4-BE49-F238E27FC236}">
                  <a16:creationId xmlns:a16="http://schemas.microsoft.com/office/drawing/2014/main" id="{C823227E-A862-4A7F-BC20-0D107430AB2C}"/>
                </a:ext>
              </a:extLst>
            </p:cNvPr>
            <p:cNvSpPr/>
            <p:nvPr userDrawn="1"/>
          </p:nvSpPr>
          <p:spPr bwMode="black">
            <a:xfrm rot="5400000">
              <a:off x="5534135" y="5524995"/>
              <a:ext cx="1456719" cy="332990"/>
            </a:xfrm>
            <a:prstGeom prst="rect">
              <a:avLst/>
            </a:prstGeom>
            <a:grpFill/>
            <a:ln w="6350"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spcBef>
                  <a:spcPts val="600"/>
                </a:spcBef>
                <a:buClr>
                  <a:srgbClr val="003755"/>
                </a:buClr>
              </a:pPr>
              <a:endParaRPr lang="en-GB" sz="1400" dirty="0" err="1">
                <a:solidFill>
                  <a:schemeClr val="tx1"/>
                </a:solidFill>
              </a:endParaRPr>
            </a:p>
          </p:txBody>
        </p:sp>
        <p:sp>
          <p:nvSpPr>
            <p:cNvPr id="6" name="Rectangle 5">
              <a:extLst>
                <a:ext uri="{FF2B5EF4-FFF2-40B4-BE49-F238E27FC236}">
                  <a16:creationId xmlns:a16="http://schemas.microsoft.com/office/drawing/2014/main" id="{08501AE6-6504-4184-9443-E89AFACF769D}"/>
                </a:ext>
              </a:extLst>
            </p:cNvPr>
            <p:cNvSpPr/>
            <p:nvPr userDrawn="1"/>
          </p:nvSpPr>
          <p:spPr bwMode="black">
            <a:xfrm rot="10800000">
              <a:off x="6096000" y="4963130"/>
              <a:ext cx="1456719" cy="332990"/>
            </a:xfrm>
            <a:prstGeom prst="rect">
              <a:avLst/>
            </a:prstGeom>
            <a:grpFill/>
            <a:ln w="6350" cap="rnd">
              <a:no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spcBef>
                  <a:spcPts val="600"/>
                </a:spcBef>
                <a:buClr>
                  <a:srgbClr val="003755"/>
                </a:buClr>
              </a:pPr>
              <a:endParaRPr lang="en-GB" sz="1400" dirty="0" err="1">
                <a:solidFill>
                  <a:schemeClr val="tx1"/>
                </a:solidFill>
              </a:endParaRPr>
            </a:p>
          </p:txBody>
        </p:sp>
      </p:grpSp>
      <p:sp>
        <p:nvSpPr>
          <p:cNvPr id="12" name="Rectangle 11">
            <a:extLst>
              <a:ext uri="{FF2B5EF4-FFF2-40B4-BE49-F238E27FC236}">
                <a16:creationId xmlns:a16="http://schemas.microsoft.com/office/drawing/2014/main" id="{67CEE09B-6EE1-4BF2-85A3-DE69E91BC4C6}"/>
              </a:ext>
            </a:extLst>
          </p:cNvPr>
          <p:cNvSpPr/>
          <p:nvPr userDrawn="1"/>
        </p:nvSpPr>
        <p:spPr>
          <a:xfrm>
            <a:off x="430213" y="2588374"/>
            <a:ext cx="10152346" cy="2215991"/>
          </a:xfrm>
          <a:prstGeom prst="rect">
            <a:avLst/>
          </a:prstGeom>
        </p:spPr>
        <p:txBody>
          <a:bodyPr wrap="square">
            <a:spAutoFit/>
          </a:bodyPr>
          <a:lstStyle/>
          <a:p>
            <a:pPr algn="ctr"/>
            <a:r>
              <a:rPr lang="en-GB" sz="13800" b="1" i="1" noProof="0" dirty="0">
                <a:solidFill>
                  <a:schemeClr val="bg1"/>
                </a:solidFill>
              </a:rPr>
              <a:t>Do not use </a:t>
            </a:r>
            <a:endParaRPr lang="en-GB" sz="2400" b="1" i="1" dirty="0"/>
          </a:p>
        </p:txBody>
      </p:sp>
      <p:sp>
        <p:nvSpPr>
          <p:cNvPr id="16" name="Do not use">
            <a:extLst>
              <a:ext uri="{FF2B5EF4-FFF2-40B4-BE49-F238E27FC236}">
                <a16:creationId xmlns:a16="http://schemas.microsoft.com/office/drawing/2014/main" id="{A8FA78FA-4D94-4717-B7C6-6F86378D6B01}"/>
              </a:ext>
            </a:extLst>
          </p:cNvPr>
          <p:cNvSpPr txBox="1"/>
          <p:nvPr userDrawn="1"/>
        </p:nvSpPr>
        <p:spPr>
          <a:xfrm>
            <a:off x="430214" y="5186455"/>
            <a:ext cx="11356974" cy="969496"/>
          </a:xfrm>
          <a:prstGeom prst="rect">
            <a:avLst/>
          </a:prstGeom>
          <a:noFill/>
        </p:spPr>
        <p:txBody>
          <a:bodyPr wrap="square" lIns="0" tIns="0" rIns="0" bIns="0" rtlCol="0">
            <a:spAutoFit/>
          </a:bodyPr>
          <a:lstStyle/>
          <a:p>
            <a:pPr marL="0" marR="0" indent="0" algn="ctr" fontAlgn="auto">
              <a:lnSpc>
                <a:spcPct val="100000"/>
              </a:lnSpc>
              <a:spcBef>
                <a:spcPts val="600"/>
              </a:spcBef>
              <a:spcAft>
                <a:spcPts val="0"/>
              </a:spcAft>
              <a:buClr>
                <a:srgbClr val="003755"/>
              </a:buClr>
              <a:buSzTx/>
              <a:buFontTx/>
              <a:buNone/>
              <a:tabLst/>
            </a:pPr>
            <a:r>
              <a:rPr lang="en-GB" sz="2000" b="0" noProof="0" dirty="0">
                <a:solidFill>
                  <a:schemeClr val="bg1"/>
                </a:solidFill>
              </a:rPr>
              <a:t>Due to PowerPoint’s standard Copy/Paste functionality extra undesirable layouts can appear.</a:t>
            </a:r>
          </a:p>
          <a:p>
            <a:pPr marL="0" marR="0" indent="0" algn="ctr" fontAlgn="auto">
              <a:lnSpc>
                <a:spcPct val="100000"/>
              </a:lnSpc>
              <a:spcBef>
                <a:spcPts val="600"/>
              </a:spcBef>
              <a:spcAft>
                <a:spcPts val="0"/>
              </a:spcAft>
              <a:buClr>
                <a:srgbClr val="003755"/>
              </a:buClr>
              <a:buSzTx/>
              <a:buFontTx/>
              <a:buNone/>
              <a:tabLst/>
            </a:pPr>
            <a:r>
              <a:rPr lang="en-GB" sz="2000" b="0" noProof="0" dirty="0">
                <a:solidFill>
                  <a:schemeClr val="bg1"/>
                </a:solidFill>
              </a:rPr>
              <a:t>Also notice: Layouts after this might contain potential confidential information.</a:t>
            </a:r>
            <a:br>
              <a:rPr lang="en-GB" sz="1800" b="0" noProof="0" dirty="0">
                <a:solidFill>
                  <a:schemeClr val="bg1"/>
                </a:solidFill>
              </a:rPr>
            </a:br>
            <a:endParaRPr lang="en-GB" sz="1800" b="0" noProof="0" dirty="0">
              <a:solidFill>
                <a:schemeClr val="bg1"/>
              </a:solidFill>
            </a:endParaRPr>
          </a:p>
        </p:txBody>
      </p:sp>
    </p:spTree>
    <p:extLst>
      <p:ext uri="{BB962C8B-B14F-4D97-AF65-F5344CB8AC3E}">
        <p14:creationId xmlns:p14="http://schemas.microsoft.com/office/powerpoint/2010/main" val="1653146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genda C">
    <p:spTree>
      <p:nvGrpSpPr>
        <p:cNvPr id="1" name=""/>
        <p:cNvGrpSpPr/>
        <p:nvPr/>
      </p:nvGrpSpPr>
      <p:grpSpPr>
        <a:xfrm>
          <a:off x="0" y="0"/>
          <a:ext cx="0" cy="0"/>
          <a:chOff x="0" y="0"/>
          <a:chExt cx="0" cy="0"/>
        </a:xfrm>
      </p:grpSpPr>
      <p:sp>
        <p:nvSpPr>
          <p:cNvPr id="10" name="Date Placeholder 6" hidden="1">
            <a:extLst>
              <a:ext uri="{FF2B5EF4-FFF2-40B4-BE49-F238E27FC236}">
                <a16:creationId xmlns:a16="http://schemas.microsoft.com/office/drawing/2014/main" id="{840932BE-DDFC-4972-85A7-C427ACEB26D9}"/>
              </a:ext>
            </a:extLst>
          </p:cNvPr>
          <p:cNvSpPr>
            <a:spLocks noGrp="1"/>
          </p:cNvSpPr>
          <p:nvPr>
            <p:ph type="dt" sz="half" idx="15"/>
          </p:nvPr>
        </p:nvSpPr>
        <p:spPr>
          <a:xfrm>
            <a:off x="0" y="6858000"/>
            <a:ext cx="0" cy="0"/>
          </a:xfrm>
        </p:spPr>
        <p:txBody>
          <a:bodyPr/>
          <a:lstStyle>
            <a:lvl1pPr>
              <a:defRPr sz="100">
                <a:noFill/>
              </a:defRPr>
            </a:lvl1pPr>
          </a:lstStyle>
          <a:p>
            <a:endParaRPr lang="en-GB" dirty="0"/>
          </a:p>
        </p:txBody>
      </p:sp>
      <p:sp>
        <p:nvSpPr>
          <p:cNvPr id="11" name="Footer Placeholder 8" hidden="1">
            <a:extLst>
              <a:ext uri="{FF2B5EF4-FFF2-40B4-BE49-F238E27FC236}">
                <a16:creationId xmlns:a16="http://schemas.microsoft.com/office/drawing/2014/main" id="{CDE982F8-DB66-4D32-95A2-375163C347BD}"/>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12" name="Slide Number Placeholder 10" hidden="1">
            <a:extLst>
              <a:ext uri="{FF2B5EF4-FFF2-40B4-BE49-F238E27FC236}">
                <a16:creationId xmlns:a16="http://schemas.microsoft.com/office/drawing/2014/main" id="{9936A8CC-0D3C-4064-8E29-0B36B3DADA88}"/>
              </a:ext>
            </a:extLst>
          </p:cNvPr>
          <p:cNvSpPr>
            <a:spLocks noGrp="1"/>
          </p:cNvSpPr>
          <p:nvPr>
            <p:ph type="sldNum" sz="quarter" idx="18"/>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15" name="Text Placeholder overlay">
            <a:extLst>
              <a:ext uri="{FF2B5EF4-FFF2-40B4-BE49-F238E27FC236}">
                <a16:creationId xmlns:a16="http://schemas.microsoft.com/office/drawing/2014/main" id="{4A8BF276-0692-46D5-82F5-A0C2FF038B3F}"/>
              </a:ext>
            </a:extLst>
          </p:cNvPr>
          <p:cNvSpPr>
            <a:spLocks noGrp="1"/>
          </p:cNvSpPr>
          <p:nvPr>
            <p:ph type="body" sz="quarter" idx="20" hasCustomPrompt="1"/>
          </p:nvPr>
        </p:nvSpPr>
        <p:spPr bwMode="ltGray">
          <a:xfrm>
            <a:off x="840" y="0"/>
            <a:ext cx="12191160" cy="6858000"/>
          </a:xfrm>
          <a:prstGeom prst="rect">
            <a:avLst/>
          </a:prstGeom>
          <a:solidFill>
            <a:schemeClr val="accent1">
              <a:alpha val="85000"/>
            </a:schemeClr>
          </a:solidFill>
          <a:ln w="0">
            <a:noFill/>
          </a:ln>
        </p:spPr>
        <p:txBody>
          <a:bodyPr wrap="square">
            <a:noAutofit/>
          </a:bodyPr>
          <a:lstStyle>
            <a:lvl1pPr marL="0" indent="0">
              <a:buNone/>
              <a:defRPr sz="100">
                <a:noFill/>
              </a:defRPr>
            </a:lvl1pPr>
          </a:lstStyle>
          <a:p>
            <a:pPr lvl="0"/>
            <a:r>
              <a:rPr lang="en-GB" dirty="0"/>
              <a:t>.</a:t>
            </a:r>
          </a:p>
        </p:txBody>
      </p:sp>
      <p:sp>
        <p:nvSpPr>
          <p:cNvPr id="14" name="Picture Placeholder">
            <a:extLst>
              <a:ext uri="{FF2B5EF4-FFF2-40B4-BE49-F238E27FC236}">
                <a16:creationId xmlns:a16="http://schemas.microsoft.com/office/drawing/2014/main" id="{679832B5-5EE2-42A0-B3B1-34D6BECE044B}"/>
              </a:ext>
            </a:extLst>
          </p:cNvPr>
          <p:cNvSpPr>
            <a:spLocks noGrp="1"/>
          </p:cNvSpPr>
          <p:nvPr>
            <p:ph type="pic" sz="quarter" idx="19" hasCustomPrompt="1"/>
          </p:nvPr>
        </p:nvSpPr>
        <p:spPr bwMode="white">
          <a:xfrm>
            <a:off x="0" y="-1"/>
            <a:ext cx="12193200" cy="6861600"/>
          </a:xfrm>
          <a:noFill/>
        </p:spPr>
        <p:txBody>
          <a:bodyPr lIns="144000" tIns="36000" bIns="108000" anchor="b" anchorCtr="0"/>
          <a:lstStyle>
            <a:lvl1pPr marL="0" indent="0" algn="l">
              <a:spcAft>
                <a:spcPts val="0"/>
              </a:spcAft>
              <a:buNone/>
              <a:defRPr sz="1600">
                <a:solidFill>
                  <a:schemeClr val="bg1"/>
                </a:solidFill>
              </a:defRPr>
            </a:lvl1pPr>
          </a:lstStyle>
          <a:p>
            <a:r>
              <a:rPr lang="en-GB" dirty="0"/>
              <a:t>Click on frame and insert picture using the Insert tab - Pictures or from Templafy Images.</a:t>
            </a:r>
            <a:br>
              <a:rPr lang="en-GB" dirty="0"/>
            </a:br>
            <a:r>
              <a:rPr lang="en-GB" dirty="0"/>
              <a:t>Right click on picture and choose Send to Back to get overlay in front</a:t>
            </a:r>
          </a:p>
        </p:txBody>
      </p:sp>
      <p:sp>
        <p:nvSpPr>
          <p:cNvPr id="2" name="Title 1"/>
          <p:cNvSpPr>
            <a:spLocks noGrp="1"/>
          </p:cNvSpPr>
          <p:nvPr>
            <p:ph type="title" hasCustomPrompt="1"/>
          </p:nvPr>
        </p:nvSpPr>
        <p:spPr>
          <a:xfrm>
            <a:off x="576000" y="576000"/>
            <a:ext cx="11041200" cy="473700"/>
          </a:xfrm>
        </p:spPr>
        <p:txBody>
          <a:bodyPr/>
          <a:lstStyle>
            <a:lvl1pPr>
              <a:defRPr sz="3000">
                <a:solidFill>
                  <a:schemeClr val="bg1"/>
                </a:solidFill>
              </a:defRPr>
            </a:lvl1pPr>
          </a:lstStyle>
          <a:p>
            <a:r>
              <a:rPr lang="en-GB" noProof="0" dirty="0"/>
              <a:t>Click to add Agenda title</a:t>
            </a:r>
          </a:p>
        </p:txBody>
      </p:sp>
      <p:sp>
        <p:nvSpPr>
          <p:cNvPr id="13" name="Subtitle 2">
            <a:extLst>
              <a:ext uri="{FF2B5EF4-FFF2-40B4-BE49-F238E27FC236}">
                <a16:creationId xmlns:a16="http://schemas.microsoft.com/office/drawing/2014/main" id="{7CE4FB65-A8EF-403F-9761-3779E10C069F}"/>
              </a:ext>
            </a:extLst>
          </p:cNvPr>
          <p:cNvSpPr>
            <a:spLocks noGrp="1"/>
          </p:cNvSpPr>
          <p:nvPr>
            <p:ph type="subTitle" idx="1" hasCustomPrompt="1"/>
          </p:nvPr>
        </p:nvSpPr>
        <p:spPr>
          <a:xfrm>
            <a:off x="576000" y="1051200"/>
            <a:ext cx="11039738" cy="417600"/>
          </a:xfrm>
        </p:spPr>
        <p:txBody>
          <a:bodyPr/>
          <a:lstStyle>
            <a:lvl1pPr marL="0" indent="0" algn="l">
              <a:lnSpc>
                <a:spcPct val="90000"/>
              </a:lnSpc>
              <a:spcBef>
                <a:spcPts val="0"/>
              </a:spcBef>
              <a:spcAft>
                <a:spcPts val="0"/>
              </a:spcAft>
              <a:buFont typeface="Arial" panose="020B0604020202020204" pitchFamily="34" charset="0"/>
              <a:buChar char="​"/>
              <a:defRPr sz="2500">
                <a:solidFill>
                  <a:schemeClr val="bg1"/>
                </a:solidFill>
              </a:defRPr>
            </a:lvl1pPr>
            <a:lvl2pPr marL="0" indent="0" algn="l">
              <a:buFont typeface="Arial" panose="020B0604020202020204" pitchFamily="34" charset="0"/>
              <a:buNone/>
              <a:defRPr sz="2000">
                <a:solidFill>
                  <a:schemeClr val="tx1"/>
                </a:solidFill>
              </a:defRPr>
            </a:lvl2pPr>
            <a:lvl3pPr marL="0" indent="0" algn="l">
              <a:buFont typeface="Arial" panose="020B0604020202020204" pitchFamily="34" charset="0"/>
              <a:buChar char="​"/>
              <a:defRPr sz="2000">
                <a:solidFill>
                  <a:schemeClr val="tx1"/>
                </a:solidFill>
              </a:defRPr>
            </a:lvl3pPr>
            <a:lvl4pPr marL="0" indent="0" algn="l">
              <a:buFont typeface="Arial" panose="020B0604020202020204" pitchFamily="34" charset="0"/>
              <a:buChar char="​"/>
              <a:defRPr sz="2000">
                <a:solidFill>
                  <a:schemeClr val="tx1"/>
                </a:solidFill>
              </a:defRPr>
            </a:lvl4pPr>
            <a:lvl5pPr marL="0" indent="0" algn="l">
              <a:buFont typeface="Arial" panose="020B0604020202020204" pitchFamily="34" charset="0"/>
              <a:buChar char="​"/>
              <a:defRPr sz="2000">
                <a:solidFill>
                  <a:schemeClr val="tx1"/>
                </a:solidFill>
              </a:defRPr>
            </a:lvl5pPr>
            <a:lvl6pPr marL="0" indent="0" algn="l">
              <a:buFont typeface="Arial" panose="020B0604020202020204" pitchFamily="34" charset="0"/>
              <a:buChar char="​"/>
              <a:defRPr sz="2000">
                <a:solidFill>
                  <a:schemeClr val="tx1"/>
                </a:solidFill>
              </a:defRPr>
            </a:lvl6pPr>
            <a:lvl7pPr marL="0" indent="0" algn="l">
              <a:buFont typeface="Arial" panose="020B0604020202020204" pitchFamily="34" charset="0"/>
              <a:buChar char="​"/>
              <a:defRPr sz="2000">
                <a:solidFill>
                  <a:schemeClr val="tx1"/>
                </a:solidFill>
              </a:defRPr>
            </a:lvl7pPr>
            <a:lvl8pPr marL="0" indent="0" algn="l">
              <a:buFont typeface="Arial" panose="020B0604020202020204" pitchFamily="34" charset="0"/>
              <a:buChar char="​"/>
              <a:defRPr sz="2000">
                <a:solidFill>
                  <a:schemeClr val="tx1"/>
                </a:solidFill>
              </a:defRPr>
            </a:lvl8pPr>
            <a:lvl9pPr marL="0" indent="0" algn="l">
              <a:buFont typeface="Arial" panose="020B0604020202020204" pitchFamily="34" charset="0"/>
              <a:buChar char="​"/>
              <a:tabLst/>
              <a:defRPr sz="2000">
                <a:solidFill>
                  <a:schemeClr val="tx1"/>
                </a:solidFill>
              </a:defRPr>
            </a:lvl9pPr>
          </a:lstStyle>
          <a:p>
            <a:r>
              <a:rPr lang="en-GB" dirty="0"/>
              <a:t>Click to add subtitle</a:t>
            </a:r>
          </a:p>
        </p:txBody>
      </p:sp>
      <p:sp>
        <p:nvSpPr>
          <p:cNvPr id="7" name="Text Placeholder 2"/>
          <p:cNvSpPr>
            <a:spLocks noGrp="1"/>
          </p:cNvSpPr>
          <p:nvPr>
            <p:ph type="body" sz="quarter" idx="13" hasCustomPrompt="1"/>
          </p:nvPr>
        </p:nvSpPr>
        <p:spPr>
          <a:xfrm>
            <a:off x="2174875" y="1727974"/>
            <a:ext cx="5008563" cy="4264840"/>
          </a:xfrm>
        </p:spPr>
        <p:txBody>
          <a:bodyPr/>
          <a:lstStyle>
            <a:lvl1pPr marL="0" indent="0">
              <a:lnSpc>
                <a:spcPts val="2400"/>
              </a:lnSpc>
              <a:spcAft>
                <a:spcPts val="0"/>
              </a:spcAft>
              <a:buFont typeface="Arial" panose="020B0604020202020204" pitchFamily="34" charset="0"/>
              <a:buChar char="​"/>
              <a:defRPr sz="2000">
                <a:solidFill>
                  <a:schemeClr val="bg1"/>
                </a:solidFill>
              </a:defRPr>
            </a:lvl1pPr>
            <a:lvl2pPr marL="0" indent="0">
              <a:lnSpc>
                <a:spcPts val="2400"/>
              </a:lnSpc>
              <a:spcBef>
                <a:spcPts val="0"/>
              </a:spcBef>
              <a:spcAft>
                <a:spcPts val="0"/>
              </a:spcAft>
              <a:buFont typeface="Arial" panose="020B0604020202020204" pitchFamily="34" charset="0"/>
              <a:buChar char="​"/>
              <a:defRPr sz="2000" b="1">
                <a:solidFill>
                  <a:schemeClr val="bg1"/>
                </a:solidFill>
              </a:defRPr>
            </a:lvl2pPr>
            <a:lvl3pPr marL="0" indent="0">
              <a:lnSpc>
                <a:spcPts val="2400"/>
              </a:lnSpc>
              <a:spcBef>
                <a:spcPts val="0"/>
              </a:spcBef>
              <a:spcAft>
                <a:spcPts val="0"/>
              </a:spcAft>
              <a:buFont typeface="Arial" panose="020B0604020202020204" pitchFamily="34" charset="0"/>
              <a:buChar char="​"/>
              <a:defRPr sz="2000">
                <a:solidFill>
                  <a:schemeClr val="bg1"/>
                </a:solidFill>
              </a:defRPr>
            </a:lvl3pPr>
            <a:lvl4pPr marL="0" indent="0">
              <a:lnSpc>
                <a:spcPts val="2400"/>
              </a:lnSpc>
              <a:spcBef>
                <a:spcPts val="0"/>
              </a:spcBef>
              <a:spcAft>
                <a:spcPts val="0"/>
              </a:spcAft>
              <a:buFont typeface="Arial" panose="020B0604020202020204" pitchFamily="34" charset="0"/>
              <a:buChar char="​"/>
              <a:defRPr sz="2000">
                <a:solidFill>
                  <a:schemeClr val="bg1"/>
                </a:solidFill>
              </a:defRPr>
            </a:lvl4pPr>
            <a:lvl5pPr marL="0" indent="0">
              <a:lnSpc>
                <a:spcPts val="2400"/>
              </a:lnSpc>
              <a:spcBef>
                <a:spcPts val="0"/>
              </a:spcBef>
              <a:spcAft>
                <a:spcPts val="0"/>
              </a:spcAft>
              <a:buFont typeface="Arial" panose="020B0604020202020204" pitchFamily="34" charset="0"/>
              <a:buChar char="​"/>
              <a:defRPr sz="2000">
                <a:solidFill>
                  <a:schemeClr val="bg1"/>
                </a:solidFill>
              </a:defRPr>
            </a:lvl5pPr>
            <a:lvl6pPr marL="0" indent="0">
              <a:lnSpc>
                <a:spcPts val="2400"/>
              </a:lnSpc>
              <a:spcBef>
                <a:spcPts val="0"/>
              </a:spcBef>
              <a:spcAft>
                <a:spcPts val="0"/>
              </a:spcAft>
              <a:buFont typeface="Arial" panose="020B0604020202020204" pitchFamily="34" charset="0"/>
              <a:buChar char="​"/>
              <a:defRPr sz="2000">
                <a:solidFill>
                  <a:schemeClr val="bg1"/>
                </a:solidFill>
              </a:defRPr>
            </a:lvl6pPr>
            <a:lvl7pPr marL="0" indent="0">
              <a:lnSpc>
                <a:spcPts val="2400"/>
              </a:lnSpc>
              <a:spcBef>
                <a:spcPts val="0"/>
              </a:spcBef>
              <a:spcAft>
                <a:spcPts val="0"/>
              </a:spcAft>
              <a:buFont typeface="Arial" panose="020B0604020202020204" pitchFamily="34" charset="0"/>
              <a:buChar char="​"/>
              <a:defRPr sz="2000">
                <a:solidFill>
                  <a:schemeClr val="bg1"/>
                </a:solidFill>
              </a:defRPr>
            </a:lvl7pPr>
            <a:lvl8pPr marL="0" indent="0">
              <a:lnSpc>
                <a:spcPts val="2400"/>
              </a:lnSpc>
              <a:spcBef>
                <a:spcPts val="0"/>
              </a:spcBef>
              <a:spcAft>
                <a:spcPts val="0"/>
              </a:spcAft>
              <a:buFont typeface="Arial" panose="020B0604020202020204" pitchFamily="34" charset="0"/>
              <a:buChar char="​"/>
              <a:defRPr sz="2000" b="1">
                <a:solidFill>
                  <a:schemeClr val="bg1"/>
                </a:solidFill>
              </a:defRPr>
            </a:lvl8pPr>
            <a:lvl9pPr marL="0" indent="0">
              <a:lnSpc>
                <a:spcPts val="2400"/>
              </a:lnSpc>
              <a:spcBef>
                <a:spcPts val="0"/>
              </a:spcBef>
              <a:buFont typeface="Arial" panose="020B0604020202020204" pitchFamily="34" charset="0"/>
              <a:buChar char="​"/>
              <a:defRPr sz="2000">
                <a:solidFill>
                  <a:schemeClr val="bg1"/>
                </a:solidFill>
                <a:latin typeface="+mn-lt"/>
              </a:defRPr>
            </a:lvl9pPr>
          </a:lstStyle>
          <a:p>
            <a:pPr lvl="0"/>
            <a:r>
              <a:rPr lang="en-GB" noProof="0" dirty="0"/>
              <a:t>Click to add agenda point                              Enter &amp; TAB for next text level                      SHIFT+TAB to go back in levels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6 level</a:t>
            </a:r>
          </a:p>
          <a:p>
            <a:pPr lvl="6"/>
            <a:r>
              <a:rPr lang="en-GB" noProof="0" dirty="0"/>
              <a:t>7 level</a:t>
            </a:r>
          </a:p>
          <a:p>
            <a:pPr lvl="7"/>
            <a:r>
              <a:rPr lang="en-GB" noProof="0" dirty="0"/>
              <a:t>8 level</a:t>
            </a:r>
          </a:p>
          <a:p>
            <a:pPr lvl="8"/>
            <a:r>
              <a:rPr lang="en-GB" noProof="0" dirty="0"/>
              <a:t>9 level</a:t>
            </a:r>
          </a:p>
        </p:txBody>
      </p:sp>
      <p:sp>
        <p:nvSpPr>
          <p:cNvPr id="4" name="Text Placeholder 3">
            <a:extLst>
              <a:ext uri="{FF2B5EF4-FFF2-40B4-BE49-F238E27FC236}">
                <a16:creationId xmlns:a16="http://schemas.microsoft.com/office/drawing/2014/main" id="{7D485AA6-92EE-46D3-8826-CF357E1A4587}"/>
              </a:ext>
            </a:extLst>
          </p:cNvPr>
          <p:cNvSpPr>
            <a:spLocks noGrp="1"/>
          </p:cNvSpPr>
          <p:nvPr>
            <p:ph type="body" sz="quarter" idx="17" hasCustomPrompt="1"/>
          </p:nvPr>
        </p:nvSpPr>
        <p:spPr>
          <a:xfrm>
            <a:off x="575999" y="1727973"/>
            <a:ext cx="1598875" cy="4266341"/>
          </a:xfrm>
        </p:spPr>
        <p:txBody>
          <a:bodyPr/>
          <a:lstStyle>
            <a:lvl1pPr marL="0" indent="0">
              <a:lnSpc>
                <a:spcPts val="2400"/>
              </a:lnSpc>
              <a:spcAft>
                <a:spcPts val="0"/>
              </a:spcAft>
              <a:buFont typeface="Arial" panose="020B0604020202020204" pitchFamily="34" charset="0"/>
              <a:buChar char="​"/>
              <a:defRPr sz="2000">
                <a:solidFill>
                  <a:schemeClr val="bg1"/>
                </a:solidFill>
              </a:defRPr>
            </a:lvl1pPr>
            <a:lvl2pPr marL="0" indent="0">
              <a:lnSpc>
                <a:spcPts val="2400"/>
              </a:lnSpc>
              <a:spcAft>
                <a:spcPts val="0"/>
              </a:spcAft>
              <a:buFont typeface="Arial" panose="020B0604020202020204" pitchFamily="34" charset="0"/>
              <a:buChar char="​"/>
              <a:defRPr sz="2000" b="1">
                <a:solidFill>
                  <a:schemeClr val="bg1"/>
                </a:solidFill>
              </a:defRPr>
            </a:lvl2pPr>
            <a:lvl3pPr marL="0" indent="0">
              <a:lnSpc>
                <a:spcPts val="2400"/>
              </a:lnSpc>
              <a:spcAft>
                <a:spcPts val="0"/>
              </a:spcAft>
              <a:buFont typeface="Arial" panose="020B0604020202020204" pitchFamily="34" charset="0"/>
              <a:buChar char="​"/>
              <a:defRPr sz="2000">
                <a:solidFill>
                  <a:schemeClr val="bg1"/>
                </a:solidFill>
              </a:defRPr>
            </a:lvl3pPr>
            <a:lvl4pPr>
              <a:lnSpc>
                <a:spcPts val="2400"/>
              </a:lnSpc>
              <a:spcAft>
                <a:spcPts val="0"/>
              </a:spcAft>
              <a:buFont typeface="Arial" panose="020B0604020202020204" pitchFamily="34" charset="0"/>
              <a:buChar char="​"/>
              <a:defRPr sz="2000">
                <a:solidFill>
                  <a:schemeClr val="bg1"/>
                </a:solidFill>
              </a:defRPr>
            </a:lvl4pPr>
            <a:lvl5pPr>
              <a:lnSpc>
                <a:spcPts val="2400"/>
              </a:lnSpc>
              <a:spcAft>
                <a:spcPts val="0"/>
              </a:spcAft>
              <a:buFont typeface="Arial" panose="020B0604020202020204" pitchFamily="34" charset="0"/>
              <a:buChar char="​"/>
              <a:defRPr sz="2000">
                <a:solidFill>
                  <a:schemeClr val="bg1"/>
                </a:solidFill>
              </a:defRPr>
            </a:lvl5pPr>
            <a:lvl6pPr marL="0" indent="0">
              <a:lnSpc>
                <a:spcPts val="2400"/>
              </a:lnSpc>
              <a:spcAft>
                <a:spcPts val="0"/>
              </a:spcAft>
              <a:buFont typeface="Arial" panose="020B0604020202020204" pitchFamily="34" charset="0"/>
              <a:buChar char="​"/>
              <a:defRPr sz="2000" b="1">
                <a:solidFill>
                  <a:schemeClr val="bg1"/>
                </a:solidFill>
              </a:defRPr>
            </a:lvl6pPr>
            <a:lvl7pPr>
              <a:lnSpc>
                <a:spcPts val="2400"/>
              </a:lnSpc>
              <a:spcAft>
                <a:spcPts val="0"/>
              </a:spcAft>
              <a:defRPr sz="2000" b="0">
                <a:solidFill>
                  <a:schemeClr val="bg1"/>
                </a:solidFill>
              </a:defRPr>
            </a:lvl7pPr>
            <a:lvl8pPr>
              <a:lnSpc>
                <a:spcPts val="2400"/>
              </a:lnSpc>
              <a:spcAft>
                <a:spcPts val="0"/>
              </a:spcAft>
              <a:defRPr sz="2000" b="1">
                <a:solidFill>
                  <a:schemeClr val="bg1"/>
                </a:solidFill>
              </a:defRPr>
            </a:lvl8pPr>
            <a:lvl9pPr>
              <a:lnSpc>
                <a:spcPts val="2400"/>
              </a:lnSpc>
              <a:spcAft>
                <a:spcPts val="0"/>
              </a:spcAft>
              <a:defRPr sz="2000">
                <a:solidFill>
                  <a:schemeClr val="bg1"/>
                </a:solidFill>
                <a:latin typeface="+mn-lt"/>
              </a:defRPr>
            </a:lvl9pPr>
          </a:lstStyle>
          <a:p>
            <a:pPr lvl="0"/>
            <a:r>
              <a:rPr lang="en-GB" dirty="0"/>
              <a:t>09.00-10.00</a:t>
            </a:r>
          </a:p>
          <a:p>
            <a:pPr lvl="1"/>
            <a:r>
              <a:rPr lang="en-GB" dirty="0"/>
              <a:t>02</a:t>
            </a:r>
          </a:p>
          <a:p>
            <a:pPr lvl="2"/>
            <a:r>
              <a:rPr lang="en-GB" dirty="0"/>
              <a:t>03</a:t>
            </a:r>
          </a:p>
          <a:p>
            <a:pPr lvl="3"/>
            <a:r>
              <a:rPr lang="en-GB" dirty="0"/>
              <a:t>04</a:t>
            </a:r>
          </a:p>
          <a:p>
            <a:pPr lvl="4"/>
            <a:r>
              <a:rPr lang="en-GB" dirty="0"/>
              <a:t>05</a:t>
            </a:r>
          </a:p>
          <a:p>
            <a:pPr lvl="5"/>
            <a:r>
              <a:rPr lang="en-GB" dirty="0"/>
              <a:t>06</a:t>
            </a:r>
          </a:p>
          <a:p>
            <a:pPr lvl="6"/>
            <a:r>
              <a:rPr lang="en-GB" dirty="0"/>
              <a:t>07</a:t>
            </a:r>
          </a:p>
          <a:p>
            <a:pPr lvl="7"/>
            <a:r>
              <a:rPr lang="en-GB" dirty="0"/>
              <a:t>08</a:t>
            </a:r>
          </a:p>
          <a:p>
            <a:pPr lvl="8"/>
            <a:r>
              <a:rPr lang="en-GB" dirty="0"/>
              <a:t>09</a:t>
            </a:r>
          </a:p>
        </p:txBody>
      </p:sp>
      <p:sp>
        <p:nvSpPr>
          <p:cNvPr id="3" name="TextBox 2">
            <a:extLst>
              <a:ext uri="{FF2B5EF4-FFF2-40B4-BE49-F238E27FC236}">
                <a16:creationId xmlns:a16="http://schemas.microsoft.com/office/drawing/2014/main" id="{CD2080BB-E265-4531-8CDF-EED5AE7C2C5E}"/>
              </a:ext>
            </a:extLst>
          </p:cNvPr>
          <p:cNvSpPr txBox="1"/>
          <p:nvPr userDrawn="1"/>
        </p:nvSpPr>
        <p:spPr>
          <a:xfrm>
            <a:off x="9525" y="-270387"/>
            <a:ext cx="8882626" cy="215444"/>
          </a:xfrm>
          <a:prstGeom prst="rect">
            <a:avLst/>
          </a:prstGeom>
          <a:noFill/>
        </p:spPr>
        <p:txBody>
          <a:bodyPr wrap="square" lIns="0" tIns="0" rIns="0" bIns="0" rtlCol="0" anchor="b" anchorCtr="0">
            <a:spAutoFit/>
          </a:bodyPr>
          <a:lstStyle/>
          <a:p>
            <a:pPr marL="0" indent="0" algn="l">
              <a:spcAft>
                <a:spcPts val="600"/>
              </a:spcAft>
              <a:buFont typeface="Arial" panose="020B0604020202020204" pitchFamily="34" charset="0"/>
              <a:buNone/>
            </a:pPr>
            <a:r>
              <a:rPr lang="en-GB" sz="1400" dirty="0"/>
              <a:t>Right click on picture and choose “</a:t>
            </a:r>
            <a:r>
              <a:rPr lang="en-GB" sz="1400" b="0" dirty="0"/>
              <a:t>Send to Back” </a:t>
            </a:r>
            <a:r>
              <a:rPr lang="en-GB" sz="1400" dirty="0"/>
              <a:t>to get overlay in front</a:t>
            </a:r>
            <a:endParaRPr lang="en-GB" sz="1600" dirty="0">
              <a:solidFill>
                <a:schemeClr val="tx2"/>
              </a:solidFill>
            </a:endParaRPr>
          </a:p>
        </p:txBody>
      </p:sp>
    </p:spTree>
    <p:extLst>
      <p:ext uri="{BB962C8B-B14F-4D97-AF65-F5344CB8AC3E}">
        <p14:creationId xmlns:p14="http://schemas.microsoft.com/office/powerpoint/2010/main" val="2341971763"/>
      </p:ext>
    </p:extLst>
  </p:cSld>
  <p:clrMapOvr>
    <a:masterClrMapping/>
  </p:clrMapOvr>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84" Type="http://schemas.openxmlformats.org/officeDocument/2006/relationships/tags" Target="../tags/tag1.xml"/><Relationship Id="rId89" Type="http://schemas.openxmlformats.org/officeDocument/2006/relationships/tags" Target="../tags/tag6.xml"/><Relationship Id="rId16" Type="http://schemas.openxmlformats.org/officeDocument/2006/relationships/slideLayout" Target="../slideLayouts/slideLayout16.xml"/><Relationship Id="rId11" Type="http://schemas.openxmlformats.org/officeDocument/2006/relationships/slideLayout" Target="../slideLayouts/slideLayout11.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74" Type="http://schemas.openxmlformats.org/officeDocument/2006/relationships/slideLayout" Target="../slideLayouts/slideLayout74.xml"/><Relationship Id="rId79" Type="http://schemas.openxmlformats.org/officeDocument/2006/relationships/slideLayout" Target="../slideLayouts/slideLayout79.xml"/><Relationship Id="rId5" Type="http://schemas.openxmlformats.org/officeDocument/2006/relationships/slideLayout" Target="../slideLayouts/slideLayout5.xml"/><Relationship Id="rId90" Type="http://schemas.openxmlformats.org/officeDocument/2006/relationships/tags" Target="../tags/tag7.xml"/><Relationship Id="rId95" Type="http://schemas.openxmlformats.org/officeDocument/2006/relationships/tags" Target="../tags/tag12.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80" Type="http://schemas.openxmlformats.org/officeDocument/2006/relationships/slideLayout" Target="../slideLayouts/slideLayout80.xml"/><Relationship Id="rId85" Type="http://schemas.openxmlformats.org/officeDocument/2006/relationships/tags" Target="../tags/tag2.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83" Type="http://schemas.openxmlformats.org/officeDocument/2006/relationships/theme" Target="../theme/theme1.xml"/><Relationship Id="rId88" Type="http://schemas.openxmlformats.org/officeDocument/2006/relationships/tags" Target="../tags/tag5.xml"/><Relationship Id="rId91" Type="http://schemas.openxmlformats.org/officeDocument/2006/relationships/tags" Target="../tags/tag8.xml"/><Relationship Id="rId96" Type="http://schemas.openxmlformats.org/officeDocument/2006/relationships/tags" Target="../tags/tag13.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78" Type="http://schemas.openxmlformats.org/officeDocument/2006/relationships/slideLayout" Target="../slideLayouts/slideLayout78.xml"/><Relationship Id="rId81" Type="http://schemas.openxmlformats.org/officeDocument/2006/relationships/slideLayout" Target="../slideLayouts/slideLayout81.xml"/><Relationship Id="rId86" Type="http://schemas.openxmlformats.org/officeDocument/2006/relationships/tags" Target="../tags/tag3.xml"/><Relationship Id="rId94" Type="http://schemas.openxmlformats.org/officeDocument/2006/relationships/tags" Target="../tags/tag11.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6" Type="http://schemas.openxmlformats.org/officeDocument/2006/relationships/slideLayout" Target="../slideLayouts/slideLayout76.xml"/><Relationship Id="rId97" Type="http://schemas.openxmlformats.org/officeDocument/2006/relationships/tags" Target="../tags/tag14.xml"/><Relationship Id="rId7" Type="http://schemas.openxmlformats.org/officeDocument/2006/relationships/slideLayout" Target="../slideLayouts/slideLayout7.xml"/><Relationship Id="rId71" Type="http://schemas.openxmlformats.org/officeDocument/2006/relationships/slideLayout" Target="../slideLayouts/slideLayout71.xml"/><Relationship Id="rId92" Type="http://schemas.openxmlformats.org/officeDocument/2006/relationships/tags" Target="../tags/tag9.xml"/><Relationship Id="rId2" Type="http://schemas.openxmlformats.org/officeDocument/2006/relationships/slideLayout" Target="../slideLayouts/slideLayout2.xml"/><Relationship Id="rId29" Type="http://schemas.openxmlformats.org/officeDocument/2006/relationships/slideLayout" Target="../slideLayouts/slideLayout29.xml"/><Relationship Id="rId24" Type="http://schemas.openxmlformats.org/officeDocument/2006/relationships/slideLayout" Target="../slideLayouts/slideLayout24.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66" Type="http://schemas.openxmlformats.org/officeDocument/2006/relationships/slideLayout" Target="../slideLayouts/slideLayout66.xml"/><Relationship Id="rId87" Type="http://schemas.openxmlformats.org/officeDocument/2006/relationships/tags" Target="../tags/tag4.xml"/><Relationship Id="rId61" Type="http://schemas.openxmlformats.org/officeDocument/2006/relationships/slideLayout" Target="../slideLayouts/slideLayout61.xml"/><Relationship Id="rId82" Type="http://schemas.openxmlformats.org/officeDocument/2006/relationships/slideLayout" Target="../slideLayouts/slideLayout82.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56" Type="http://schemas.openxmlformats.org/officeDocument/2006/relationships/slideLayout" Target="../slideLayouts/slideLayout56.xml"/><Relationship Id="rId77" Type="http://schemas.openxmlformats.org/officeDocument/2006/relationships/slideLayout" Target="../slideLayouts/slideLayout77.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93" Type="http://schemas.openxmlformats.org/officeDocument/2006/relationships/tags" Target="../tags/tag10.xml"/><Relationship Id="rId98" Type="http://schemas.openxmlformats.org/officeDocument/2006/relationships/tags" Target="../tags/tag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76000" y="1727200"/>
            <a:ext cx="11041200" cy="4265613"/>
          </a:xfrm>
          <a:prstGeom prst="rect">
            <a:avLst/>
          </a:prstGeom>
        </p:spPr>
        <p:txBody>
          <a:bodyPr vert="horz" lIns="0" tIns="0" rIns="0" bIns="0" rtlCol="0">
            <a:noAutofit/>
          </a:bodyPr>
          <a:lstStyle/>
          <a:p>
            <a:pPr lvl="0"/>
            <a:r>
              <a:rPr lang="en-GB" noProof="0" dirty="0"/>
              <a:t>Level 1 (Enter+TAB for next text level, SHIFT+TAB to go back in levels)</a:t>
            </a:r>
          </a:p>
          <a:p>
            <a:pPr lvl="1"/>
            <a:r>
              <a:rPr lang="en-GB" noProof="0" dirty="0"/>
              <a:t>Level 2</a:t>
            </a:r>
          </a:p>
          <a:p>
            <a:pPr lvl="2"/>
            <a:r>
              <a:rPr lang="en-GB" noProof="0" dirty="0"/>
              <a:t>Level 3</a:t>
            </a:r>
          </a:p>
          <a:p>
            <a:pPr lvl="3"/>
            <a:r>
              <a:rPr lang="en-GB" noProof="0" dirty="0"/>
              <a:t>Level 4, Header</a:t>
            </a:r>
          </a:p>
          <a:p>
            <a:pPr lvl="4"/>
            <a:r>
              <a:rPr lang="en-GB" noProof="0" dirty="0"/>
              <a:t>Level 5, Body</a:t>
            </a:r>
          </a:p>
          <a:p>
            <a:pPr lvl="5"/>
            <a:r>
              <a:rPr lang="en-GB" noProof="0" dirty="0"/>
              <a:t>Level 6</a:t>
            </a:r>
          </a:p>
          <a:p>
            <a:pPr lvl="6"/>
            <a:r>
              <a:rPr lang="en-GB" noProof="0" dirty="0"/>
              <a:t>Level 7</a:t>
            </a:r>
          </a:p>
          <a:p>
            <a:pPr lvl="7"/>
            <a:r>
              <a:rPr lang="en-GB" noProof="0" dirty="0"/>
              <a:t>Level 8, Small Body</a:t>
            </a:r>
          </a:p>
          <a:p>
            <a:pPr lvl="8"/>
            <a:r>
              <a:rPr lang="en-GB" noProof="0" dirty="0"/>
              <a:t>Level 9, Highlight</a:t>
            </a:r>
          </a:p>
        </p:txBody>
      </p:sp>
      <p:sp>
        <p:nvSpPr>
          <p:cNvPr id="7" name="Title Placeholder 6">
            <a:extLst>
              <a:ext uri="{FF2B5EF4-FFF2-40B4-BE49-F238E27FC236}">
                <a16:creationId xmlns:a16="http://schemas.microsoft.com/office/drawing/2014/main" id="{C9392247-CE23-49BB-A39E-64C7575BE478}"/>
              </a:ext>
            </a:extLst>
          </p:cNvPr>
          <p:cNvSpPr>
            <a:spLocks noGrp="1"/>
          </p:cNvSpPr>
          <p:nvPr>
            <p:ph type="title"/>
          </p:nvPr>
        </p:nvSpPr>
        <p:spPr>
          <a:xfrm>
            <a:off x="576000" y="576000"/>
            <a:ext cx="11041200" cy="460800"/>
          </a:xfrm>
          <a:prstGeom prst="rect">
            <a:avLst/>
          </a:prstGeom>
        </p:spPr>
        <p:txBody>
          <a:bodyPr vert="horz" lIns="0" tIns="0" rIns="0" bIns="0" rtlCol="0" anchor="t" anchorCtr="0">
            <a:noAutofit/>
          </a:bodyPr>
          <a:lstStyle/>
          <a:p>
            <a:r>
              <a:rPr lang="en-GB" dirty="0"/>
              <a:t>Click to add title</a:t>
            </a:r>
          </a:p>
        </p:txBody>
      </p:sp>
      <p:sp>
        <p:nvSpPr>
          <p:cNvPr id="2" name="Date Placeholder 1">
            <a:extLst>
              <a:ext uri="{FF2B5EF4-FFF2-40B4-BE49-F238E27FC236}">
                <a16:creationId xmlns:a16="http://schemas.microsoft.com/office/drawing/2014/main" id="{0643F1B6-0743-4D14-8B95-B030120DE5D1}"/>
              </a:ext>
            </a:extLst>
          </p:cNvPr>
          <p:cNvSpPr>
            <a:spLocks noGrp="1"/>
          </p:cNvSpPr>
          <p:nvPr>
            <p:ph type="dt" sz="half" idx="2"/>
          </p:nvPr>
        </p:nvSpPr>
        <p:spPr>
          <a:xfrm>
            <a:off x="576001" y="6469200"/>
            <a:ext cx="1887480" cy="180000"/>
          </a:xfrm>
          <a:prstGeom prst="rect">
            <a:avLst/>
          </a:prstGeom>
        </p:spPr>
        <p:txBody>
          <a:bodyPr vert="horz" lIns="0" tIns="0" rIns="0" bIns="0" rtlCol="0" anchor="t" anchorCtr="0"/>
          <a:lstStyle>
            <a:lvl1pPr algn="l">
              <a:defRPr sz="800">
                <a:solidFill>
                  <a:schemeClr val="accent5"/>
                </a:solidFill>
              </a:defRPr>
            </a:lvl1pPr>
          </a:lstStyle>
          <a:p>
            <a:endParaRPr lang="en-GB" dirty="0"/>
          </a:p>
        </p:txBody>
      </p:sp>
      <p:sp>
        <p:nvSpPr>
          <p:cNvPr id="8" name="Footer Placeholder 7">
            <a:extLst>
              <a:ext uri="{FF2B5EF4-FFF2-40B4-BE49-F238E27FC236}">
                <a16:creationId xmlns:a16="http://schemas.microsoft.com/office/drawing/2014/main" id="{69460BDC-2796-43E8-A075-B3BFBC3B28E3}"/>
              </a:ext>
            </a:extLst>
          </p:cNvPr>
          <p:cNvSpPr>
            <a:spLocks noGrp="1"/>
          </p:cNvSpPr>
          <p:nvPr>
            <p:ph type="ftr" sz="quarter" idx="3"/>
          </p:nvPr>
        </p:nvSpPr>
        <p:spPr>
          <a:xfrm>
            <a:off x="6896100" y="6469200"/>
            <a:ext cx="3776537" cy="180000"/>
          </a:xfrm>
          <a:prstGeom prst="rect">
            <a:avLst/>
          </a:prstGeom>
        </p:spPr>
        <p:txBody>
          <a:bodyPr vert="horz" lIns="0" tIns="0" rIns="0" bIns="0" rtlCol="0" anchor="t" anchorCtr="0"/>
          <a:lstStyle>
            <a:lvl1pPr algn="r">
              <a:defRPr sz="800">
                <a:solidFill>
                  <a:schemeClr val="accent5"/>
                </a:solidFill>
              </a:defRPr>
            </a:lvl1pPr>
          </a:lstStyle>
          <a:p>
            <a:endParaRPr lang="en-GB" dirty="0"/>
          </a:p>
        </p:txBody>
      </p:sp>
      <p:sp>
        <p:nvSpPr>
          <p:cNvPr id="9" name="Slide Number Placeholder 8">
            <a:extLst>
              <a:ext uri="{FF2B5EF4-FFF2-40B4-BE49-F238E27FC236}">
                <a16:creationId xmlns:a16="http://schemas.microsoft.com/office/drawing/2014/main" id="{5942516E-ED5A-4F68-B285-E8D0CC42F948}"/>
              </a:ext>
            </a:extLst>
          </p:cNvPr>
          <p:cNvSpPr>
            <a:spLocks noGrp="1"/>
          </p:cNvSpPr>
          <p:nvPr>
            <p:ph type="sldNum" sz="quarter" idx="4"/>
          </p:nvPr>
        </p:nvSpPr>
        <p:spPr>
          <a:xfrm>
            <a:off x="10961688" y="6469200"/>
            <a:ext cx="655512" cy="180000"/>
          </a:xfrm>
          <a:prstGeom prst="rect">
            <a:avLst/>
          </a:prstGeom>
        </p:spPr>
        <p:txBody>
          <a:bodyPr vert="horz" lIns="0" tIns="0" rIns="0" bIns="0" rtlCol="0" anchor="t" anchorCtr="0"/>
          <a:lstStyle>
            <a:lvl1pPr algn="r">
              <a:defRPr sz="800">
                <a:solidFill>
                  <a:schemeClr val="accent5"/>
                </a:solidFill>
              </a:defRPr>
            </a:lvl1pPr>
          </a:lstStyle>
          <a:p>
            <a:fld id="{23AA811B-2EBD-4900-905E-5BE206449611}" type="slidenum">
              <a:rPr lang="en-GB" smtClean="0"/>
              <a:pPr/>
              <a:t>‹#›</a:t>
            </a:fld>
            <a:endParaRPr lang="en-GB" dirty="0"/>
          </a:p>
        </p:txBody>
      </p:sp>
      <p:grpSp>
        <p:nvGrpSpPr>
          <p:cNvPr id="10" name="Group guide" hidden="1">
            <a:extLst>
              <a:ext uri="{FF2B5EF4-FFF2-40B4-BE49-F238E27FC236}">
                <a16:creationId xmlns:a16="http://schemas.microsoft.com/office/drawing/2014/main" id="{FED3DC1F-6EDD-4AFC-8429-68AD2C72A611}"/>
              </a:ext>
            </a:extLst>
          </p:cNvPr>
          <p:cNvGrpSpPr/>
          <p:nvPr userDrawn="1"/>
        </p:nvGrpSpPr>
        <p:grpSpPr>
          <a:xfrm>
            <a:off x="574410" y="575999"/>
            <a:ext cx="11042791" cy="5994001"/>
            <a:chOff x="574410" y="575999"/>
            <a:chExt cx="11042791" cy="5994001"/>
          </a:xfrm>
        </p:grpSpPr>
        <p:sp>
          <p:nvSpPr>
            <p:cNvPr id="11" name="S6">
              <a:extLst>
                <a:ext uri="{FF2B5EF4-FFF2-40B4-BE49-F238E27FC236}">
                  <a16:creationId xmlns:a16="http://schemas.microsoft.com/office/drawing/2014/main" id="{B35FD085-677B-4481-8D47-5ABCECB0F2D8}"/>
                </a:ext>
              </a:extLst>
            </p:cNvPr>
            <p:cNvSpPr/>
            <p:nvPr>
              <p:custDataLst>
                <p:tags r:id="rId84"/>
              </p:custDataLst>
            </p:nvPr>
          </p:nvSpPr>
          <p:spPr>
            <a:xfrm>
              <a:off x="576001" y="6282000"/>
              <a:ext cx="11041200" cy="288000"/>
            </a:xfrm>
            <a:prstGeom prst="rect">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 dirty="0">
                  <a:ln w="3175">
                    <a:noFill/>
                  </a:ln>
                  <a:solidFill>
                    <a:schemeClr val="bg1"/>
                  </a:solidFill>
                </a:rPr>
                <a:t>1</a:t>
              </a:r>
            </a:p>
          </p:txBody>
        </p:sp>
        <p:sp>
          <p:nvSpPr>
            <p:cNvPr id="12" name="S6">
              <a:extLst>
                <a:ext uri="{FF2B5EF4-FFF2-40B4-BE49-F238E27FC236}">
                  <a16:creationId xmlns:a16="http://schemas.microsoft.com/office/drawing/2014/main" id="{E8A52E1C-48DC-401C-9306-3E0F7413AB3E}"/>
                </a:ext>
              </a:extLst>
            </p:cNvPr>
            <p:cNvSpPr/>
            <p:nvPr>
              <p:custDataLst>
                <p:tags r:id="rId85"/>
              </p:custDataLst>
            </p:nvPr>
          </p:nvSpPr>
          <p:spPr>
            <a:xfrm>
              <a:off x="574410" y="3716469"/>
              <a:ext cx="11041201" cy="288000"/>
            </a:xfrm>
            <a:prstGeom prst="rect">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 dirty="0">
                  <a:ln w="3175">
                    <a:noFill/>
                  </a:ln>
                  <a:solidFill>
                    <a:schemeClr val="bg1"/>
                  </a:solidFill>
                </a:rPr>
                <a:t>1</a:t>
              </a:r>
            </a:p>
          </p:txBody>
        </p:sp>
        <p:sp>
          <p:nvSpPr>
            <p:cNvPr id="13" name="S6">
              <a:extLst>
                <a:ext uri="{FF2B5EF4-FFF2-40B4-BE49-F238E27FC236}">
                  <a16:creationId xmlns:a16="http://schemas.microsoft.com/office/drawing/2014/main" id="{18617E3D-F17C-47A6-A9FF-3C1D7DFFC0E1}"/>
                </a:ext>
              </a:extLst>
            </p:cNvPr>
            <p:cNvSpPr/>
            <p:nvPr>
              <p:custDataLst>
                <p:tags r:id="rId86"/>
              </p:custDataLst>
            </p:nvPr>
          </p:nvSpPr>
          <p:spPr>
            <a:xfrm>
              <a:off x="576000" y="576000"/>
              <a:ext cx="11039611" cy="1152000"/>
            </a:xfrm>
            <a:prstGeom prst="rect">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 dirty="0">
                  <a:ln w="3175">
                    <a:noFill/>
                  </a:ln>
                  <a:solidFill>
                    <a:schemeClr val="bg1"/>
                  </a:solidFill>
                </a:rPr>
                <a:t>1</a:t>
              </a:r>
            </a:p>
          </p:txBody>
        </p:sp>
        <p:sp>
          <p:nvSpPr>
            <p:cNvPr id="14" name="S11">
              <a:extLst>
                <a:ext uri="{FF2B5EF4-FFF2-40B4-BE49-F238E27FC236}">
                  <a16:creationId xmlns:a16="http://schemas.microsoft.com/office/drawing/2014/main" id="{9FC31626-354D-4843-93D2-B68323141ED5}"/>
                </a:ext>
              </a:extLst>
            </p:cNvPr>
            <p:cNvSpPr/>
            <p:nvPr>
              <p:custDataLst>
                <p:tags r:id="rId87"/>
              </p:custDataLst>
            </p:nvPr>
          </p:nvSpPr>
          <p:spPr>
            <a:xfrm flipH="1">
              <a:off x="1231200" y="575999"/>
              <a:ext cx="288000" cy="5418001"/>
            </a:xfrm>
            <a:prstGeom prst="rect">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 dirty="0">
                  <a:ln w="3175">
                    <a:noFill/>
                  </a:ln>
                  <a:solidFill>
                    <a:schemeClr val="bg1"/>
                  </a:solidFill>
                </a:rPr>
                <a:t>1</a:t>
              </a:r>
            </a:p>
          </p:txBody>
        </p:sp>
        <p:sp>
          <p:nvSpPr>
            <p:cNvPr id="15" name="S11">
              <a:extLst>
                <a:ext uri="{FF2B5EF4-FFF2-40B4-BE49-F238E27FC236}">
                  <a16:creationId xmlns:a16="http://schemas.microsoft.com/office/drawing/2014/main" id="{83E9C906-3B6B-4C48-9DBD-3AD9C113E4BE}"/>
                </a:ext>
              </a:extLst>
            </p:cNvPr>
            <p:cNvSpPr/>
            <p:nvPr>
              <p:custDataLst>
                <p:tags r:id="rId88"/>
              </p:custDataLst>
            </p:nvPr>
          </p:nvSpPr>
          <p:spPr>
            <a:xfrm flipH="1">
              <a:off x="2175480" y="575999"/>
              <a:ext cx="288000" cy="5418001"/>
            </a:xfrm>
            <a:prstGeom prst="rect">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 dirty="0">
                  <a:ln w="3175">
                    <a:noFill/>
                  </a:ln>
                  <a:solidFill>
                    <a:schemeClr val="bg1"/>
                  </a:solidFill>
                </a:rPr>
                <a:t>1</a:t>
              </a:r>
            </a:p>
          </p:txBody>
        </p:sp>
        <p:sp>
          <p:nvSpPr>
            <p:cNvPr id="16" name="S11">
              <a:extLst>
                <a:ext uri="{FF2B5EF4-FFF2-40B4-BE49-F238E27FC236}">
                  <a16:creationId xmlns:a16="http://schemas.microsoft.com/office/drawing/2014/main" id="{653373A0-257C-42A2-B208-BBC0F9EF891C}"/>
                </a:ext>
              </a:extLst>
            </p:cNvPr>
            <p:cNvSpPr/>
            <p:nvPr>
              <p:custDataLst>
                <p:tags r:id="rId89"/>
              </p:custDataLst>
            </p:nvPr>
          </p:nvSpPr>
          <p:spPr>
            <a:xfrm flipH="1">
              <a:off x="3119760" y="575999"/>
              <a:ext cx="288000" cy="5418001"/>
            </a:xfrm>
            <a:prstGeom prst="rect">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 dirty="0">
                  <a:ln w="3175">
                    <a:noFill/>
                  </a:ln>
                  <a:solidFill>
                    <a:schemeClr val="bg1"/>
                  </a:solidFill>
                </a:rPr>
                <a:t>1</a:t>
              </a:r>
            </a:p>
          </p:txBody>
        </p:sp>
        <p:sp>
          <p:nvSpPr>
            <p:cNvPr id="17" name="S11">
              <a:extLst>
                <a:ext uri="{FF2B5EF4-FFF2-40B4-BE49-F238E27FC236}">
                  <a16:creationId xmlns:a16="http://schemas.microsoft.com/office/drawing/2014/main" id="{E0B38116-3A33-4BD1-969E-D8D16DDF008D}"/>
                </a:ext>
              </a:extLst>
            </p:cNvPr>
            <p:cNvSpPr/>
            <p:nvPr>
              <p:custDataLst>
                <p:tags r:id="rId90"/>
              </p:custDataLst>
            </p:nvPr>
          </p:nvSpPr>
          <p:spPr>
            <a:xfrm flipH="1">
              <a:off x="4064040" y="575999"/>
              <a:ext cx="288000" cy="5418001"/>
            </a:xfrm>
            <a:prstGeom prst="rect">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 dirty="0">
                  <a:ln w="3175">
                    <a:noFill/>
                  </a:ln>
                  <a:solidFill>
                    <a:schemeClr val="bg1"/>
                  </a:solidFill>
                </a:rPr>
                <a:t>1</a:t>
              </a:r>
            </a:p>
          </p:txBody>
        </p:sp>
        <p:sp>
          <p:nvSpPr>
            <p:cNvPr id="18" name="S11">
              <a:extLst>
                <a:ext uri="{FF2B5EF4-FFF2-40B4-BE49-F238E27FC236}">
                  <a16:creationId xmlns:a16="http://schemas.microsoft.com/office/drawing/2014/main" id="{13220C9B-97B9-4F71-A52C-749E79523431}"/>
                </a:ext>
              </a:extLst>
            </p:cNvPr>
            <p:cNvSpPr/>
            <p:nvPr>
              <p:custDataLst>
                <p:tags r:id="rId91"/>
              </p:custDataLst>
            </p:nvPr>
          </p:nvSpPr>
          <p:spPr>
            <a:xfrm flipH="1">
              <a:off x="5008320" y="575999"/>
              <a:ext cx="288000" cy="5418001"/>
            </a:xfrm>
            <a:prstGeom prst="rect">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 dirty="0">
                  <a:ln w="3175">
                    <a:noFill/>
                  </a:ln>
                  <a:solidFill>
                    <a:schemeClr val="bg1"/>
                  </a:solidFill>
                </a:rPr>
                <a:t>1</a:t>
              </a:r>
            </a:p>
          </p:txBody>
        </p:sp>
        <p:sp>
          <p:nvSpPr>
            <p:cNvPr id="19" name="S11">
              <a:extLst>
                <a:ext uri="{FF2B5EF4-FFF2-40B4-BE49-F238E27FC236}">
                  <a16:creationId xmlns:a16="http://schemas.microsoft.com/office/drawing/2014/main" id="{286E0E09-9F91-4AD5-A585-B4B6AC5798C1}"/>
                </a:ext>
              </a:extLst>
            </p:cNvPr>
            <p:cNvSpPr/>
            <p:nvPr>
              <p:custDataLst>
                <p:tags r:id="rId92"/>
              </p:custDataLst>
            </p:nvPr>
          </p:nvSpPr>
          <p:spPr>
            <a:xfrm flipH="1">
              <a:off x="5952600" y="575999"/>
              <a:ext cx="288000" cy="5418001"/>
            </a:xfrm>
            <a:prstGeom prst="rect">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 dirty="0">
                  <a:ln w="3175">
                    <a:noFill/>
                  </a:ln>
                  <a:solidFill>
                    <a:schemeClr val="bg1"/>
                  </a:solidFill>
                </a:rPr>
                <a:t>1</a:t>
              </a:r>
            </a:p>
          </p:txBody>
        </p:sp>
        <p:sp>
          <p:nvSpPr>
            <p:cNvPr id="20" name="S11">
              <a:extLst>
                <a:ext uri="{FF2B5EF4-FFF2-40B4-BE49-F238E27FC236}">
                  <a16:creationId xmlns:a16="http://schemas.microsoft.com/office/drawing/2014/main" id="{52E49D3D-1C59-4539-822F-39FDF315B8E4}"/>
                </a:ext>
              </a:extLst>
            </p:cNvPr>
            <p:cNvSpPr/>
            <p:nvPr>
              <p:custDataLst>
                <p:tags r:id="rId93"/>
              </p:custDataLst>
            </p:nvPr>
          </p:nvSpPr>
          <p:spPr>
            <a:xfrm flipH="1">
              <a:off x="6896880" y="575999"/>
              <a:ext cx="288000" cy="5418001"/>
            </a:xfrm>
            <a:prstGeom prst="rect">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 dirty="0">
                  <a:ln w="3175">
                    <a:noFill/>
                  </a:ln>
                  <a:solidFill>
                    <a:schemeClr val="bg1"/>
                  </a:solidFill>
                </a:rPr>
                <a:t>1</a:t>
              </a:r>
            </a:p>
          </p:txBody>
        </p:sp>
        <p:sp>
          <p:nvSpPr>
            <p:cNvPr id="21" name="S11">
              <a:extLst>
                <a:ext uri="{FF2B5EF4-FFF2-40B4-BE49-F238E27FC236}">
                  <a16:creationId xmlns:a16="http://schemas.microsoft.com/office/drawing/2014/main" id="{D015E50B-CFFC-4416-BE0E-CD22B28FCC87}"/>
                </a:ext>
              </a:extLst>
            </p:cNvPr>
            <p:cNvSpPr/>
            <p:nvPr>
              <p:custDataLst>
                <p:tags r:id="rId94"/>
              </p:custDataLst>
            </p:nvPr>
          </p:nvSpPr>
          <p:spPr>
            <a:xfrm flipH="1">
              <a:off x="7841160" y="575999"/>
              <a:ext cx="288000" cy="5418001"/>
            </a:xfrm>
            <a:prstGeom prst="rect">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 dirty="0">
                  <a:ln w="3175">
                    <a:noFill/>
                  </a:ln>
                  <a:solidFill>
                    <a:schemeClr val="bg1"/>
                  </a:solidFill>
                </a:rPr>
                <a:t>1</a:t>
              </a:r>
            </a:p>
          </p:txBody>
        </p:sp>
        <p:sp>
          <p:nvSpPr>
            <p:cNvPr id="22" name="S11">
              <a:extLst>
                <a:ext uri="{FF2B5EF4-FFF2-40B4-BE49-F238E27FC236}">
                  <a16:creationId xmlns:a16="http://schemas.microsoft.com/office/drawing/2014/main" id="{D34E1CE3-3748-4C47-9B06-9F67D4C72B2B}"/>
                </a:ext>
              </a:extLst>
            </p:cNvPr>
            <p:cNvSpPr/>
            <p:nvPr>
              <p:custDataLst>
                <p:tags r:id="rId95"/>
              </p:custDataLst>
            </p:nvPr>
          </p:nvSpPr>
          <p:spPr>
            <a:xfrm flipH="1">
              <a:off x="8785440" y="575999"/>
              <a:ext cx="288000" cy="5418001"/>
            </a:xfrm>
            <a:prstGeom prst="rect">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 dirty="0">
                  <a:ln w="3175">
                    <a:noFill/>
                  </a:ln>
                  <a:solidFill>
                    <a:schemeClr val="bg1"/>
                  </a:solidFill>
                </a:rPr>
                <a:t>1</a:t>
              </a:r>
            </a:p>
          </p:txBody>
        </p:sp>
        <p:sp>
          <p:nvSpPr>
            <p:cNvPr id="23" name="S11">
              <a:extLst>
                <a:ext uri="{FF2B5EF4-FFF2-40B4-BE49-F238E27FC236}">
                  <a16:creationId xmlns:a16="http://schemas.microsoft.com/office/drawing/2014/main" id="{57330365-6113-4A1C-8161-63E6C28208E1}"/>
                </a:ext>
              </a:extLst>
            </p:cNvPr>
            <p:cNvSpPr/>
            <p:nvPr>
              <p:custDataLst>
                <p:tags r:id="rId96"/>
              </p:custDataLst>
            </p:nvPr>
          </p:nvSpPr>
          <p:spPr>
            <a:xfrm flipH="1">
              <a:off x="9729720" y="575999"/>
              <a:ext cx="288000" cy="5418001"/>
            </a:xfrm>
            <a:prstGeom prst="rect">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 dirty="0">
                  <a:ln w="3175">
                    <a:noFill/>
                  </a:ln>
                  <a:solidFill>
                    <a:schemeClr val="bg1"/>
                  </a:solidFill>
                </a:rPr>
                <a:t>1</a:t>
              </a:r>
            </a:p>
          </p:txBody>
        </p:sp>
        <p:sp>
          <p:nvSpPr>
            <p:cNvPr id="24" name="S11">
              <a:extLst>
                <a:ext uri="{FF2B5EF4-FFF2-40B4-BE49-F238E27FC236}">
                  <a16:creationId xmlns:a16="http://schemas.microsoft.com/office/drawing/2014/main" id="{A6C07624-E096-4120-87AA-ADB0125A77ED}"/>
                </a:ext>
              </a:extLst>
            </p:cNvPr>
            <p:cNvSpPr/>
            <p:nvPr>
              <p:custDataLst>
                <p:tags r:id="rId97"/>
              </p:custDataLst>
            </p:nvPr>
          </p:nvSpPr>
          <p:spPr>
            <a:xfrm flipH="1">
              <a:off x="10674000" y="575999"/>
              <a:ext cx="288000" cy="5418001"/>
            </a:xfrm>
            <a:prstGeom prst="rect">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 dirty="0">
                  <a:ln w="3175">
                    <a:noFill/>
                  </a:ln>
                  <a:solidFill>
                    <a:schemeClr val="bg1"/>
                  </a:solidFill>
                </a:rPr>
                <a:t>1</a:t>
              </a:r>
            </a:p>
          </p:txBody>
        </p:sp>
        <p:sp>
          <p:nvSpPr>
            <p:cNvPr id="25" name="S6">
              <a:extLst>
                <a:ext uri="{FF2B5EF4-FFF2-40B4-BE49-F238E27FC236}">
                  <a16:creationId xmlns:a16="http://schemas.microsoft.com/office/drawing/2014/main" id="{9A11174D-DEE6-48B8-B2C1-A9B5A66BFA61}"/>
                </a:ext>
              </a:extLst>
            </p:cNvPr>
            <p:cNvSpPr/>
            <p:nvPr>
              <p:custDataLst>
                <p:tags r:id="rId98"/>
              </p:custDataLst>
            </p:nvPr>
          </p:nvSpPr>
          <p:spPr>
            <a:xfrm>
              <a:off x="576001" y="5994000"/>
              <a:ext cx="11041200" cy="288000"/>
            </a:xfrm>
            <a:prstGeom prst="rect">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 dirty="0">
                  <a:ln w="3175">
                    <a:noFill/>
                  </a:ln>
                  <a:solidFill>
                    <a:schemeClr val="bg1"/>
                  </a:solidFill>
                </a:rPr>
                <a:t>1</a:t>
              </a:r>
            </a:p>
          </p:txBody>
        </p:sp>
      </p:grpSp>
    </p:spTree>
    <p:extLst>
      <p:ext uri="{BB962C8B-B14F-4D97-AF65-F5344CB8AC3E}">
        <p14:creationId xmlns:p14="http://schemas.microsoft.com/office/powerpoint/2010/main" val="180999990"/>
      </p:ext>
    </p:extLst>
  </p:cSld>
  <p:clrMap bg1="lt1" tx1="dk1" bg2="lt2" tx2="dk2" accent1="accent1" accent2="accent2" accent3="accent3" accent4="accent4" accent5="accent5" accent6="accent6" hlink="hlink" folHlink="folHlink"/>
  <p:sldLayoutIdLst>
    <p:sldLayoutId id="2147483772" r:id="rId1"/>
    <p:sldLayoutId id="2147483827" r:id="rId2"/>
    <p:sldLayoutId id="2147483819" r:id="rId3"/>
    <p:sldLayoutId id="2147483820" r:id="rId4"/>
    <p:sldLayoutId id="2147483822" r:id="rId5"/>
    <p:sldLayoutId id="2147483775" r:id="rId6"/>
    <p:sldLayoutId id="2147483766" r:id="rId7"/>
    <p:sldLayoutId id="2147483737" r:id="rId8"/>
    <p:sldLayoutId id="2147483823" r:id="rId9"/>
    <p:sldLayoutId id="2147483731" r:id="rId10"/>
    <p:sldLayoutId id="2147483808" r:id="rId11"/>
    <p:sldLayoutId id="2147483809" r:id="rId12"/>
    <p:sldLayoutId id="2147483810" r:id="rId13"/>
    <p:sldLayoutId id="2147483811" r:id="rId14"/>
    <p:sldLayoutId id="2147483812" r:id="rId15"/>
    <p:sldLayoutId id="2147483813" r:id="rId16"/>
    <p:sldLayoutId id="2147483814" r:id="rId17"/>
    <p:sldLayoutId id="2147483824" r:id="rId18"/>
    <p:sldLayoutId id="2147483825" r:id="rId19"/>
    <p:sldLayoutId id="2147483849" r:id="rId20"/>
    <p:sldLayoutId id="2147483850" r:id="rId21"/>
    <p:sldLayoutId id="2147483851" r:id="rId22"/>
    <p:sldLayoutId id="2147483826" r:id="rId23"/>
    <p:sldLayoutId id="2147483732" r:id="rId24"/>
    <p:sldLayoutId id="2147483828" r:id="rId25"/>
    <p:sldLayoutId id="2147483829" r:id="rId26"/>
    <p:sldLayoutId id="2147483852" r:id="rId27"/>
    <p:sldLayoutId id="2147483755" r:id="rId28"/>
    <p:sldLayoutId id="2147483776" r:id="rId29"/>
    <p:sldLayoutId id="2147483769" r:id="rId30"/>
    <p:sldLayoutId id="2147483777" r:id="rId31"/>
    <p:sldLayoutId id="2147483758" r:id="rId32"/>
    <p:sldLayoutId id="2147483778" r:id="rId33"/>
    <p:sldLayoutId id="2147483854" r:id="rId34"/>
    <p:sldLayoutId id="2147483831" r:id="rId35"/>
    <p:sldLayoutId id="2147483835" r:id="rId36"/>
    <p:sldLayoutId id="2147483780" r:id="rId37"/>
    <p:sldLayoutId id="2147483832" r:id="rId38"/>
    <p:sldLayoutId id="2147483855" r:id="rId39"/>
    <p:sldLayoutId id="2147483834" r:id="rId40"/>
    <p:sldLayoutId id="2147483836" r:id="rId41"/>
    <p:sldLayoutId id="2147483781" r:id="rId42"/>
    <p:sldLayoutId id="2147483782" r:id="rId43"/>
    <p:sldLayoutId id="2147483837" r:id="rId44"/>
    <p:sldLayoutId id="2147483783" r:id="rId45"/>
    <p:sldLayoutId id="2147483784" r:id="rId46"/>
    <p:sldLayoutId id="2147483797" r:id="rId47"/>
    <p:sldLayoutId id="2147483857" r:id="rId48"/>
    <p:sldLayoutId id="2147483785" r:id="rId49"/>
    <p:sldLayoutId id="2147483786" r:id="rId50"/>
    <p:sldLayoutId id="2147483788" r:id="rId51"/>
    <p:sldLayoutId id="2147483789" r:id="rId52"/>
    <p:sldLayoutId id="2147483790" r:id="rId53"/>
    <p:sldLayoutId id="2147483792" r:id="rId54"/>
    <p:sldLayoutId id="2147483793" r:id="rId55"/>
    <p:sldLayoutId id="2147483795" r:id="rId56"/>
    <p:sldLayoutId id="2147483817" r:id="rId57"/>
    <p:sldLayoutId id="2147483816" r:id="rId58"/>
    <p:sldLayoutId id="2147483815" r:id="rId59"/>
    <p:sldLayoutId id="2147483794" r:id="rId60"/>
    <p:sldLayoutId id="2147483796" r:id="rId61"/>
    <p:sldLayoutId id="2147483839" r:id="rId62"/>
    <p:sldLayoutId id="2147483840" r:id="rId63"/>
    <p:sldLayoutId id="2147483798" r:id="rId64"/>
    <p:sldLayoutId id="2147483800" r:id="rId65"/>
    <p:sldLayoutId id="2147483801" r:id="rId66"/>
    <p:sldLayoutId id="2147483856" r:id="rId67"/>
    <p:sldLayoutId id="2147483807" r:id="rId68"/>
    <p:sldLayoutId id="2147483743" r:id="rId69"/>
    <p:sldLayoutId id="2147483842" r:id="rId70"/>
    <p:sldLayoutId id="2147483841" r:id="rId71"/>
    <p:sldLayoutId id="2147483843" r:id="rId72"/>
    <p:sldLayoutId id="2147483844" r:id="rId73"/>
    <p:sldLayoutId id="2147483853" r:id="rId74"/>
    <p:sldLayoutId id="2147483845" r:id="rId75"/>
    <p:sldLayoutId id="2147483846" r:id="rId76"/>
    <p:sldLayoutId id="2147483847" r:id="rId77"/>
    <p:sldLayoutId id="2147483848" r:id="rId78"/>
    <p:sldLayoutId id="2147483744" r:id="rId79"/>
    <p:sldLayoutId id="2147483760" r:id="rId80"/>
    <p:sldLayoutId id="2147483762" r:id="rId81"/>
    <p:sldLayoutId id="2147483751" r:id="rId82"/>
  </p:sldLayoutIdLst>
  <p:hf hdr="0"/>
  <p:txStyles>
    <p:titleStyle>
      <a:lvl1pPr algn="l" defTabSz="914400" rtl="0" eaLnBrk="1" latinLnBrk="0" hangingPunct="1">
        <a:lnSpc>
          <a:spcPct val="90000"/>
        </a:lnSpc>
        <a:spcBef>
          <a:spcPct val="0"/>
        </a:spcBef>
        <a:buNone/>
        <a:defRPr sz="3200" b="0" kern="1200">
          <a:solidFill>
            <a:schemeClr val="accent1"/>
          </a:solidFill>
          <a:latin typeface="+mj-lt"/>
          <a:ea typeface="+mj-ea"/>
          <a:cs typeface="+mj-cs"/>
        </a:defRPr>
      </a:lvl1pPr>
    </p:titleStyle>
    <p:bodyStyle>
      <a:lvl1pPr marL="180000" indent="-180000" algn="l" defTabSz="914400" rtl="0" eaLnBrk="1" latinLnBrk="0" hangingPunct="1">
        <a:lnSpc>
          <a:spcPct val="100000"/>
        </a:lnSpc>
        <a:spcBef>
          <a:spcPts val="0"/>
        </a:spcBef>
        <a:spcAft>
          <a:spcPts val="600"/>
        </a:spcAft>
        <a:buFont typeface="Arial" panose="020B0604020202020204" pitchFamily="34" charset="0"/>
        <a:buChar char="•"/>
        <a:defRPr sz="1600" kern="1200">
          <a:solidFill>
            <a:srgbClr val="545859"/>
          </a:solidFill>
          <a:latin typeface="+mn-lt"/>
          <a:ea typeface="+mn-ea"/>
          <a:cs typeface="+mn-cs"/>
        </a:defRPr>
      </a:lvl1pPr>
      <a:lvl2pPr marL="360000" indent="-180000" algn="l" defTabSz="914400" rtl="0" eaLnBrk="1" latinLnBrk="0" hangingPunct="1">
        <a:lnSpc>
          <a:spcPct val="100000"/>
        </a:lnSpc>
        <a:spcBef>
          <a:spcPts val="0"/>
        </a:spcBef>
        <a:spcAft>
          <a:spcPts val="600"/>
        </a:spcAft>
        <a:buFont typeface="Arial" panose="020B0604020202020204" pitchFamily="34" charset="0"/>
        <a:buChar char="•"/>
        <a:defRPr sz="1600" kern="1200">
          <a:solidFill>
            <a:srgbClr val="545859"/>
          </a:solidFill>
          <a:latin typeface="+mn-lt"/>
          <a:ea typeface="+mn-ea"/>
          <a:cs typeface="+mn-cs"/>
        </a:defRPr>
      </a:lvl2pPr>
      <a:lvl3pPr marL="540000" indent="-180000" algn="l" defTabSz="914400" rtl="0" eaLnBrk="1" latinLnBrk="0" hangingPunct="1">
        <a:lnSpc>
          <a:spcPct val="100000"/>
        </a:lnSpc>
        <a:spcBef>
          <a:spcPts val="0"/>
        </a:spcBef>
        <a:spcAft>
          <a:spcPts val="600"/>
        </a:spcAft>
        <a:buFont typeface="Arial" panose="020B0604020202020204" pitchFamily="34" charset="0"/>
        <a:buChar char="•"/>
        <a:defRPr sz="1600" kern="1200">
          <a:solidFill>
            <a:srgbClr val="545859"/>
          </a:solidFill>
          <a:latin typeface="+mn-lt"/>
          <a:ea typeface="+mn-ea"/>
          <a:cs typeface="+mn-cs"/>
        </a:defRPr>
      </a:lvl3pPr>
      <a:lvl4pPr marL="0" indent="0" algn="l" defTabSz="914400" rtl="0" eaLnBrk="1" latinLnBrk="0" hangingPunct="1">
        <a:lnSpc>
          <a:spcPct val="100000"/>
        </a:lnSpc>
        <a:spcBef>
          <a:spcPts val="0"/>
        </a:spcBef>
        <a:spcAft>
          <a:spcPts val="600"/>
        </a:spcAft>
        <a:buFont typeface="Arial" panose="020B0604020202020204" pitchFamily="34" charset="0"/>
        <a:buChar char="​"/>
        <a:defRPr sz="1400" b="1" kern="1200">
          <a:solidFill>
            <a:srgbClr val="545859"/>
          </a:solidFill>
          <a:latin typeface="+mn-lt"/>
          <a:ea typeface="+mn-ea"/>
          <a:cs typeface="+mn-cs"/>
        </a:defRPr>
      </a:lvl4pPr>
      <a:lvl5pPr marL="0" indent="0" algn="l" defTabSz="914400" rtl="0" eaLnBrk="1" latinLnBrk="0" hangingPunct="1">
        <a:lnSpc>
          <a:spcPct val="100000"/>
        </a:lnSpc>
        <a:spcBef>
          <a:spcPts val="0"/>
        </a:spcBef>
        <a:spcAft>
          <a:spcPts val="600"/>
        </a:spcAft>
        <a:buFont typeface="Arial" panose="020B0604020202020204" pitchFamily="34" charset="0"/>
        <a:buChar char="​"/>
        <a:tabLst/>
        <a:defRPr sz="1400" kern="1200">
          <a:solidFill>
            <a:srgbClr val="545859"/>
          </a:solidFill>
          <a:latin typeface="+mn-lt"/>
          <a:ea typeface="+mn-ea"/>
          <a:cs typeface="+mn-cs"/>
        </a:defRPr>
      </a:lvl5pPr>
      <a:lvl6pPr marL="0" indent="0" algn="l" defTabSz="914400" rtl="0" eaLnBrk="1" latinLnBrk="0" hangingPunct="1">
        <a:lnSpc>
          <a:spcPct val="100000"/>
        </a:lnSpc>
        <a:spcBef>
          <a:spcPts val="0"/>
        </a:spcBef>
        <a:spcAft>
          <a:spcPts val="600"/>
        </a:spcAft>
        <a:buFont typeface="Arial" panose="020B0604020202020204" pitchFamily="34" charset="0"/>
        <a:buChar char="​"/>
        <a:defRPr sz="2000" b="1" kern="1200">
          <a:solidFill>
            <a:srgbClr val="545859"/>
          </a:solidFill>
          <a:latin typeface="+mn-lt"/>
          <a:ea typeface="+mn-ea"/>
          <a:cs typeface="+mn-cs"/>
        </a:defRPr>
      </a:lvl6pPr>
      <a:lvl7pPr marL="0" indent="0" algn="l" defTabSz="914400" rtl="0" eaLnBrk="1" latinLnBrk="0" hangingPunct="1">
        <a:lnSpc>
          <a:spcPct val="100000"/>
        </a:lnSpc>
        <a:spcBef>
          <a:spcPts val="0"/>
        </a:spcBef>
        <a:spcAft>
          <a:spcPts val="600"/>
        </a:spcAft>
        <a:buFont typeface="Arial" panose="020B0604020202020204" pitchFamily="34" charset="0"/>
        <a:buChar char="​"/>
        <a:defRPr sz="2000" b="0" kern="1200" baseline="0">
          <a:solidFill>
            <a:srgbClr val="545859"/>
          </a:solidFill>
          <a:latin typeface="+mn-lt"/>
          <a:ea typeface="+mn-ea"/>
          <a:cs typeface="+mn-cs"/>
        </a:defRPr>
      </a:lvl7pPr>
      <a:lvl8pPr marL="0" indent="0" algn="l" defTabSz="914400" rtl="0" eaLnBrk="1" latinLnBrk="0" hangingPunct="1">
        <a:lnSpc>
          <a:spcPct val="100000"/>
        </a:lnSpc>
        <a:spcBef>
          <a:spcPts val="0"/>
        </a:spcBef>
        <a:spcAft>
          <a:spcPts val="300"/>
        </a:spcAft>
        <a:buFont typeface="Arial" panose="020B0604020202020204" pitchFamily="34" charset="0"/>
        <a:buChar char="​"/>
        <a:defRPr sz="1000" kern="1200">
          <a:solidFill>
            <a:srgbClr val="545859"/>
          </a:solidFill>
          <a:latin typeface="+mn-lt"/>
          <a:ea typeface="+mn-ea"/>
          <a:cs typeface="+mn-cs"/>
        </a:defRPr>
      </a:lvl8pPr>
      <a:lvl9pPr marL="0" indent="0" algn="l" defTabSz="914400" rtl="0" eaLnBrk="1" latinLnBrk="0" hangingPunct="1">
        <a:lnSpc>
          <a:spcPct val="90000"/>
        </a:lnSpc>
        <a:spcBef>
          <a:spcPts val="0"/>
        </a:spcBef>
        <a:spcAft>
          <a:spcPts val="0"/>
        </a:spcAft>
        <a:buFont typeface="Arial" panose="020B0604020202020204" pitchFamily="34" charset="0"/>
        <a:buChar char="​"/>
        <a:defRPr sz="4800" kern="1200" baseline="0">
          <a:solidFill>
            <a:srgbClr val="545859"/>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2341" userDrawn="1">
          <p15:clr>
            <a:srgbClr val="A4A3A4"/>
          </p15:clr>
        </p15:guide>
        <p15:guide id="4" orient="horz" pos="2522" userDrawn="1">
          <p15:clr>
            <a:srgbClr val="A4A3A4"/>
          </p15:clr>
        </p15:guide>
        <p15:guide id="5" pos="362" userDrawn="1">
          <p15:clr>
            <a:srgbClr val="F26B43"/>
          </p15:clr>
        </p15:guide>
        <p15:guide id="6" orient="horz" pos="362" userDrawn="1">
          <p15:clr>
            <a:srgbClr val="F26B43"/>
          </p15:clr>
        </p15:guide>
        <p15:guide id="7" orient="horz" pos="1088" userDrawn="1">
          <p15:clr>
            <a:srgbClr val="F26B43"/>
          </p15:clr>
        </p15:guide>
        <p15:guide id="8" pos="775" userDrawn="1">
          <p15:clr>
            <a:srgbClr val="A4A3A4"/>
          </p15:clr>
        </p15:guide>
        <p15:guide id="9" pos="956" userDrawn="1">
          <p15:clr>
            <a:srgbClr val="A4A3A4"/>
          </p15:clr>
        </p15:guide>
        <p15:guide id="10" orient="horz" pos="3775" userDrawn="1">
          <p15:clr>
            <a:srgbClr val="F26B43"/>
          </p15:clr>
        </p15:guide>
        <p15:guide id="11" pos="1370" userDrawn="1">
          <p15:clr>
            <a:srgbClr val="A4A3A4"/>
          </p15:clr>
        </p15:guide>
        <p15:guide id="12" pos="1551" userDrawn="1">
          <p15:clr>
            <a:srgbClr val="A4A3A4"/>
          </p15:clr>
        </p15:guide>
        <p15:guide id="13" pos="1965" userDrawn="1">
          <p15:clr>
            <a:srgbClr val="A4A3A4"/>
          </p15:clr>
        </p15:guide>
        <p15:guide id="14" pos="2146" userDrawn="1">
          <p15:clr>
            <a:srgbClr val="A4A3A4"/>
          </p15:clr>
        </p15:guide>
        <p15:guide id="15" pos="2560" userDrawn="1">
          <p15:clr>
            <a:srgbClr val="A4A3A4"/>
          </p15:clr>
        </p15:guide>
        <p15:guide id="16" pos="2741" userDrawn="1">
          <p15:clr>
            <a:srgbClr val="A4A3A4"/>
          </p15:clr>
        </p15:guide>
        <p15:guide id="17" pos="3154" userDrawn="1">
          <p15:clr>
            <a:srgbClr val="A4A3A4"/>
          </p15:clr>
        </p15:guide>
        <p15:guide id="18" pos="3336" userDrawn="1">
          <p15:clr>
            <a:srgbClr val="A4A3A4"/>
          </p15:clr>
        </p15:guide>
        <p15:guide id="19" pos="3749" userDrawn="1">
          <p15:clr>
            <a:srgbClr val="A4A3A4"/>
          </p15:clr>
        </p15:guide>
        <p15:guide id="20" pos="3931" userDrawn="1">
          <p15:clr>
            <a:srgbClr val="A4A3A4"/>
          </p15:clr>
        </p15:guide>
        <p15:guide id="21" pos="4344" userDrawn="1">
          <p15:clr>
            <a:srgbClr val="A4A3A4"/>
          </p15:clr>
        </p15:guide>
        <p15:guide id="22" pos="4525" userDrawn="1">
          <p15:clr>
            <a:srgbClr val="A4A3A4"/>
          </p15:clr>
        </p15:guide>
        <p15:guide id="23" pos="4939" userDrawn="1">
          <p15:clr>
            <a:srgbClr val="A4A3A4"/>
          </p15:clr>
        </p15:guide>
        <p15:guide id="24" pos="5120" userDrawn="1">
          <p15:clr>
            <a:srgbClr val="A4A3A4"/>
          </p15:clr>
        </p15:guide>
        <p15:guide id="25" pos="5534" userDrawn="1">
          <p15:clr>
            <a:srgbClr val="A4A3A4"/>
          </p15:clr>
        </p15:guide>
        <p15:guide id="26" pos="5715" userDrawn="1">
          <p15:clr>
            <a:srgbClr val="A4A3A4"/>
          </p15:clr>
        </p15:guide>
        <p15:guide id="27" pos="6128" userDrawn="1">
          <p15:clr>
            <a:srgbClr val="A4A3A4"/>
          </p15:clr>
        </p15:guide>
        <p15:guide id="28" pos="6310" userDrawn="1">
          <p15:clr>
            <a:srgbClr val="A4A3A4"/>
          </p15:clr>
        </p15:guide>
        <p15:guide id="29" pos="6723" userDrawn="1">
          <p15:clr>
            <a:srgbClr val="A4A3A4"/>
          </p15:clr>
        </p15:guide>
        <p15:guide id="30" pos="6905" userDrawn="1">
          <p15:clr>
            <a:srgbClr val="A4A3A4"/>
          </p15:clr>
        </p15:guide>
        <p15:guide id="31" pos="7317" userDrawn="1">
          <p15:clr>
            <a:srgbClr val="F26B43"/>
          </p15:clr>
        </p15:guide>
        <p15:guide id="32" orient="horz" pos="3957" userDrawn="1">
          <p15:clr>
            <a:srgbClr val="F26B43"/>
          </p15:clr>
        </p15:guide>
        <p15:guide id="33" orient="horz" pos="4138"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customXml" Target="../../customXml/item9.xml"/><Relationship Id="rId1" Type="http://schemas.openxmlformats.org/officeDocument/2006/relationships/customXml" Target="../../customXml/item6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hyperlink" Target="mailto:Mike.Richards@dentons.com" TargetMode="External"/><Relationship Id="rId1" Type="http://schemas.openxmlformats.org/officeDocument/2006/relationships/slideLayout" Target="../slideLayouts/slideLayout24.xml"/><Relationship Id="rId4" Type="http://schemas.openxmlformats.org/officeDocument/2006/relationships/image" Target="../media/image16.png"/></Relationships>
</file>

<file path=ppt/slides/_rels/slide2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customXml" Target="../../customXml/item38.xml"/><Relationship Id="rId1" Type="http://schemas.openxmlformats.org/officeDocument/2006/relationships/customXml" Target="../../customXml/item24.xml"/><Relationship Id="rId4" Type="http://schemas.openxmlformats.org/officeDocument/2006/relationships/image" Target="../media/image16.png"/></Relationships>
</file>

<file path=ppt/slides/_rels/slide3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customXml" Target="../../customXml/item56.xml"/><Relationship Id="rId1" Type="http://schemas.openxmlformats.org/officeDocument/2006/relationships/customXml" Target="../../customXml/item25.xml"/></Relationships>
</file>

<file path=ppt/slides/_rels/slide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A80A9EF-5483-344D-82B2-FFBC2511A1C3}"/>
              </a:ext>
            </a:extLst>
          </p:cNvPr>
          <p:cNvSpPr>
            <a:spLocks noGrp="1"/>
          </p:cNvSpPr>
          <p:nvPr>
            <p:ph type="ftr" sz="quarter" idx="16"/>
          </p:nvPr>
        </p:nvSpPr>
        <p:spPr/>
        <p:txBody>
          <a:bodyPr/>
          <a:lstStyle/>
          <a:p>
            <a:endParaRPr lang="en-GB" dirty="0"/>
          </a:p>
        </p:txBody>
      </p:sp>
      <p:sp>
        <p:nvSpPr>
          <p:cNvPr id="3" name="Date Placeholder 2">
            <a:extLst>
              <a:ext uri="{FF2B5EF4-FFF2-40B4-BE49-F238E27FC236}">
                <a16:creationId xmlns:a16="http://schemas.microsoft.com/office/drawing/2014/main" id="{F3A808D1-24E6-9542-BA5B-0A220607C181}"/>
              </a:ext>
            </a:extLst>
          </p:cNvPr>
          <p:cNvSpPr>
            <a:spLocks noGrp="1"/>
          </p:cNvSpPr>
          <p:nvPr>
            <p:ph type="dt" sz="half" idx="15"/>
          </p:nvPr>
        </p:nvSpPr>
        <p:spPr/>
        <p:txBody>
          <a:bodyPr/>
          <a:lstStyle/>
          <a:p>
            <a:endParaRPr lang="en-GB" dirty="0"/>
          </a:p>
        </p:txBody>
      </p:sp>
      <p:sp>
        <p:nvSpPr>
          <p:cNvPr id="4" name="Slide Number Placeholder 3">
            <a:extLst>
              <a:ext uri="{FF2B5EF4-FFF2-40B4-BE49-F238E27FC236}">
                <a16:creationId xmlns:a16="http://schemas.microsoft.com/office/drawing/2014/main" id="{4411564A-D9EF-4046-B578-D858BE56A9B8}"/>
              </a:ext>
            </a:extLst>
          </p:cNvPr>
          <p:cNvSpPr>
            <a:spLocks noGrp="1"/>
          </p:cNvSpPr>
          <p:nvPr>
            <p:ph type="sldNum" sz="quarter" idx="17"/>
          </p:nvPr>
        </p:nvSpPr>
        <p:spPr/>
        <p:txBody>
          <a:bodyPr/>
          <a:lstStyle/>
          <a:p>
            <a:fld id="{23AA811B-2EBD-4900-905E-5BE206449611}" type="slidenum">
              <a:rPr lang="en-GB" smtClean="0"/>
              <a:pPr/>
              <a:t>1</a:t>
            </a:fld>
            <a:endParaRPr lang="en-GB" dirty="0"/>
          </a:p>
        </p:txBody>
      </p:sp>
      <p:sp>
        <p:nvSpPr>
          <p:cNvPr id="12" name="Picture Placeholder 11">
            <a:extLst>
              <a:ext uri="{FF2B5EF4-FFF2-40B4-BE49-F238E27FC236}">
                <a16:creationId xmlns:a16="http://schemas.microsoft.com/office/drawing/2014/main" id="{007F4E33-D785-4FAA-AFD7-0BC469C0D702}"/>
              </a:ext>
            </a:extLst>
          </p:cNvPr>
          <p:cNvSpPr>
            <a:spLocks noGrp="1"/>
          </p:cNvSpPr>
          <p:nvPr>
            <p:ph type="pic" sz="quarter" idx="13"/>
          </p:nvPr>
        </p:nvSpPr>
        <p:spPr/>
        <p:txBody>
          <a:bodyPr/>
          <a:lstStyle/>
          <a:p>
            <a:endParaRPr lang="en-US"/>
          </a:p>
        </p:txBody>
      </p:sp>
      <p:sp>
        <p:nvSpPr>
          <p:cNvPr id="14" name="Text Placeholder 13">
            <a:extLst>
              <a:ext uri="{FF2B5EF4-FFF2-40B4-BE49-F238E27FC236}">
                <a16:creationId xmlns:a16="http://schemas.microsoft.com/office/drawing/2014/main" id="{BED740BE-DF4F-42E1-908A-FA96FCE64E2F}"/>
              </a:ext>
            </a:extLst>
          </p:cNvPr>
          <p:cNvSpPr>
            <a:spLocks noGrp="1"/>
          </p:cNvSpPr>
          <p:nvPr>
            <p:ph type="body" sz="quarter" idx="18"/>
          </p:nvPr>
        </p:nvSpPr>
        <p:spPr/>
        <p:txBody>
          <a:bodyPr/>
          <a:lstStyle/>
          <a:p>
            <a:endParaRPr lang="en-GB" dirty="0"/>
          </a:p>
        </p:txBody>
      </p:sp>
      <p:sp>
        <p:nvSpPr>
          <p:cNvPr id="13" name="Text Placeholder 12">
            <a:extLst>
              <a:ext uri="{FF2B5EF4-FFF2-40B4-BE49-F238E27FC236}">
                <a16:creationId xmlns:a16="http://schemas.microsoft.com/office/drawing/2014/main" id="{8501B248-DBB6-4BB1-A037-21D5F1B31FCE}"/>
              </a:ext>
            </a:extLst>
          </p:cNvPr>
          <p:cNvSpPr>
            <a:spLocks noGrp="1"/>
          </p:cNvSpPr>
          <p:nvPr>
            <p:ph type="body" sz="quarter" idx="14"/>
          </p:nvPr>
        </p:nvSpPr>
        <p:spPr/>
        <p:txBody>
          <a:bodyPr/>
          <a:lstStyle/>
          <a:p>
            <a:endParaRPr lang="en-GB" dirty="0"/>
          </a:p>
        </p:txBody>
      </p:sp>
      <p:sp>
        <p:nvSpPr>
          <p:cNvPr id="9" name="Title 8">
            <a:extLst>
              <a:ext uri="{FF2B5EF4-FFF2-40B4-BE49-F238E27FC236}">
                <a16:creationId xmlns:a16="http://schemas.microsoft.com/office/drawing/2014/main" id="{CF78A94D-332D-4F09-B05B-0ED8A4DAB0EC}"/>
              </a:ext>
            </a:extLst>
          </p:cNvPr>
          <p:cNvSpPr>
            <a:spLocks noGrp="1"/>
          </p:cNvSpPr>
          <p:nvPr>
            <p:ph type="ctrTitle"/>
          </p:nvPr>
        </p:nvSpPr>
        <p:spPr/>
        <p:txBody>
          <a:bodyPr/>
          <a:lstStyle/>
          <a:p>
            <a:r>
              <a:rPr lang="en-GB" dirty="0"/>
              <a:t>Challenging Experts in Federal and State Courts in Iowa</a:t>
            </a:r>
          </a:p>
        </p:txBody>
      </p:sp>
      <p:sp>
        <p:nvSpPr>
          <p:cNvPr id="11" name="Subtitle 10">
            <a:extLst>
              <a:ext uri="{FF2B5EF4-FFF2-40B4-BE49-F238E27FC236}">
                <a16:creationId xmlns:a16="http://schemas.microsoft.com/office/drawing/2014/main" id="{4C7E999B-8E97-4D70-9B62-1D30670A6190}"/>
              </a:ext>
            </a:extLst>
          </p:cNvPr>
          <p:cNvSpPr>
            <a:spLocks noGrp="1"/>
          </p:cNvSpPr>
          <p:nvPr>
            <p:ph type="subTitle" idx="1"/>
          </p:nvPr>
        </p:nvSpPr>
        <p:spPr/>
        <p:txBody>
          <a:bodyPr/>
          <a:lstStyle/>
          <a:p>
            <a:endParaRPr lang="en-GB" dirty="0"/>
          </a:p>
          <a:p>
            <a:r>
              <a:rPr lang="en-GB" dirty="0"/>
              <a:t>Mike C. Richards</a:t>
            </a:r>
          </a:p>
        </p:txBody>
      </p:sp>
      <p:sp>
        <p:nvSpPr>
          <p:cNvPr id="10" name="Text Placeholder 9">
            <a:extLst>
              <a:ext uri="{FF2B5EF4-FFF2-40B4-BE49-F238E27FC236}">
                <a16:creationId xmlns:a16="http://schemas.microsoft.com/office/drawing/2014/main" id="{27DE3FBD-CCC9-974C-8445-106BF78DF72D}"/>
              </a:ext>
            </a:extLst>
          </p:cNvPr>
          <p:cNvSpPr>
            <a:spLocks noGrp="1"/>
          </p:cNvSpPr>
          <p:nvPr>
            <p:ph type="body" sz="quarter" idx="19"/>
          </p:nvPr>
        </p:nvSpPr>
        <p:spPr/>
        <p:txBody>
          <a:bodyPr/>
          <a:lstStyle/>
          <a:p>
            <a:endParaRPr lang="en-GB" dirty="0"/>
          </a:p>
        </p:txBody>
      </p:sp>
    </p:spTree>
    <p:custDataLst>
      <p:custData r:id="rId1"/>
      <p:custData r:id="rId2"/>
    </p:custDataLst>
    <p:extLst>
      <p:ext uri="{BB962C8B-B14F-4D97-AF65-F5344CB8AC3E}">
        <p14:creationId xmlns:p14="http://schemas.microsoft.com/office/powerpoint/2010/main" val="652672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789B5-5CCF-1D37-FEB8-AF0CE2E19569}"/>
              </a:ext>
            </a:extLst>
          </p:cNvPr>
          <p:cNvSpPr>
            <a:spLocks noGrp="1"/>
          </p:cNvSpPr>
          <p:nvPr>
            <p:ph type="title"/>
          </p:nvPr>
        </p:nvSpPr>
        <p:spPr>
          <a:xfrm>
            <a:off x="574800" y="621719"/>
            <a:ext cx="11041200" cy="460800"/>
          </a:xfrm>
        </p:spPr>
        <p:txBody>
          <a:bodyPr/>
          <a:lstStyle/>
          <a:p>
            <a:pPr algn="ctr"/>
            <a:r>
              <a:rPr lang="en-US" sz="3600" dirty="0"/>
              <a:t>Rule 702: (3) Reliability </a:t>
            </a:r>
          </a:p>
        </p:txBody>
      </p:sp>
      <p:sp>
        <p:nvSpPr>
          <p:cNvPr id="3" name="Subtitle 2">
            <a:extLst>
              <a:ext uri="{FF2B5EF4-FFF2-40B4-BE49-F238E27FC236}">
                <a16:creationId xmlns:a16="http://schemas.microsoft.com/office/drawing/2014/main" id="{E71C6814-C797-E7CD-AC3E-E6CB49327512}"/>
              </a:ext>
            </a:extLst>
          </p:cNvPr>
          <p:cNvSpPr>
            <a:spLocks noGrp="1"/>
          </p:cNvSpPr>
          <p:nvPr>
            <p:ph type="subTitle" idx="13"/>
          </p:nvPr>
        </p:nvSpPr>
        <p:spPr>
          <a:xfrm>
            <a:off x="576000" y="1036800"/>
            <a:ext cx="10945440" cy="45719"/>
          </a:xfrm>
        </p:spPr>
        <p:txBody>
          <a:bodyPr/>
          <a:lstStyle/>
          <a:p>
            <a:endParaRPr lang="en-US" dirty="0"/>
          </a:p>
        </p:txBody>
      </p:sp>
      <p:sp>
        <p:nvSpPr>
          <p:cNvPr id="4" name="Content Placeholder 3">
            <a:extLst>
              <a:ext uri="{FF2B5EF4-FFF2-40B4-BE49-F238E27FC236}">
                <a16:creationId xmlns:a16="http://schemas.microsoft.com/office/drawing/2014/main" id="{4FE02B3C-F365-4936-34FB-D29565C58CA5}"/>
              </a:ext>
            </a:extLst>
          </p:cNvPr>
          <p:cNvSpPr>
            <a:spLocks noGrp="1"/>
          </p:cNvSpPr>
          <p:nvPr>
            <p:ph idx="1"/>
          </p:nvPr>
        </p:nvSpPr>
        <p:spPr>
          <a:xfrm>
            <a:off x="457380" y="1441367"/>
            <a:ext cx="11041200" cy="4575493"/>
          </a:xfrm>
        </p:spPr>
        <p:txBody>
          <a:bodyPr/>
          <a:lstStyle/>
          <a:p>
            <a:pPr marL="858838" indent="0" algn="just">
              <a:buNone/>
            </a:pPr>
            <a:r>
              <a:rPr lang="en-US" sz="2400" kern="0" dirty="0">
                <a:solidFill>
                  <a:schemeClr val="tx1"/>
                </a:solidFill>
                <a:effectLst/>
                <a:ea typeface="Times New Roman" panose="02020603050405020304" pitchFamily="18" charset="0"/>
              </a:rPr>
              <a:t>This is the most </a:t>
            </a:r>
            <a:r>
              <a:rPr lang="en-US" sz="2400" b="1" kern="0" dirty="0">
                <a:solidFill>
                  <a:schemeClr val="tx1"/>
                </a:solidFill>
                <a:effectLst/>
                <a:ea typeface="Times New Roman" panose="02020603050405020304" pitchFamily="18" charset="0"/>
              </a:rPr>
              <a:t>extensive analysis of the three factors </a:t>
            </a:r>
            <a:r>
              <a:rPr lang="en-US" sz="2400" kern="0" dirty="0">
                <a:solidFill>
                  <a:schemeClr val="tx1"/>
                </a:solidFill>
                <a:effectLst/>
                <a:ea typeface="Times New Roman" panose="02020603050405020304" pitchFamily="18" charset="0"/>
              </a:rPr>
              <a:t>of Rule 702, which determines </a:t>
            </a:r>
            <a:r>
              <a:rPr lang="en-US" sz="2400" kern="0" dirty="0">
                <a:solidFill>
                  <a:schemeClr val="tx1"/>
                </a:solidFill>
                <a:ea typeface="Times New Roman" panose="02020603050405020304" pitchFamily="18" charset="0"/>
              </a:rPr>
              <a:t>if the testimony is “scientific” in nature. </a:t>
            </a:r>
            <a:endParaRPr lang="en-US" sz="2400" kern="0" dirty="0">
              <a:solidFill>
                <a:schemeClr val="tx1"/>
              </a:solidFill>
              <a:effectLst/>
              <a:ea typeface="Times New Roman" panose="02020603050405020304" pitchFamily="18" charset="0"/>
            </a:endParaRPr>
          </a:p>
          <a:p>
            <a:pPr marL="0" indent="0" algn="just">
              <a:buNone/>
            </a:pPr>
            <a:r>
              <a:rPr lang="en-US" sz="2800" kern="0" dirty="0">
                <a:solidFill>
                  <a:schemeClr val="tx1"/>
                </a:solidFill>
                <a:ea typeface="Times New Roman" panose="02020603050405020304" pitchFamily="18" charset="0"/>
              </a:rPr>
              <a:t>		</a:t>
            </a:r>
            <a:endParaRPr lang="en-US" sz="2000" kern="0" dirty="0">
              <a:solidFill>
                <a:schemeClr val="tx1"/>
              </a:solidFill>
              <a:ea typeface="Times New Roman" panose="02020603050405020304" pitchFamily="18" charset="0"/>
            </a:endParaRPr>
          </a:p>
          <a:p>
            <a:pPr marL="914400" indent="0" algn="just">
              <a:buNone/>
            </a:pPr>
            <a:r>
              <a:rPr lang="en-US" sz="2400" kern="0" dirty="0">
                <a:solidFill>
                  <a:schemeClr val="tx1"/>
                </a:solidFill>
                <a:effectLst/>
                <a:ea typeface="Aptos" panose="020B0004020202020204" pitchFamily="34" charset="0"/>
              </a:rPr>
              <a:t>Scientific doesn’t mean “science.” The testimony must be “based on sufficient facts and data” and it must also be the “product of reliable principles and methods…reasonably applied… to the facts of the case.”  	</a:t>
            </a:r>
            <a:r>
              <a:rPr lang="en-US" sz="1800" i="1" dirty="0">
                <a:solidFill>
                  <a:schemeClr val="tx1"/>
                </a:solidFill>
                <a:effectLst/>
                <a:ea typeface="SimSun" panose="02010600030101010101" pitchFamily="2" charset="-122"/>
                <a:cs typeface="Times New Roman" panose="02020603050405020304" pitchFamily="18" charset="0"/>
              </a:rPr>
              <a:t>Kumho Tire Co. v. Carmichael</a:t>
            </a:r>
            <a:r>
              <a:rPr lang="en-US" sz="1800" dirty="0">
                <a:solidFill>
                  <a:schemeClr val="tx1"/>
                </a:solidFill>
                <a:effectLst/>
                <a:ea typeface="SimSun" panose="02010600030101010101" pitchFamily="2" charset="-122"/>
                <a:cs typeface="Times New Roman" panose="02020603050405020304" pitchFamily="18" charset="0"/>
              </a:rPr>
              <a:t>, 526 U.S. 137, 151 (1999)</a:t>
            </a:r>
          </a:p>
          <a:p>
            <a:pPr marL="0" indent="0" algn="just">
              <a:buNone/>
            </a:pPr>
            <a:endParaRPr lang="en-US" sz="2000" dirty="0">
              <a:solidFill>
                <a:schemeClr val="tx1"/>
              </a:solidFill>
            </a:endParaRPr>
          </a:p>
          <a:p>
            <a:pPr marL="914400" indent="0" algn="just">
              <a:buNone/>
            </a:pPr>
            <a:r>
              <a:rPr lang="en-US" sz="2400" dirty="0">
                <a:solidFill>
                  <a:schemeClr val="tx1"/>
                </a:solidFill>
                <a:ea typeface="Times New Roman" panose="02020603050405020304" pitchFamily="18" charset="0"/>
                <a:cs typeface="Times New Roman" panose="02020603050405020304" pitchFamily="18" charset="0"/>
              </a:rPr>
              <a:t>“The emphasis of the reliability assessment is whether the principles that underlie a proposed submission are scientifically valid.”</a:t>
            </a:r>
            <a:endParaRPr lang="en-US" sz="2400" i="1" dirty="0">
              <a:solidFill>
                <a:schemeClr val="tx1"/>
              </a:solidFill>
              <a:ea typeface="Times New Roman" panose="02020603050405020304" pitchFamily="18" charset="0"/>
              <a:cs typeface="Times New Roman" panose="02020603050405020304" pitchFamily="18" charset="0"/>
            </a:endParaRPr>
          </a:p>
          <a:p>
            <a:pPr marL="1828800" indent="0" algn="just">
              <a:buNone/>
            </a:pPr>
            <a:r>
              <a:rPr lang="en-US" sz="1800" i="1" dirty="0">
                <a:solidFill>
                  <a:schemeClr val="tx1"/>
                </a:solidFill>
                <a:effectLst/>
                <a:ea typeface="Times New Roman" panose="02020603050405020304" pitchFamily="18" charset="0"/>
                <a:cs typeface="Times New Roman" panose="02020603050405020304" pitchFamily="18" charset="0"/>
              </a:rPr>
              <a:t>Weitz Co. v. MH Wash.</a:t>
            </a:r>
            <a:r>
              <a:rPr lang="en-US" sz="1800" dirty="0">
                <a:solidFill>
                  <a:schemeClr val="tx1"/>
                </a:solidFill>
                <a:effectLst/>
                <a:ea typeface="Times New Roman" panose="02020603050405020304" pitchFamily="18" charset="0"/>
                <a:cs typeface="Times New Roman" panose="02020603050405020304" pitchFamily="18" charset="0"/>
              </a:rPr>
              <a:t>, 631 F.3d 510, 527 (8th Cir. 2011)  </a:t>
            </a:r>
          </a:p>
          <a:p>
            <a:pPr marL="914400" indent="-914400" algn="just"/>
            <a:endParaRPr lang="en-US" sz="1800" dirty="0">
              <a:latin typeface="Times New Roman" panose="02020603050405020304" pitchFamily="18" charset="0"/>
              <a:ea typeface="Times New Roman" panose="02020603050405020304" pitchFamily="18" charset="0"/>
              <a:cs typeface="Times New Roman" panose="02020603050405020304" pitchFamily="18" charset="0"/>
            </a:endParaRPr>
          </a:p>
          <a:p>
            <a:pPr marL="914400" indent="-914400" algn="just"/>
            <a:r>
              <a:rPr lang="en-US" sz="2800" kern="0" dirty="0">
                <a:effectLst/>
                <a:ea typeface="Aptos" panose="020B0004020202020204" pitchFamily="34" charset="0"/>
              </a:rPr>
              <a:t>	</a:t>
            </a:r>
            <a:endParaRPr lang="en-US" sz="3600" dirty="0"/>
          </a:p>
          <a:p>
            <a:pPr lvl="3">
              <a:buNone/>
            </a:pPr>
            <a:endParaRPr lang="en-US" sz="2000" b="0" dirty="0"/>
          </a:p>
        </p:txBody>
      </p:sp>
      <p:sp>
        <p:nvSpPr>
          <p:cNvPr id="5" name="Text Placeholder 4">
            <a:extLst>
              <a:ext uri="{FF2B5EF4-FFF2-40B4-BE49-F238E27FC236}">
                <a16:creationId xmlns:a16="http://schemas.microsoft.com/office/drawing/2014/main" id="{872EA09B-8C26-FFFF-CF2F-9B0DFF300854}"/>
              </a:ext>
            </a:extLst>
          </p:cNvPr>
          <p:cNvSpPr>
            <a:spLocks noGrp="1"/>
          </p:cNvSpPr>
          <p:nvPr>
            <p:ph type="body" sz="quarter" idx="233"/>
          </p:nvPr>
        </p:nvSpPr>
        <p:spPr>
          <a:xfrm>
            <a:off x="-1184220" y="5948281"/>
            <a:ext cx="11041200" cy="288000"/>
          </a:xfrm>
        </p:spPr>
        <p:txBody>
          <a:bodyPr/>
          <a:lstStyle/>
          <a:p>
            <a:endParaRPr lang="en-US" dirty="0"/>
          </a:p>
        </p:txBody>
      </p:sp>
      <p:sp>
        <p:nvSpPr>
          <p:cNvPr id="6" name="Date Placeholder 5">
            <a:extLst>
              <a:ext uri="{FF2B5EF4-FFF2-40B4-BE49-F238E27FC236}">
                <a16:creationId xmlns:a16="http://schemas.microsoft.com/office/drawing/2014/main" id="{6BFAF54D-AAE7-F637-2474-F631DA7324D2}"/>
              </a:ext>
            </a:extLst>
          </p:cNvPr>
          <p:cNvSpPr>
            <a:spLocks noGrp="1"/>
          </p:cNvSpPr>
          <p:nvPr>
            <p:ph type="dt" sz="half" idx="14"/>
          </p:nvPr>
        </p:nvSpPr>
        <p:spPr/>
        <p:txBody>
          <a:bodyPr/>
          <a:lstStyle/>
          <a:p>
            <a:endParaRPr lang="en-GB" dirty="0"/>
          </a:p>
        </p:txBody>
      </p:sp>
      <p:sp>
        <p:nvSpPr>
          <p:cNvPr id="7" name="Footer Placeholder 6">
            <a:extLst>
              <a:ext uri="{FF2B5EF4-FFF2-40B4-BE49-F238E27FC236}">
                <a16:creationId xmlns:a16="http://schemas.microsoft.com/office/drawing/2014/main" id="{5CE1E1CE-390F-EF03-E4D7-4486A76E0F05}"/>
              </a:ext>
            </a:extLst>
          </p:cNvPr>
          <p:cNvSpPr>
            <a:spLocks noGrp="1"/>
          </p:cNvSpPr>
          <p:nvPr>
            <p:ph type="ftr" sz="quarter" idx="15"/>
          </p:nvPr>
        </p:nvSpPr>
        <p:spPr/>
        <p:txBody>
          <a:bodyPr/>
          <a:lstStyle/>
          <a:p>
            <a:endParaRPr lang="en-GB" dirty="0"/>
          </a:p>
        </p:txBody>
      </p:sp>
      <p:sp>
        <p:nvSpPr>
          <p:cNvPr id="8" name="Slide Number Placeholder 7">
            <a:extLst>
              <a:ext uri="{FF2B5EF4-FFF2-40B4-BE49-F238E27FC236}">
                <a16:creationId xmlns:a16="http://schemas.microsoft.com/office/drawing/2014/main" id="{C3BA86A9-5CA5-FA22-E1C1-36072048CAC6}"/>
              </a:ext>
            </a:extLst>
          </p:cNvPr>
          <p:cNvSpPr>
            <a:spLocks noGrp="1"/>
          </p:cNvSpPr>
          <p:nvPr>
            <p:ph type="sldNum" sz="quarter" idx="16"/>
          </p:nvPr>
        </p:nvSpPr>
        <p:spPr/>
        <p:txBody>
          <a:bodyPr/>
          <a:lstStyle/>
          <a:p>
            <a:fld id="{23AA811B-2EBD-4900-905E-5BE206449611}" type="slidenum">
              <a:rPr lang="en-GB" smtClean="0"/>
              <a:pPr/>
              <a:t>10</a:t>
            </a:fld>
            <a:endParaRPr lang="en-GB" dirty="0"/>
          </a:p>
        </p:txBody>
      </p:sp>
    </p:spTree>
    <p:extLst>
      <p:ext uri="{BB962C8B-B14F-4D97-AF65-F5344CB8AC3E}">
        <p14:creationId xmlns:p14="http://schemas.microsoft.com/office/powerpoint/2010/main" val="925295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789B5-5CCF-1D37-FEB8-AF0CE2E19569}"/>
              </a:ext>
            </a:extLst>
          </p:cNvPr>
          <p:cNvSpPr>
            <a:spLocks noGrp="1"/>
          </p:cNvSpPr>
          <p:nvPr>
            <p:ph type="title"/>
          </p:nvPr>
        </p:nvSpPr>
        <p:spPr>
          <a:xfrm>
            <a:off x="574800" y="621719"/>
            <a:ext cx="11041200" cy="460800"/>
          </a:xfrm>
        </p:spPr>
        <p:txBody>
          <a:bodyPr/>
          <a:lstStyle/>
          <a:p>
            <a:pPr algn="ctr"/>
            <a:r>
              <a:rPr lang="en-US" sz="3600" dirty="0"/>
              <a:t>Rule 702: (3) Reliability </a:t>
            </a:r>
          </a:p>
        </p:txBody>
      </p:sp>
      <p:sp>
        <p:nvSpPr>
          <p:cNvPr id="3" name="Subtitle 2">
            <a:extLst>
              <a:ext uri="{FF2B5EF4-FFF2-40B4-BE49-F238E27FC236}">
                <a16:creationId xmlns:a16="http://schemas.microsoft.com/office/drawing/2014/main" id="{E71C6814-C797-E7CD-AC3E-E6CB49327512}"/>
              </a:ext>
            </a:extLst>
          </p:cNvPr>
          <p:cNvSpPr>
            <a:spLocks noGrp="1"/>
          </p:cNvSpPr>
          <p:nvPr>
            <p:ph type="subTitle" idx="13"/>
          </p:nvPr>
        </p:nvSpPr>
        <p:spPr>
          <a:xfrm>
            <a:off x="576000" y="1036800"/>
            <a:ext cx="10945440" cy="45719"/>
          </a:xfrm>
        </p:spPr>
        <p:txBody>
          <a:bodyPr/>
          <a:lstStyle/>
          <a:p>
            <a:endParaRPr lang="en-US" dirty="0"/>
          </a:p>
        </p:txBody>
      </p:sp>
      <p:sp>
        <p:nvSpPr>
          <p:cNvPr id="4" name="Content Placeholder 3">
            <a:extLst>
              <a:ext uri="{FF2B5EF4-FFF2-40B4-BE49-F238E27FC236}">
                <a16:creationId xmlns:a16="http://schemas.microsoft.com/office/drawing/2014/main" id="{4FE02B3C-F365-4936-34FB-D29565C58CA5}"/>
              </a:ext>
            </a:extLst>
          </p:cNvPr>
          <p:cNvSpPr>
            <a:spLocks noGrp="1"/>
          </p:cNvSpPr>
          <p:nvPr>
            <p:ph idx="1"/>
          </p:nvPr>
        </p:nvSpPr>
        <p:spPr>
          <a:xfrm>
            <a:off x="457380" y="1441367"/>
            <a:ext cx="11041200" cy="4575493"/>
          </a:xfrm>
        </p:spPr>
        <p:txBody>
          <a:bodyPr/>
          <a:lstStyle/>
          <a:p>
            <a:pPr marL="914400" indent="0" algn="just">
              <a:buNone/>
            </a:pPr>
            <a:r>
              <a:rPr lang="en-US" sz="2400" kern="0" dirty="0">
                <a:solidFill>
                  <a:schemeClr val="tx1"/>
                </a:solidFill>
                <a:effectLst/>
                <a:ea typeface="Times New Roman" panose="02020603050405020304" pitchFamily="18" charset="0"/>
              </a:rPr>
              <a:t>Testimony cannot be </a:t>
            </a:r>
            <a:r>
              <a:rPr lang="en-US" sz="24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excluded simply because the conclusion drawn is novel, if the conclusion is based on reliable methodology and there is not “too great an analytical gap between the data and the opinion proffered.” </a:t>
            </a:r>
          </a:p>
          <a:p>
            <a:pPr marL="914400" indent="0" algn="just">
              <a:buNone/>
            </a:pPr>
            <a:r>
              <a:rPr lang="en-US" sz="2400" i="1" dirty="0">
                <a:solidFill>
                  <a:schemeClr val="tx1"/>
                </a:solidFill>
                <a:latin typeface="Arial" panose="020B0604020202020204" pitchFamily="34" charset="0"/>
                <a:ea typeface="SimSun" panose="02010600030101010101" pitchFamily="2" charset="-122"/>
                <a:cs typeface="Times New Roman" panose="02020603050405020304" pitchFamily="18" charset="0"/>
              </a:rPr>
              <a:t>	</a:t>
            </a:r>
            <a:r>
              <a:rPr lang="en-US" sz="2000" i="1"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General Elec. Co. v. Joiner</a:t>
            </a:r>
            <a:r>
              <a:rPr lang="en-US" sz="20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 522 U.S. 136, 146 (1997)</a:t>
            </a:r>
          </a:p>
          <a:p>
            <a:pPr marL="0" indent="0" algn="just">
              <a:buNone/>
            </a:pPr>
            <a:endParaRPr lang="en-US" sz="2800" dirty="0">
              <a:solidFill>
                <a:schemeClr val="tx1"/>
              </a:solidFill>
              <a:latin typeface="Arial" panose="020B0604020202020204" pitchFamily="34" charset="0"/>
              <a:ea typeface="SimSun" panose="02010600030101010101" pitchFamily="2" charset="-122"/>
              <a:cs typeface="Times New Roman" panose="02020603050405020304" pitchFamily="18" charset="0"/>
            </a:endParaRPr>
          </a:p>
          <a:p>
            <a:pPr marL="914400" indent="0" algn="just">
              <a:buNone/>
            </a:pPr>
            <a:r>
              <a:rPr lang="en-US" sz="24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A party does not need to show the testimony is correct, as long as proper methodology has been applied.  Even if the judge thinks there are “better” grounds for an alternative conclusion, this does not affect admissibility unless th</a:t>
            </a:r>
            <a:r>
              <a:rPr lang="en-US" sz="2400" dirty="0">
                <a:solidFill>
                  <a:schemeClr val="tx1"/>
                </a:solidFill>
                <a:latin typeface="Arial" panose="020B0604020202020204" pitchFamily="34" charset="0"/>
                <a:ea typeface="SimSun" panose="02010600030101010101" pitchFamily="2" charset="-122"/>
                <a:cs typeface="Times New Roman" panose="02020603050405020304" pitchFamily="18" charset="0"/>
              </a:rPr>
              <a:t>e alternative proposed theory is baseless</a:t>
            </a:r>
            <a:r>
              <a:rPr lang="en-US" sz="24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  </a:t>
            </a:r>
          </a:p>
          <a:p>
            <a:pPr marL="1828800" lvl="3" indent="-914400" algn="just"/>
            <a:r>
              <a:rPr lang="en-US" sz="2000" b="0" i="1"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Heller v. Shaw Indus., Inc.,</a:t>
            </a:r>
            <a:r>
              <a:rPr lang="en-US" sz="2000" b="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 167 F.3d 146, (3rd Cir. 1999)</a:t>
            </a:r>
            <a:r>
              <a:rPr lang="en-US" sz="2000" kern="0" dirty="0">
                <a:effectLst/>
                <a:ea typeface="Aptos" panose="020B0004020202020204" pitchFamily="34" charset="0"/>
              </a:rPr>
              <a:t>	</a:t>
            </a:r>
            <a:endParaRPr lang="en-US" sz="2000" dirty="0"/>
          </a:p>
          <a:p>
            <a:pPr lvl="3">
              <a:buNone/>
            </a:pPr>
            <a:endParaRPr lang="en-US" sz="2000" b="0" dirty="0"/>
          </a:p>
        </p:txBody>
      </p:sp>
      <p:sp>
        <p:nvSpPr>
          <p:cNvPr id="5" name="Text Placeholder 4">
            <a:extLst>
              <a:ext uri="{FF2B5EF4-FFF2-40B4-BE49-F238E27FC236}">
                <a16:creationId xmlns:a16="http://schemas.microsoft.com/office/drawing/2014/main" id="{872EA09B-8C26-FFFF-CF2F-9B0DFF300854}"/>
              </a:ext>
            </a:extLst>
          </p:cNvPr>
          <p:cNvSpPr>
            <a:spLocks noGrp="1"/>
          </p:cNvSpPr>
          <p:nvPr>
            <p:ph type="body" sz="quarter" idx="233"/>
          </p:nvPr>
        </p:nvSpPr>
        <p:spPr>
          <a:xfrm>
            <a:off x="-1184220" y="5948281"/>
            <a:ext cx="11041200" cy="288000"/>
          </a:xfrm>
        </p:spPr>
        <p:txBody>
          <a:bodyPr/>
          <a:lstStyle/>
          <a:p>
            <a:endParaRPr lang="en-US" dirty="0"/>
          </a:p>
        </p:txBody>
      </p:sp>
      <p:sp>
        <p:nvSpPr>
          <p:cNvPr id="6" name="Date Placeholder 5">
            <a:extLst>
              <a:ext uri="{FF2B5EF4-FFF2-40B4-BE49-F238E27FC236}">
                <a16:creationId xmlns:a16="http://schemas.microsoft.com/office/drawing/2014/main" id="{6BFAF54D-AAE7-F637-2474-F631DA7324D2}"/>
              </a:ext>
            </a:extLst>
          </p:cNvPr>
          <p:cNvSpPr>
            <a:spLocks noGrp="1"/>
          </p:cNvSpPr>
          <p:nvPr>
            <p:ph type="dt" sz="half" idx="14"/>
          </p:nvPr>
        </p:nvSpPr>
        <p:spPr/>
        <p:txBody>
          <a:bodyPr/>
          <a:lstStyle/>
          <a:p>
            <a:endParaRPr lang="en-GB" dirty="0"/>
          </a:p>
        </p:txBody>
      </p:sp>
      <p:sp>
        <p:nvSpPr>
          <p:cNvPr id="7" name="Footer Placeholder 6">
            <a:extLst>
              <a:ext uri="{FF2B5EF4-FFF2-40B4-BE49-F238E27FC236}">
                <a16:creationId xmlns:a16="http://schemas.microsoft.com/office/drawing/2014/main" id="{5CE1E1CE-390F-EF03-E4D7-4486A76E0F05}"/>
              </a:ext>
            </a:extLst>
          </p:cNvPr>
          <p:cNvSpPr>
            <a:spLocks noGrp="1"/>
          </p:cNvSpPr>
          <p:nvPr>
            <p:ph type="ftr" sz="quarter" idx="15"/>
          </p:nvPr>
        </p:nvSpPr>
        <p:spPr/>
        <p:txBody>
          <a:bodyPr/>
          <a:lstStyle/>
          <a:p>
            <a:endParaRPr lang="en-GB" dirty="0"/>
          </a:p>
        </p:txBody>
      </p:sp>
      <p:sp>
        <p:nvSpPr>
          <p:cNvPr id="8" name="Slide Number Placeholder 7">
            <a:extLst>
              <a:ext uri="{FF2B5EF4-FFF2-40B4-BE49-F238E27FC236}">
                <a16:creationId xmlns:a16="http://schemas.microsoft.com/office/drawing/2014/main" id="{C3BA86A9-5CA5-FA22-E1C1-36072048CAC6}"/>
              </a:ext>
            </a:extLst>
          </p:cNvPr>
          <p:cNvSpPr>
            <a:spLocks noGrp="1"/>
          </p:cNvSpPr>
          <p:nvPr>
            <p:ph type="sldNum" sz="quarter" idx="16"/>
          </p:nvPr>
        </p:nvSpPr>
        <p:spPr/>
        <p:txBody>
          <a:bodyPr/>
          <a:lstStyle/>
          <a:p>
            <a:fld id="{23AA811B-2EBD-4900-905E-5BE206449611}" type="slidenum">
              <a:rPr lang="en-GB" smtClean="0"/>
              <a:pPr/>
              <a:t>11</a:t>
            </a:fld>
            <a:endParaRPr lang="en-GB" dirty="0"/>
          </a:p>
        </p:txBody>
      </p:sp>
      <p:pic>
        <p:nvPicPr>
          <p:cNvPr id="9" name="Picture 8">
            <a:extLst>
              <a:ext uri="{FF2B5EF4-FFF2-40B4-BE49-F238E27FC236}">
                <a16:creationId xmlns:a16="http://schemas.microsoft.com/office/drawing/2014/main" id="{AD534AAA-32A8-6A54-D33B-C6028DF20690}"/>
              </a:ext>
            </a:extLst>
          </p:cNvPr>
          <p:cNvPicPr>
            <a:picLocks noChangeAspect="1"/>
          </p:cNvPicPr>
          <p:nvPr/>
        </p:nvPicPr>
        <p:blipFill>
          <a:blip r:embed="rId2"/>
          <a:stretch>
            <a:fillRect/>
          </a:stretch>
        </p:blipFill>
        <p:spPr>
          <a:xfrm>
            <a:off x="9979278" y="5089330"/>
            <a:ext cx="1758633" cy="664722"/>
          </a:xfrm>
          <a:prstGeom prst="rect">
            <a:avLst/>
          </a:prstGeom>
        </p:spPr>
      </p:pic>
    </p:spTree>
    <p:extLst>
      <p:ext uri="{BB962C8B-B14F-4D97-AF65-F5344CB8AC3E}">
        <p14:creationId xmlns:p14="http://schemas.microsoft.com/office/powerpoint/2010/main" val="18960710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CC134-113B-7479-34A3-7ADB8432B48B}"/>
              </a:ext>
            </a:extLst>
          </p:cNvPr>
          <p:cNvSpPr>
            <a:spLocks noGrp="1"/>
          </p:cNvSpPr>
          <p:nvPr>
            <p:ph type="title"/>
          </p:nvPr>
        </p:nvSpPr>
        <p:spPr>
          <a:xfrm>
            <a:off x="574800" y="576000"/>
            <a:ext cx="11041200" cy="460800"/>
          </a:xfrm>
        </p:spPr>
        <p:txBody>
          <a:bodyPr/>
          <a:lstStyle/>
          <a:p>
            <a:pPr algn="ctr"/>
            <a:r>
              <a:rPr lang="en-US" sz="3600" dirty="0"/>
              <a:t>Rule 702: (3) Reliability </a:t>
            </a:r>
          </a:p>
        </p:txBody>
      </p:sp>
      <p:sp>
        <p:nvSpPr>
          <p:cNvPr id="3" name="Subtitle 2">
            <a:extLst>
              <a:ext uri="{FF2B5EF4-FFF2-40B4-BE49-F238E27FC236}">
                <a16:creationId xmlns:a16="http://schemas.microsoft.com/office/drawing/2014/main" id="{F4B32E06-539A-D444-2CBC-AF12B0E842BC}"/>
              </a:ext>
            </a:extLst>
          </p:cNvPr>
          <p:cNvSpPr>
            <a:spLocks noGrp="1"/>
          </p:cNvSpPr>
          <p:nvPr>
            <p:ph type="subTitle" idx="13"/>
          </p:nvPr>
        </p:nvSpPr>
        <p:spPr/>
        <p:txBody>
          <a:bodyPr/>
          <a:lstStyle/>
          <a:p>
            <a:endParaRPr lang="en-US" dirty="0"/>
          </a:p>
        </p:txBody>
      </p:sp>
      <p:sp>
        <p:nvSpPr>
          <p:cNvPr id="4" name="Content Placeholder 3">
            <a:extLst>
              <a:ext uri="{FF2B5EF4-FFF2-40B4-BE49-F238E27FC236}">
                <a16:creationId xmlns:a16="http://schemas.microsoft.com/office/drawing/2014/main" id="{6A86C982-9113-C563-A8A8-8CE5A06AF9F7}"/>
              </a:ext>
            </a:extLst>
          </p:cNvPr>
          <p:cNvSpPr>
            <a:spLocks noGrp="1"/>
          </p:cNvSpPr>
          <p:nvPr>
            <p:ph idx="1"/>
          </p:nvPr>
        </p:nvSpPr>
        <p:spPr/>
        <p:txBody>
          <a:bodyPr/>
          <a:lstStyle/>
          <a:p>
            <a:pPr marL="0" indent="0">
              <a:buNone/>
            </a:pPr>
            <a:r>
              <a:rPr lang="en-US" sz="2800" dirty="0">
                <a:solidFill>
                  <a:schemeClr val="tx1"/>
                </a:solidFill>
              </a:rPr>
              <a:t>In evaluating reliability of expert testimony, the court must consider if the </a:t>
            </a:r>
            <a:r>
              <a:rPr lang="en-US" sz="2800" i="1" dirty="0">
                <a:solidFill>
                  <a:schemeClr val="tx1"/>
                </a:solidFill>
              </a:rPr>
              <a:t>Daubert</a:t>
            </a:r>
            <a:r>
              <a:rPr lang="en-US" sz="2800" dirty="0">
                <a:solidFill>
                  <a:schemeClr val="tx1"/>
                </a:solidFill>
              </a:rPr>
              <a:t> factors are appropriate in the court’s role as gatekeeper.</a:t>
            </a:r>
          </a:p>
          <a:p>
            <a:pPr marL="0" indent="0">
              <a:buNone/>
            </a:pPr>
            <a:r>
              <a:rPr lang="en-US" sz="2800" i="1" dirty="0">
                <a:solidFill>
                  <a:schemeClr val="tx1"/>
                </a:solidFill>
                <a:effectLst/>
                <a:ea typeface="SimSun" panose="02010600030101010101" pitchFamily="2" charset="-122"/>
                <a:cs typeface="Times New Roman" panose="02020603050405020304" pitchFamily="18" charset="0"/>
              </a:rPr>
              <a:t>	</a:t>
            </a:r>
            <a:r>
              <a:rPr lang="en-US" sz="2000" i="1" dirty="0">
                <a:solidFill>
                  <a:schemeClr val="tx1"/>
                </a:solidFill>
                <a:effectLst/>
                <a:ea typeface="SimSun" panose="02010600030101010101" pitchFamily="2" charset="-122"/>
                <a:cs typeface="Times New Roman" panose="02020603050405020304" pitchFamily="18" charset="0"/>
              </a:rPr>
              <a:t>Kumho Tire Co. v. Carmichael</a:t>
            </a:r>
            <a:r>
              <a:rPr lang="en-US" sz="2000" dirty="0">
                <a:solidFill>
                  <a:schemeClr val="tx1"/>
                </a:solidFill>
                <a:effectLst/>
                <a:ea typeface="SimSun" panose="02010600030101010101" pitchFamily="2" charset="-122"/>
                <a:cs typeface="Times New Roman" panose="02020603050405020304" pitchFamily="18" charset="0"/>
              </a:rPr>
              <a:t>, 526 U.S. 137, 151 (1999)</a:t>
            </a:r>
          </a:p>
          <a:p>
            <a:pPr marL="0" indent="0">
              <a:buNone/>
            </a:pPr>
            <a:r>
              <a:rPr lang="en-US" sz="2000" dirty="0">
                <a:solidFill>
                  <a:schemeClr val="tx1"/>
                </a:solidFill>
              </a:rPr>
              <a:t> </a:t>
            </a:r>
            <a:r>
              <a:rPr lang="en-US" sz="2800" i="1" dirty="0">
                <a:solidFill>
                  <a:schemeClr val="tx1"/>
                </a:solidFill>
              </a:rPr>
              <a:t>Daubert</a:t>
            </a:r>
            <a:r>
              <a:rPr lang="en-US" sz="2800" dirty="0">
                <a:solidFill>
                  <a:schemeClr val="tx1"/>
                </a:solidFill>
              </a:rPr>
              <a:t> factors are: </a:t>
            </a:r>
          </a:p>
          <a:p>
            <a:pPr marL="1428750" indent="-514350">
              <a:buAutoNum type="arabicParenBoth"/>
            </a:pPr>
            <a:r>
              <a:rPr lang="en-US" sz="2400" dirty="0">
                <a:solidFill>
                  <a:schemeClr val="tx1"/>
                </a:solidFill>
                <a:effectLst/>
                <a:ea typeface="Times New Roman" panose="02020603050405020304" pitchFamily="18" charset="0"/>
                <a:cs typeface="Times New Roman" panose="02020603050405020304" pitchFamily="18" charset="0"/>
              </a:rPr>
              <a:t>whether the theory or technique can be or has been tested</a:t>
            </a:r>
          </a:p>
          <a:p>
            <a:pPr marL="1428750" indent="-514350">
              <a:buAutoNum type="arabicParenBoth"/>
            </a:pPr>
            <a:r>
              <a:rPr lang="en-US" sz="2400" dirty="0">
                <a:solidFill>
                  <a:schemeClr val="tx1"/>
                </a:solidFill>
                <a:effectLst/>
                <a:ea typeface="Times New Roman" panose="02020603050405020304" pitchFamily="18" charset="0"/>
                <a:cs typeface="Times New Roman" panose="02020603050405020304" pitchFamily="18" charset="0"/>
              </a:rPr>
              <a:t>whether the theory or technique has been subjected to peer review or publication</a:t>
            </a:r>
          </a:p>
          <a:p>
            <a:pPr marL="1428750" indent="-514350">
              <a:buAutoNum type="arabicParenBoth"/>
            </a:pPr>
            <a:r>
              <a:rPr lang="en-US" sz="2400" dirty="0">
                <a:solidFill>
                  <a:schemeClr val="tx1"/>
                </a:solidFill>
                <a:effectLst/>
                <a:ea typeface="Times New Roman" panose="02020603050405020304" pitchFamily="18" charset="0"/>
                <a:cs typeface="Times New Roman" panose="02020603050405020304" pitchFamily="18" charset="0"/>
              </a:rPr>
              <a:t>whether the theory or technique has a known or potential error rate and standards controlling the technique’s operation, and </a:t>
            </a:r>
          </a:p>
          <a:p>
            <a:pPr marL="1428750" indent="-514350">
              <a:buAutoNum type="arabicParenBoth"/>
            </a:pPr>
            <a:r>
              <a:rPr lang="en-US" sz="2400" dirty="0">
                <a:solidFill>
                  <a:schemeClr val="tx1"/>
                </a:solidFill>
                <a:effectLst/>
                <a:ea typeface="Times New Roman" panose="02020603050405020304" pitchFamily="18" charset="0"/>
                <a:cs typeface="Times New Roman" panose="02020603050405020304" pitchFamily="18" charset="0"/>
              </a:rPr>
              <a:t>whether the theory or technique is generally accepted in the scientific community.</a:t>
            </a:r>
            <a:endParaRPr lang="en-US" sz="2400" dirty="0">
              <a:solidFill>
                <a:schemeClr val="tx1"/>
              </a:solidFill>
              <a:ea typeface="Times New Roman" panose="02020603050405020304" pitchFamily="18" charset="0"/>
              <a:cs typeface="Times New Roman" panose="02020603050405020304" pitchFamily="18" charset="0"/>
            </a:endParaRPr>
          </a:p>
          <a:p>
            <a:endParaRPr lang="en-US" sz="3600" dirty="0"/>
          </a:p>
          <a:p>
            <a:endParaRPr lang="en-US" sz="3600" dirty="0"/>
          </a:p>
          <a:p>
            <a:endParaRPr lang="en-US" dirty="0"/>
          </a:p>
        </p:txBody>
      </p:sp>
      <p:sp>
        <p:nvSpPr>
          <p:cNvPr id="5" name="Text Placeholder 4">
            <a:extLst>
              <a:ext uri="{FF2B5EF4-FFF2-40B4-BE49-F238E27FC236}">
                <a16:creationId xmlns:a16="http://schemas.microsoft.com/office/drawing/2014/main" id="{8998EFA2-BA26-74C7-B570-F872773A3E99}"/>
              </a:ext>
            </a:extLst>
          </p:cNvPr>
          <p:cNvSpPr>
            <a:spLocks noGrp="1"/>
          </p:cNvSpPr>
          <p:nvPr>
            <p:ph type="body" sz="quarter" idx="233"/>
          </p:nvPr>
        </p:nvSpPr>
        <p:spPr/>
        <p:txBody>
          <a:bodyPr/>
          <a:lstStyle/>
          <a:p>
            <a:endParaRPr lang="en-US" dirty="0"/>
          </a:p>
        </p:txBody>
      </p:sp>
      <p:sp>
        <p:nvSpPr>
          <p:cNvPr id="6" name="Date Placeholder 5">
            <a:extLst>
              <a:ext uri="{FF2B5EF4-FFF2-40B4-BE49-F238E27FC236}">
                <a16:creationId xmlns:a16="http://schemas.microsoft.com/office/drawing/2014/main" id="{316A80EC-9755-7BA7-EA63-1C7C653DB824}"/>
              </a:ext>
            </a:extLst>
          </p:cNvPr>
          <p:cNvSpPr>
            <a:spLocks noGrp="1"/>
          </p:cNvSpPr>
          <p:nvPr>
            <p:ph type="dt" sz="half" idx="14"/>
          </p:nvPr>
        </p:nvSpPr>
        <p:spPr/>
        <p:txBody>
          <a:bodyPr/>
          <a:lstStyle/>
          <a:p>
            <a:endParaRPr lang="en-GB" dirty="0"/>
          </a:p>
        </p:txBody>
      </p:sp>
      <p:sp>
        <p:nvSpPr>
          <p:cNvPr id="7" name="Footer Placeholder 6">
            <a:extLst>
              <a:ext uri="{FF2B5EF4-FFF2-40B4-BE49-F238E27FC236}">
                <a16:creationId xmlns:a16="http://schemas.microsoft.com/office/drawing/2014/main" id="{46354CA6-6E05-AD29-84F5-2D4C36EACF2B}"/>
              </a:ext>
            </a:extLst>
          </p:cNvPr>
          <p:cNvSpPr>
            <a:spLocks noGrp="1"/>
          </p:cNvSpPr>
          <p:nvPr>
            <p:ph type="ftr" sz="quarter" idx="15"/>
          </p:nvPr>
        </p:nvSpPr>
        <p:spPr/>
        <p:txBody>
          <a:bodyPr/>
          <a:lstStyle/>
          <a:p>
            <a:endParaRPr lang="en-GB" dirty="0"/>
          </a:p>
        </p:txBody>
      </p:sp>
      <p:sp>
        <p:nvSpPr>
          <p:cNvPr id="8" name="Slide Number Placeholder 7">
            <a:extLst>
              <a:ext uri="{FF2B5EF4-FFF2-40B4-BE49-F238E27FC236}">
                <a16:creationId xmlns:a16="http://schemas.microsoft.com/office/drawing/2014/main" id="{486FEBE4-5383-7164-0370-164E700C5CC7}"/>
              </a:ext>
            </a:extLst>
          </p:cNvPr>
          <p:cNvSpPr>
            <a:spLocks noGrp="1"/>
          </p:cNvSpPr>
          <p:nvPr>
            <p:ph type="sldNum" sz="quarter" idx="16"/>
          </p:nvPr>
        </p:nvSpPr>
        <p:spPr/>
        <p:txBody>
          <a:bodyPr/>
          <a:lstStyle/>
          <a:p>
            <a:fld id="{23AA811B-2EBD-4900-905E-5BE206449611}" type="slidenum">
              <a:rPr lang="en-GB" smtClean="0"/>
              <a:pPr/>
              <a:t>12</a:t>
            </a:fld>
            <a:endParaRPr lang="en-GB" dirty="0"/>
          </a:p>
        </p:txBody>
      </p:sp>
    </p:spTree>
    <p:extLst>
      <p:ext uri="{BB962C8B-B14F-4D97-AF65-F5344CB8AC3E}">
        <p14:creationId xmlns:p14="http://schemas.microsoft.com/office/powerpoint/2010/main" val="2962879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CC134-113B-7479-34A3-7ADB8432B48B}"/>
              </a:ext>
            </a:extLst>
          </p:cNvPr>
          <p:cNvSpPr>
            <a:spLocks noGrp="1"/>
          </p:cNvSpPr>
          <p:nvPr>
            <p:ph type="title"/>
          </p:nvPr>
        </p:nvSpPr>
        <p:spPr>
          <a:xfrm>
            <a:off x="574800" y="576000"/>
            <a:ext cx="11041200" cy="460800"/>
          </a:xfrm>
        </p:spPr>
        <p:txBody>
          <a:bodyPr/>
          <a:lstStyle/>
          <a:p>
            <a:pPr algn="ctr"/>
            <a:r>
              <a:rPr lang="en-US" sz="3600" dirty="0"/>
              <a:t>Rule 702: (3) Reliability </a:t>
            </a:r>
          </a:p>
        </p:txBody>
      </p:sp>
      <p:sp>
        <p:nvSpPr>
          <p:cNvPr id="3" name="Subtitle 2">
            <a:extLst>
              <a:ext uri="{FF2B5EF4-FFF2-40B4-BE49-F238E27FC236}">
                <a16:creationId xmlns:a16="http://schemas.microsoft.com/office/drawing/2014/main" id="{F4B32E06-539A-D444-2CBC-AF12B0E842BC}"/>
              </a:ext>
            </a:extLst>
          </p:cNvPr>
          <p:cNvSpPr>
            <a:spLocks noGrp="1"/>
          </p:cNvSpPr>
          <p:nvPr>
            <p:ph type="subTitle" idx="13"/>
          </p:nvPr>
        </p:nvSpPr>
        <p:spPr/>
        <p:txBody>
          <a:bodyPr/>
          <a:lstStyle/>
          <a:p>
            <a:endParaRPr lang="en-US" dirty="0"/>
          </a:p>
        </p:txBody>
      </p:sp>
      <p:sp>
        <p:nvSpPr>
          <p:cNvPr id="4" name="Content Placeholder 3">
            <a:extLst>
              <a:ext uri="{FF2B5EF4-FFF2-40B4-BE49-F238E27FC236}">
                <a16:creationId xmlns:a16="http://schemas.microsoft.com/office/drawing/2014/main" id="{6A86C982-9113-C563-A8A8-8CE5A06AF9F7}"/>
              </a:ext>
            </a:extLst>
          </p:cNvPr>
          <p:cNvSpPr>
            <a:spLocks noGrp="1"/>
          </p:cNvSpPr>
          <p:nvPr>
            <p:ph idx="1"/>
          </p:nvPr>
        </p:nvSpPr>
        <p:spPr/>
        <p:txBody>
          <a:bodyPr/>
          <a:lstStyle/>
          <a:p>
            <a:pPr marL="457200" indent="0" algn="just">
              <a:buNone/>
            </a:pPr>
            <a:r>
              <a:rPr lang="en-US" sz="2800" i="1"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Daubert</a:t>
            </a:r>
            <a:r>
              <a:rPr lang="en-US" sz="28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 factors are </a:t>
            </a:r>
            <a:r>
              <a:rPr lang="en-US" sz="2800" dirty="0">
                <a:solidFill>
                  <a:schemeClr val="tx1"/>
                </a:solidFill>
                <a:latin typeface="Arial" panose="020B0604020202020204" pitchFamily="34" charset="0"/>
                <a:ea typeface="SimSun" panose="02010600030101010101" pitchFamily="2" charset="-122"/>
                <a:cs typeface="Times New Roman" panose="02020603050405020304" pitchFamily="18" charset="0"/>
              </a:rPr>
              <a:t>not a </a:t>
            </a:r>
            <a:r>
              <a:rPr lang="en-US" sz="28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definitive checklist test that must be used each time expert admissibility is questioned.  But they should generally be used when they are “reasonable measures of the reliability of expert testimony.”  </a:t>
            </a:r>
          </a:p>
          <a:p>
            <a:endParaRPr lang="en-US" sz="3200" dirty="0">
              <a:latin typeface="Arial" panose="020B0604020202020204" pitchFamily="34" charset="0"/>
              <a:ea typeface="SimSun" panose="02010600030101010101" pitchFamily="2" charset="-122"/>
              <a:cs typeface="Times New Roman" panose="02020603050405020304" pitchFamily="18" charset="0"/>
            </a:endParaRPr>
          </a:p>
          <a:p>
            <a:pPr marL="457200" indent="0">
              <a:buNone/>
            </a:pPr>
            <a:r>
              <a:rPr lang="en-US" sz="28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If </a:t>
            </a:r>
            <a:r>
              <a:rPr lang="en-US" sz="2800" i="1"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Daubert</a:t>
            </a:r>
            <a:r>
              <a:rPr lang="en-US" sz="28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 factors don’t “fit” the Court still must fulfill its gatekeeper role in applying Rule 702</a:t>
            </a:r>
            <a:r>
              <a:rPr lang="en-US" sz="32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 </a:t>
            </a:r>
            <a:endParaRPr lang="en-US" sz="3200" dirty="0">
              <a:solidFill>
                <a:schemeClr val="tx1"/>
              </a:solidFill>
              <a:latin typeface="Arial" panose="020B0604020202020204" pitchFamily="34" charset="0"/>
              <a:ea typeface="SimSun" panose="02010600030101010101" pitchFamily="2" charset="-122"/>
              <a:cs typeface="Times New Roman" panose="02020603050405020304" pitchFamily="18" charset="0"/>
            </a:endParaRPr>
          </a:p>
          <a:p>
            <a:pPr marL="457200" indent="0">
              <a:buNone/>
            </a:pPr>
            <a:r>
              <a:rPr lang="en-US" sz="3200" i="1" dirty="0">
                <a:solidFill>
                  <a:schemeClr val="tx1"/>
                </a:solidFill>
                <a:latin typeface="Arial" panose="020B0604020202020204" pitchFamily="34" charset="0"/>
                <a:ea typeface="SimSun" panose="02010600030101010101" pitchFamily="2" charset="-122"/>
                <a:cs typeface="Times New Roman" panose="02020603050405020304" pitchFamily="18" charset="0"/>
              </a:rPr>
              <a:t>		</a:t>
            </a:r>
            <a:r>
              <a:rPr lang="en-US" sz="2000" i="1" dirty="0">
                <a:solidFill>
                  <a:schemeClr val="tx1"/>
                </a:solidFill>
                <a:effectLst/>
                <a:ea typeface="SimSun" panose="02010600030101010101" pitchFamily="2" charset="-122"/>
                <a:cs typeface="Times New Roman" panose="02020603050405020304" pitchFamily="18" charset="0"/>
              </a:rPr>
              <a:t>Kumho Tire Co. v. Carmichael</a:t>
            </a:r>
            <a:r>
              <a:rPr lang="en-US" sz="2000" dirty="0">
                <a:solidFill>
                  <a:schemeClr val="tx1"/>
                </a:solidFill>
                <a:effectLst/>
                <a:ea typeface="SimSun" panose="02010600030101010101" pitchFamily="2" charset="-122"/>
                <a:cs typeface="Times New Roman" panose="02020603050405020304" pitchFamily="18" charset="0"/>
              </a:rPr>
              <a:t>, 526 U.S. 137, 151 (1999)</a:t>
            </a:r>
          </a:p>
          <a:p>
            <a:endParaRPr lang="en-US" sz="3600" dirty="0"/>
          </a:p>
          <a:p>
            <a:endParaRPr lang="en-US" sz="3600" dirty="0"/>
          </a:p>
          <a:p>
            <a:endParaRPr lang="en-US" dirty="0"/>
          </a:p>
        </p:txBody>
      </p:sp>
      <p:sp>
        <p:nvSpPr>
          <p:cNvPr id="5" name="Text Placeholder 4">
            <a:extLst>
              <a:ext uri="{FF2B5EF4-FFF2-40B4-BE49-F238E27FC236}">
                <a16:creationId xmlns:a16="http://schemas.microsoft.com/office/drawing/2014/main" id="{8998EFA2-BA26-74C7-B570-F872773A3E99}"/>
              </a:ext>
            </a:extLst>
          </p:cNvPr>
          <p:cNvSpPr>
            <a:spLocks noGrp="1"/>
          </p:cNvSpPr>
          <p:nvPr>
            <p:ph type="body" sz="quarter" idx="233"/>
          </p:nvPr>
        </p:nvSpPr>
        <p:spPr/>
        <p:txBody>
          <a:bodyPr/>
          <a:lstStyle/>
          <a:p>
            <a:endParaRPr lang="en-US" dirty="0"/>
          </a:p>
        </p:txBody>
      </p:sp>
      <p:sp>
        <p:nvSpPr>
          <p:cNvPr id="6" name="Date Placeholder 5">
            <a:extLst>
              <a:ext uri="{FF2B5EF4-FFF2-40B4-BE49-F238E27FC236}">
                <a16:creationId xmlns:a16="http://schemas.microsoft.com/office/drawing/2014/main" id="{316A80EC-9755-7BA7-EA63-1C7C653DB824}"/>
              </a:ext>
            </a:extLst>
          </p:cNvPr>
          <p:cNvSpPr>
            <a:spLocks noGrp="1"/>
          </p:cNvSpPr>
          <p:nvPr>
            <p:ph type="dt" sz="half" idx="14"/>
          </p:nvPr>
        </p:nvSpPr>
        <p:spPr/>
        <p:txBody>
          <a:bodyPr/>
          <a:lstStyle/>
          <a:p>
            <a:endParaRPr lang="en-GB" dirty="0"/>
          </a:p>
        </p:txBody>
      </p:sp>
      <p:sp>
        <p:nvSpPr>
          <p:cNvPr id="7" name="Footer Placeholder 6">
            <a:extLst>
              <a:ext uri="{FF2B5EF4-FFF2-40B4-BE49-F238E27FC236}">
                <a16:creationId xmlns:a16="http://schemas.microsoft.com/office/drawing/2014/main" id="{46354CA6-6E05-AD29-84F5-2D4C36EACF2B}"/>
              </a:ext>
            </a:extLst>
          </p:cNvPr>
          <p:cNvSpPr>
            <a:spLocks noGrp="1"/>
          </p:cNvSpPr>
          <p:nvPr>
            <p:ph type="ftr" sz="quarter" idx="15"/>
          </p:nvPr>
        </p:nvSpPr>
        <p:spPr/>
        <p:txBody>
          <a:bodyPr/>
          <a:lstStyle/>
          <a:p>
            <a:endParaRPr lang="en-GB" dirty="0"/>
          </a:p>
        </p:txBody>
      </p:sp>
      <p:sp>
        <p:nvSpPr>
          <p:cNvPr id="8" name="Slide Number Placeholder 7">
            <a:extLst>
              <a:ext uri="{FF2B5EF4-FFF2-40B4-BE49-F238E27FC236}">
                <a16:creationId xmlns:a16="http://schemas.microsoft.com/office/drawing/2014/main" id="{486FEBE4-5383-7164-0370-164E700C5CC7}"/>
              </a:ext>
            </a:extLst>
          </p:cNvPr>
          <p:cNvSpPr>
            <a:spLocks noGrp="1"/>
          </p:cNvSpPr>
          <p:nvPr>
            <p:ph type="sldNum" sz="quarter" idx="16"/>
          </p:nvPr>
        </p:nvSpPr>
        <p:spPr/>
        <p:txBody>
          <a:bodyPr/>
          <a:lstStyle/>
          <a:p>
            <a:fld id="{23AA811B-2EBD-4900-905E-5BE206449611}" type="slidenum">
              <a:rPr lang="en-GB" smtClean="0"/>
              <a:pPr/>
              <a:t>13</a:t>
            </a:fld>
            <a:endParaRPr lang="en-GB" dirty="0"/>
          </a:p>
        </p:txBody>
      </p:sp>
      <p:pic>
        <p:nvPicPr>
          <p:cNvPr id="9" name="Picture 8">
            <a:extLst>
              <a:ext uri="{FF2B5EF4-FFF2-40B4-BE49-F238E27FC236}">
                <a16:creationId xmlns:a16="http://schemas.microsoft.com/office/drawing/2014/main" id="{78291EED-7BA3-159B-1707-395CBB285453}"/>
              </a:ext>
            </a:extLst>
          </p:cNvPr>
          <p:cNvPicPr>
            <a:picLocks noChangeAspect="1"/>
          </p:cNvPicPr>
          <p:nvPr/>
        </p:nvPicPr>
        <p:blipFill>
          <a:blip r:embed="rId2"/>
          <a:stretch>
            <a:fillRect/>
          </a:stretch>
        </p:blipFill>
        <p:spPr>
          <a:xfrm>
            <a:off x="9941955" y="5710878"/>
            <a:ext cx="1758633" cy="664722"/>
          </a:xfrm>
          <a:prstGeom prst="rect">
            <a:avLst/>
          </a:prstGeom>
        </p:spPr>
      </p:pic>
    </p:spTree>
    <p:extLst>
      <p:ext uri="{BB962C8B-B14F-4D97-AF65-F5344CB8AC3E}">
        <p14:creationId xmlns:p14="http://schemas.microsoft.com/office/powerpoint/2010/main" val="23461807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722B4-A318-E223-9901-F4DE5CA6A211}"/>
              </a:ext>
            </a:extLst>
          </p:cNvPr>
          <p:cNvSpPr>
            <a:spLocks noGrp="1"/>
          </p:cNvSpPr>
          <p:nvPr>
            <p:ph type="title"/>
          </p:nvPr>
        </p:nvSpPr>
        <p:spPr/>
        <p:txBody>
          <a:bodyPr/>
          <a:lstStyle/>
          <a:p>
            <a:pPr algn="ctr"/>
            <a:r>
              <a:rPr lang="en-US" dirty="0"/>
              <a:t>2023 Amendments to Fed. R. Evid. 702</a:t>
            </a:r>
          </a:p>
        </p:txBody>
      </p:sp>
      <p:sp>
        <p:nvSpPr>
          <p:cNvPr id="3" name="Subtitle 2">
            <a:extLst>
              <a:ext uri="{FF2B5EF4-FFF2-40B4-BE49-F238E27FC236}">
                <a16:creationId xmlns:a16="http://schemas.microsoft.com/office/drawing/2014/main" id="{363A5B79-A060-C069-C0E4-A8F7B9A03D53}"/>
              </a:ext>
            </a:extLst>
          </p:cNvPr>
          <p:cNvSpPr>
            <a:spLocks noGrp="1"/>
          </p:cNvSpPr>
          <p:nvPr>
            <p:ph type="subTitle" idx="13"/>
          </p:nvPr>
        </p:nvSpPr>
        <p:spPr/>
        <p:txBody>
          <a:bodyPr/>
          <a:lstStyle/>
          <a:p>
            <a:endParaRPr lang="en-US" dirty="0"/>
          </a:p>
        </p:txBody>
      </p:sp>
      <p:sp>
        <p:nvSpPr>
          <p:cNvPr id="4" name="Content Placeholder 3">
            <a:extLst>
              <a:ext uri="{FF2B5EF4-FFF2-40B4-BE49-F238E27FC236}">
                <a16:creationId xmlns:a16="http://schemas.microsoft.com/office/drawing/2014/main" id="{3CAA1651-9B5B-4697-81F4-64C40CDDC20E}"/>
              </a:ext>
            </a:extLst>
          </p:cNvPr>
          <p:cNvSpPr>
            <a:spLocks noGrp="1"/>
          </p:cNvSpPr>
          <p:nvPr>
            <p:ph idx="1"/>
          </p:nvPr>
        </p:nvSpPr>
        <p:spPr/>
        <p:txBody>
          <a:bodyPr/>
          <a:lstStyle/>
          <a:p>
            <a:pPr marL="0" indent="0" algn="just">
              <a:buNone/>
            </a:pPr>
            <a:r>
              <a:rPr lang="en-US" sz="2800" dirty="0">
                <a:solidFill>
                  <a:schemeClr val="tx1"/>
                </a:solidFill>
              </a:rPr>
              <a:t>Despite </a:t>
            </a:r>
            <a:r>
              <a:rPr lang="en-US" sz="2800" i="1" dirty="0">
                <a:solidFill>
                  <a:schemeClr val="tx1"/>
                </a:solidFill>
              </a:rPr>
              <a:t>Daubert</a:t>
            </a:r>
            <a:r>
              <a:rPr lang="en-US" sz="2800" dirty="0">
                <a:solidFill>
                  <a:schemeClr val="tx1"/>
                </a:solidFill>
              </a:rPr>
              <a:t> and </a:t>
            </a:r>
            <a:r>
              <a:rPr lang="en-US" sz="2800" i="1" dirty="0">
                <a:solidFill>
                  <a:schemeClr val="tx1"/>
                </a:solidFill>
              </a:rPr>
              <a:t>Kumho Tire</a:t>
            </a:r>
            <a:r>
              <a:rPr lang="en-US" sz="2800" dirty="0">
                <a:solidFill>
                  <a:schemeClr val="tx1"/>
                </a:solidFill>
              </a:rPr>
              <a:t>, over the years many district courts and circuits became more lenient in admitting expert testimony under Rule 702.   </a:t>
            </a:r>
          </a:p>
          <a:p>
            <a:pPr algn="just"/>
            <a:endParaRPr lang="en-US" sz="2800" dirty="0">
              <a:solidFill>
                <a:schemeClr val="tx1"/>
              </a:solidFill>
            </a:endParaRPr>
          </a:p>
          <a:p>
            <a:pPr marL="0" indent="0" algn="just">
              <a:buNone/>
            </a:pPr>
            <a:r>
              <a:rPr lang="en-US" sz="2800" dirty="0">
                <a:solidFill>
                  <a:schemeClr val="tx1"/>
                </a:solidFill>
              </a:rPr>
              <a:t>Rule 702, 2023 Amendment, Advisory Committee changed that. The official comments stated that many courts used a “liberal standard of admissibility” that wrongly presumed that questions about the sufficiency of the expert’s basis or methodology went to the weight of the evidence and not the admissibility.  </a:t>
            </a:r>
          </a:p>
          <a:p>
            <a:pPr algn="just"/>
            <a:endParaRPr lang="en-US" sz="2800" dirty="0">
              <a:solidFill>
                <a:schemeClr val="tx1"/>
              </a:solidFill>
            </a:endParaRPr>
          </a:p>
          <a:p>
            <a:pPr marL="0" indent="0" algn="just">
              <a:buNone/>
            </a:pPr>
            <a:r>
              <a:rPr lang="en-US" sz="2800" dirty="0">
                <a:solidFill>
                  <a:schemeClr val="tx1"/>
                </a:solidFill>
              </a:rPr>
              <a:t>“</a:t>
            </a:r>
            <a:r>
              <a:rPr lang="en-US" sz="2800" b="1" dirty="0">
                <a:solidFill>
                  <a:schemeClr val="tx1"/>
                </a:solidFill>
              </a:rPr>
              <a:t>These rulings are an incorrect application of Rule 702</a:t>
            </a:r>
            <a:r>
              <a:rPr lang="en-US" sz="2800" dirty="0">
                <a:solidFill>
                  <a:schemeClr val="tx1"/>
                </a:solidFill>
              </a:rPr>
              <a:t>.”  </a:t>
            </a:r>
          </a:p>
          <a:p>
            <a:endParaRPr lang="en-US" sz="2800" dirty="0"/>
          </a:p>
        </p:txBody>
      </p:sp>
      <p:sp>
        <p:nvSpPr>
          <p:cNvPr id="5" name="Text Placeholder 4">
            <a:extLst>
              <a:ext uri="{FF2B5EF4-FFF2-40B4-BE49-F238E27FC236}">
                <a16:creationId xmlns:a16="http://schemas.microsoft.com/office/drawing/2014/main" id="{4831C20F-0A95-5DDC-9529-33E6A642DCF1}"/>
              </a:ext>
            </a:extLst>
          </p:cNvPr>
          <p:cNvSpPr>
            <a:spLocks noGrp="1"/>
          </p:cNvSpPr>
          <p:nvPr>
            <p:ph type="body" sz="quarter" idx="233"/>
          </p:nvPr>
        </p:nvSpPr>
        <p:spPr/>
        <p:txBody>
          <a:bodyPr/>
          <a:lstStyle/>
          <a:p>
            <a:endParaRPr lang="en-US" dirty="0"/>
          </a:p>
        </p:txBody>
      </p:sp>
      <p:sp>
        <p:nvSpPr>
          <p:cNvPr id="6" name="Date Placeholder 5">
            <a:extLst>
              <a:ext uri="{FF2B5EF4-FFF2-40B4-BE49-F238E27FC236}">
                <a16:creationId xmlns:a16="http://schemas.microsoft.com/office/drawing/2014/main" id="{800525D9-1E80-ACE1-A0D8-9B1CD7964273}"/>
              </a:ext>
            </a:extLst>
          </p:cNvPr>
          <p:cNvSpPr>
            <a:spLocks noGrp="1"/>
          </p:cNvSpPr>
          <p:nvPr>
            <p:ph type="dt" sz="half" idx="14"/>
          </p:nvPr>
        </p:nvSpPr>
        <p:spPr/>
        <p:txBody>
          <a:bodyPr/>
          <a:lstStyle/>
          <a:p>
            <a:endParaRPr lang="en-GB" dirty="0"/>
          </a:p>
        </p:txBody>
      </p:sp>
      <p:sp>
        <p:nvSpPr>
          <p:cNvPr id="7" name="Footer Placeholder 6">
            <a:extLst>
              <a:ext uri="{FF2B5EF4-FFF2-40B4-BE49-F238E27FC236}">
                <a16:creationId xmlns:a16="http://schemas.microsoft.com/office/drawing/2014/main" id="{02AB269E-36E2-0E0A-D72C-7EF8E931FBF2}"/>
              </a:ext>
            </a:extLst>
          </p:cNvPr>
          <p:cNvSpPr>
            <a:spLocks noGrp="1"/>
          </p:cNvSpPr>
          <p:nvPr>
            <p:ph type="ftr" sz="quarter" idx="15"/>
          </p:nvPr>
        </p:nvSpPr>
        <p:spPr/>
        <p:txBody>
          <a:bodyPr/>
          <a:lstStyle/>
          <a:p>
            <a:endParaRPr lang="en-GB" dirty="0"/>
          </a:p>
        </p:txBody>
      </p:sp>
      <p:sp>
        <p:nvSpPr>
          <p:cNvPr id="8" name="Slide Number Placeholder 7">
            <a:extLst>
              <a:ext uri="{FF2B5EF4-FFF2-40B4-BE49-F238E27FC236}">
                <a16:creationId xmlns:a16="http://schemas.microsoft.com/office/drawing/2014/main" id="{4F028D0F-A66D-4EC7-2D88-FE441C27DB54}"/>
              </a:ext>
            </a:extLst>
          </p:cNvPr>
          <p:cNvSpPr>
            <a:spLocks noGrp="1"/>
          </p:cNvSpPr>
          <p:nvPr>
            <p:ph type="sldNum" sz="quarter" idx="16"/>
          </p:nvPr>
        </p:nvSpPr>
        <p:spPr/>
        <p:txBody>
          <a:bodyPr/>
          <a:lstStyle/>
          <a:p>
            <a:fld id="{23AA811B-2EBD-4900-905E-5BE206449611}" type="slidenum">
              <a:rPr lang="en-GB" smtClean="0"/>
              <a:pPr/>
              <a:t>14</a:t>
            </a:fld>
            <a:endParaRPr lang="en-GB" dirty="0"/>
          </a:p>
        </p:txBody>
      </p:sp>
    </p:spTree>
    <p:extLst>
      <p:ext uri="{BB962C8B-B14F-4D97-AF65-F5344CB8AC3E}">
        <p14:creationId xmlns:p14="http://schemas.microsoft.com/office/powerpoint/2010/main" val="3499522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722B4-A318-E223-9901-F4DE5CA6A211}"/>
              </a:ext>
            </a:extLst>
          </p:cNvPr>
          <p:cNvSpPr>
            <a:spLocks noGrp="1"/>
          </p:cNvSpPr>
          <p:nvPr>
            <p:ph type="title"/>
          </p:nvPr>
        </p:nvSpPr>
        <p:spPr/>
        <p:txBody>
          <a:bodyPr/>
          <a:lstStyle/>
          <a:p>
            <a:pPr algn="ctr"/>
            <a:r>
              <a:rPr lang="en-US" dirty="0"/>
              <a:t>2023 Amendments to Fed. R. Evid. 702</a:t>
            </a:r>
          </a:p>
        </p:txBody>
      </p:sp>
      <p:sp>
        <p:nvSpPr>
          <p:cNvPr id="3" name="Subtitle 2">
            <a:extLst>
              <a:ext uri="{FF2B5EF4-FFF2-40B4-BE49-F238E27FC236}">
                <a16:creationId xmlns:a16="http://schemas.microsoft.com/office/drawing/2014/main" id="{363A5B79-A060-C069-C0E4-A8F7B9A03D53}"/>
              </a:ext>
            </a:extLst>
          </p:cNvPr>
          <p:cNvSpPr>
            <a:spLocks noGrp="1"/>
          </p:cNvSpPr>
          <p:nvPr>
            <p:ph type="subTitle" idx="13"/>
          </p:nvPr>
        </p:nvSpPr>
        <p:spPr/>
        <p:txBody>
          <a:bodyPr/>
          <a:lstStyle/>
          <a:p>
            <a:endParaRPr lang="en-US" dirty="0"/>
          </a:p>
        </p:txBody>
      </p:sp>
      <p:sp>
        <p:nvSpPr>
          <p:cNvPr id="4" name="Content Placeholder 3">
            <a:extLst>
              <a:ext uri="{FF2B5EF4-FFF2-40B4-BE49-F238E27FC236}">
                <a16:creationId xmlns:a16="http://schemas.microsoft.com/office/drawing/2014/main" id="{3CAA1651-9B5B-4697-81F4-64C40CDDC20E}"/>
              </a:ext>
            </a:extLst>
          </p:cNvPr>
          <p:cNvSpPr>
            <a:spLocks noGrp="1"/>
          </p:cNvSpPr>
          <p:nvPr>
            <p:ph idx="1"/>
          </p:nvPr>
        </p:nvSpPr>
        <p:spPr/>
        <p:txBody>
          <a:bodyPr/>
          <a:lstStyle/>
          <a:p>
            <a:pPr marL="277200" marR="457200" indent="0" algn="just">
              <a:lnSpc>
                <a:spcPct val="115000"/>
              </a:lnSpc>
              <a:spcBef>
                <a:spcPts val="0"/>
              </a:spcBef>
              <a:spcAft>
                <a:spcPts val="0"/>
              </a:spcAft>
              <a:buNone/>
            </a:pPr>
            <a:r>
              <a:rPr lang="en-US" sz="2800" dirty="0">
                <a:solidFill>
                  <a:srgbClr val="000000"/>
                </a:solidFill>
                <a:effectLst/>
                <a:highlight>
                  <a:srgbClr val="FFFFFF"/>
                </a:highlight>
                <a:ea typeface="Times New Roman" panose="02020603050405020304" pitchFamily="18" charset="0"/>
                <a:cs typeface="Times New Roman" panose="02020603050405020304" pitchFamily="18" charset="0"/>
              </a:rPr>
              <a:t>“Rule 702(d) has also been amended to emphasize that each expert opinion must stay within the bounds of what can be concluded from a reliable application of the expert’s basis and methodology.  </a:t>
            </a:r>
            <a:r>
              <a:rPr lang="en-US" sz="2800" b="1" dirty="0">
                <a:solidFill>
                  <a:srgbClr val="000000"/>
                </a:solidFill>
                <a:effectLst/>
                <a:highlight>
                  <a:srgbClr val="FFFFFF"/>
                </a:highlight>
                <a:ea typeface="Times New Roman" panose="02020603050405020304" pitchFamily="18" charset="0"/>
                <a:cs typeface="Times New Roman" panose="02020603050405020304" pitchFamily="18" charset="0"/>
              </a:rPr>
              <a:t>Judicial gatekeeping is essential</a:t>
            </a:r>
            <a:r>
              <a:rPr lang="en-US" sz="2800" dirty="0">
                <a:solidFill>
                  <a:srgbClr val="000000"/>
                </a:solidFill>
                <a:effectLst/>
                <a:highlight>
                  <a:srgbClr val="FFFFFF"/>
                </a:highlight>
                <a:ea typeface="Times New Roman" panose="02020603050405020304" pitchFamily="18" charset="0"/>
                <a:cs typeface="Times New Roman" panose="02020603050405020304" pitchFamily="18" charset="0"/>
              </a:rPr>
              <a:t> because just as jurors may be unable, due to lack of specialized knowledge, to evaluate meaningfully the reliability of scientific and other methods underlying expert opinion, jurors may also lack the specialized knowledge to determine whether the conclusions of an expert go beyond what the expert’s basis and methodology may reliably support.”</a:t>
            </a:r>
            <a:endParaRPr lang="en-US" sz="2800" dirty="0">
              <a:effectLst/>
              <a:highlight>
                <a:srgbClr val="FFFFFF"/>
              </a:highlight>
              <a:ea typeface="Aptos" panose="020B0004020202020204" pitchFamily="34" charset="0"/>
              <a:cs typeface="Times New Roman" panose="02020603050405020304" pitchFamily="18" charset="0"/>
            </a:endParaRPr>
          </a:p>
          <a:p>
            <a:endParaRPr lang="en-US" sz="2800" dirty="0"/>
          </a:p>
        </p:txBody>
      </p:sp>
      <p:sp>
        <p:nvSpPr>
          <p:cNvPr id="5" name="Text Placeholder 4">
            <a:extLst>
              <a:ext uri="{FF2B5EF4-FFF2-40B4-BE49-F238E27FC236}">
                <a16:creationId xmlns:a16="http://schemas.microsoft.com/office/drawing/2014/main" id="{4831C20F-0A95-5DDC-9529-33E6A642DCF1}"/>
              </a:ext>
            </a:extLst>
          </p:cNvPr>
          <p:cNvSpPr>
            <a:spLocks noGrp="1"/>
          </p:cNvSpPr>
          <p:nvPr>
            <p:ph type="body" sz="quarter" idx="233"/>
          </p:nvPr>
        </p:nvSpPr>
        <p:spPr/>
        <p:txBody>
          <a:bodyPr/>
          <a:lstStyle/>
          <a:p>
            <a:endParaRPr lang="en-US" dirty="0"/>
          </a:p>
        </p:txBody>
      </p:sp>
      <p:sp>
        <p:nvSpPr>
          <p:cNvPr id="6" name="Date Placeholder 5">
            <a:extLst>
              <a:ext uri="{FF2B5EF4-FFF2-40B4-BE49-F238E27FC236}">
                <a16:creationId xmlns:a16="http://schemas.microsoft.com/office/drawing/2014/main" id="{800525D9-1E80-ACE1-A0D8-9B1CD7964273}"/>
              </a:ext>
            </a:extLst>
          </p:cNvPr>
          <p:cNvSpPr>
            <a:spLocks noGrp="1"/>
          </p:cNvSpPr>
          <p:nvPr>
            <p:ph type="dt" sz="half" idx="14"/>
          </p:nvPr>
        </p:nvSpPr>
        <p:spPr/>
        <p:txBody>
          <a:bodyPr/>
          <a:lstStyle/>
          <a:p>
            <a:endParaRPr lang="en-GB" dirty="0"/>
          </a:p>
        </p:txBody>
      </p:sp>
      <p:sp>
        <p:nvSpPr>
          <p:cNvPr id="7" name="Footer Placeholder 6">
            <a:extLst>
              <a:ext uri="{FF2B5EF4-FFF2-40B4-BE49-F238E27FC236}">
                <a16:creationId xmlns:a16="http://schemas.microsoft.com/office/drawing/2014/main" id="{02AB269E-36E2-0E0A-D72C-7EF8E931FBF2}"/>
              </a:ext>
            </a:extLst>
          </p:cNvPr>
          <p:cNvSpPr>
            <a:spLocks noGrp="1"/>
          </p:cNvSpPr>
          <p:nvPr>
            <p:ph type="ftr" sz="quarter" idx="15"/>
          </p:nvPr>
        </p:nvSpPr>
        <p:spPr/>
        <p:txBody>
          <a:bodyPr/>
          <a:lstStyle/>
          <a:p>
            <a:endParaRPr lang="en-GB" dirty="0"/>
          </a:p>
        </p:txBody>
      </p:sp>
      <p:sp>
        <p:nvSpPr>
          <p:cNvPr id="8" name="Slide Number Placeholder 7">
            <a:extLst>
              <a:ext uri="{FF2B5EF4-FFF2-40B4-BE49-F238E27FC236}">
                <a16:creationId xmlns:a16="http://schemas.microsoft.com/office/drawing/2014/main" id="{4F028D0F-A66D-4EC7-2D88-FE441C27DB54}"/>
              </a:ext>
            </a:extLst>
          </p:cNvPr>
          <p:cNvSpPr>
            <a:spLocks noGrp="1"/>
          </p:cNvSpPr>
          <p:nvPr>
            <p:ph type="sldNum" sz="quarter" idx="16"/>
          </p:nvPr>
        </p:nvSpPr>
        <p:spPr/>
        <p:txBody>
          <a:bodyPr/>
          <a:lstStyle/>
          <a:p>
            <a:fld id="{23AA811B-2EBD-4900-905E-5BE206449611}" type="slidenum">
              <a:rPr lang="en-GB" smtClean="0"/>
              <a:pPr/>
              <a:t>15</a:t>
            </a:fld>
            <a:endParaRPr lang="en-GB" dirty="0"/>
          </a:p>
        </p:txBody>
      </p:sp>
    </p:spTree>
    <p:extLst>
      <p:ext uri="{BB962C8B-B14F-4D97-AF65-F5344CB8AC3E}">
        <p14:creationId xmlns:p14="http://schemas.microsoft.com/office/powerpoint/2010/main" val="177122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722B4-A318-E223-9901-F4DE5CA6A211}"/>
              </a:ext>
            </a:extLst>
          </p:cNvPr>
          <p:cNvSpPr>
            <a:spLocks noGrp="1"/>
          </p:cNvSpPr>
          <p:nvPr>
            <p:ph type="title"/>
          </p:nvPr>
        </p:nvSpPr>
        <p:spPr/>
        <p:txBody>
          <a:bodyPr/>
          <a:lstStyle/>
          <a:p>
            <a:pPr algn="ctr"/>
            <a:r>
              <a:rPr lang="en-US" dirty="0"/>
              <a:t>2023 Amendments to Fed. R. Evid. 702</a:t>
            </a:r>
          </a:p>
        </p:txBody>
      </p:sp>
      <p:sp>
        <p:nvSpPr>
          <p:cNvPr id="3" name="Subtitle 2">
            <a:extLst>
              <a:ext uri="{FF2B5EF4-FFF2-40B4-BE49-F238E27FC236}">
                <a16:creationId xmlns:a16="http://schemas.microsoft.com/office/drawing/2014/main" id="{363A5B79-A060-C069-C0E4-A8F7B9A03D53}"/>
              </a:ext>
            </a:extLst>
          </p:cNvPr>
          <p:cNvSpPr>
            <a:spLocks noGrp="1"/>
          </p:cNvSpPr>
          <p:nvPr>
            <p:ph type="subTitle" idx="13"/>
          </p:nvPr>
        </p:nvSpPr>
        <p:spPr/>
        <p:txBody>
          <a:bodyPr/>
          <a:lstStyle/>
          <a:p>
            <a:endParaRPr lang="en-US" dirty="0"/>
          </a:p>
        </p:txBody>
      </p:sp>
      <p:sp>
        <p:nvSpPr>
          <p:cNvPr id="4" name="Content Placeholder 3">
            <a:extLst>
              <a:ext uri="{FF2B5EF4-FFF2-40B4-BE49-F238E27FC236}">
                <a16:creationId xmlns:a16="http://schemas.microsoft.com/office/drawing/2014/main" id="{3CAA1651-9B5B-4697-81F4-64C40CDDC20E}"/>
              </a:ext>
            </a:extLst>
          </p:cNvPr>
          <p:cNvSpPr>
            <a:spLocks noGrp="1"/>
          </p:cNvSpPr>
          <p:nvPr>
            <p:ph idx="1"/>
          </p:nvPr>
        </p:nvSpPr>
        <p:spPr/>
        <p:txBody>
          <a:bodyPr/>
          <a:lstStyle/>
          <a:p>
            <a:pPr marL="734400" marR="457200" indent="-457200" algn="just">
              <a:lnSpc>
                <a:spcPct val="115000"/>
              </a:lnSpc>
              <a:spcAft>
                <a:spcPts val="0"/>
              </a:spcAft>
            </a:pPr>
            <a:r>
              <a:rPr lang="en-US" sz="2800" dirty="0">
                <a:solidFill>
                  <a:srgbClr val="000000"/>
                </a:solidFill>
                <a:highlight>
                  <a:srgbClr val="FFFFFF"/>
                </a:highlight>
                <a:ea typeface="Aptos" panose="020B0004020202020204" pitchFamily="34" charset="0"/>
                <a:cs typeface="Times New Roman" panose="02020603050405020304" pitchFamily="18" charset="0"/>
              </a:rPr>
              <a:t>The Rules Committee emphasized in the proponent of the witness has the burden of proving the reliability of the testimony “by a preponderance of the evidence” before the testimony can be admitted.   </a:t>
            </a:r>
          </a:p>
          <a:p>
            <a:pPr marL="277200" marR="457200" indent="0" algn="just">
              <a:lnSpc>
                <a:spcPct val="115000"/>
              </a:lnSpc>
              <a:spcAft>
                <a:spcPts val="0"/>
              </a:spcAft>
              <a:buNone/>
            </a:pPr>
            <a:endParaRPr lang="en-US" sz="2800" dirty="0">
              <a:highlight>
                <a:srgbClr val="FFFFFF"/>
              </a:highlight>
              <a:ea typeface="Aptos" panose="020B0004020202020204" pitchFamily="34" charset="0"/>
              <a:cs typeface="Times New Roman" panose="02020603050405020304" pitchFamily="18" charset="0"/>
            </a:endParaRPr>
          </a:p>
          <a:p>
            <a:pPr marL="734400" marR="457200" indent="-457200" algn="just">
              <a:lnSpc>
                <a:spcPct val="115000"/>
              </a:lnSpc>
              <a:spcAft>
                <a:spcPts val="0"/>
              </a:spcAft>
            </a:pPr>
            <a:r>
              <a:rPr lang="en-US" sz="2800" dirty="0">
                <a:solidFill>
                  <a:srgbClr val="000000"/>
                </a:solidFill>
                <a:highlight>
                  <a:srgbClr val="FFFFFF"/>
                </a:highlight>
                <a:ea typeface="Aptos" panose="020B0004020202020204" pitchFamily="34" charset="0"/>
                <a:cs typeface="Times New Roman" panose="02020603050405020304" pitchFamily="18" charset="0"/>
              </a:rPr>
              <a:t>Judicial gatekeeping concept requires judges to conduct a threshold evaluation of proposed expert testimony whenever expert testimony is offered. </a:t>
            </a:r>
          </a:p>
          <a:p>
            <a:pPr marL="277200" marR="457200" indent="0" algn="just">
              <a:lnSpc>
                <a:spcPct val="115000"/>
              </a:lnSpc>
              <a:spcBef>
                <a:spcPts val="0"/>
              </a:spcBef>
              <a:spcAft>
                <a:spcPts val="0"/>
              </a:spcAft>
              <a:buNone/>
            </a:pPr>
            <a:endParaRPr lang="en-US" sz="2800" dirty="0">
              <a:solidFill>
                <a:srgbClr val="000000"/>
              </a:solidFill>
              <a:highlight>
                <a:srgbClr val="FFFFFF"/>
              </a:highlight>
              <a:ea typeface="Aptos" panose="020B0004020202020204" pitchFamily="34" charset="0"/>
              <a:cs typeface="Times New Roman" panose="02020603050405020304" pitchFamily="18" charset="0"/>
            </a:endParaRPr>
          </a:p>
          <a:p>
            <a:endParaRPr lang="en-US" sz="2800" dirty="0"/>
          </a:p>
        </p:txBody>
      </p:sp>
      <p:sp>
        <p:nvSpPr>
          <p:cNvPr id="5" name="Text Placeholder 4">
            <a:extLst>
              <a:ext uri="{FF2B5EF4-FFF2-40B4-BE49-F238E27FC236}">
                <a16:creationId xmlns:a16="http://schemas.microsoft.com/office/drawing/2014/main" id="{4831C20F-0A95-5DDC-9529-33E6A642DCF1}"/>
              </a:ext>
            </a:extLst>
          </p:cNvPr>
          <p:cNvSpPr>
            <a:spLocks noGrp="1"/>
          </p:cNvSpPr>
          <p:nvPr>
            <p:ph type="body" sz="quarter" idx="233"/>
          </p:nvPr>
        </p:nvSpPr>
        <p:spPr/>
        <p:txBody>
          <a:bodyPr/>
          <a:lstStyle/>
          <a:p>
            <a:endParaRPr lang="en-US" dirty="0"/>
          </a:p>
        </p:txBody>
      </p:sp>
      <p:sp>
        <p:nvSpPr>
          <p:cNvPr id="6" name="Date Placeholder 5">
            <a:extLst>
              <a:ext uri="{FF2B5EF4-FFF2-40B4-BE49-F238E27FC236}">
                <a16:creationId xmlns:a16="http://schemas.microsoft.com/office/drawing/2014/main" id="{800525D9-1E80-ACE1-A0D8-9B1CD7964273}"/>
              </a:ext>
            </a:extLst>
          </p:cNvPr>
          <p:cNvSpPr>
            <a:spLocks noGrp="1"/>
          </p:cNvSpPr>
          <p:nvPr>
            <p:ph type="dt" sz="half" idx="14"/>
          </p:nvPr>
        </p:nvSpPr>
        <p:spPr/>
        <p:txBody>
          <a:bodyPr/>
          <a:lstStyle/>
          <a:p>
            <a:endParaRPr lang="en-GB" dirty="0"/>
          </a:p>
        </p:txBody>
      </p:sp>
      <p:sp>
        <p:nvSpPr>
          <p:cNvPr id="7" name="Footer Placeholder 6">
            <a:extLst>
              <a:ext uri="{FF2B5EF4-FFF2-40B4-BE49-F238E27FC236}">
                <a16:creationId xmlns:a16="http://schemas.microsoft.com/office/drawing/2014/main" id="{02AB269E-36E2-0E0A-D72C-7EF8E931FBF2}"/>
              </a:ext>
            </a:extLst>
          </p:cNvPr>
          <p:cNvSpPr>
            <a:spLocks noGrp="1"/>
          </p:cNvSpPr>
          <p:nvPr>
            <p:ph type="ftr" sz="quarter" idx="15"/>
          </p:nvPr>
        </p:nvSpPr>
        <p:spPr/>
        <p:txBody>
          <a:bodyPr/>
          <a:lstStyle/>
          <a:p>
            <a:endParaRPr lang="en-GB" dirty="0"/>
          </a:p>
        </p:txBody>
      </p:sp>
      <p:sp>
        <p:nvSpPr>
          <p:cNvPr id="8" name="Slide Number Placeholder 7">
            <a:extLst>
              <a:ext uri="{FF2B5EF4-FFF2-40B4-BE49-F238E27FC236}">
                <a16:creationId xmlns:a16="http://schemas.microsoft.com/office/drawing/2014/main" id="{4F028D0F-A66D-4EC7-2D88-FE441C27DB54}"/>
              </a:ext>
            </a:extLst>
          </p:cNvPr>
          <p:cNvSpPr>
            <a:spLocks noGrp="1"/>
          </p:cNvSpPr>
          <p:nvPr>
            <p:ph type="sldNum" sz="quarter" idx="16"/>
          </p:nvPr>
        </p:nvSpPr>
        <p:spPr/>
        <p:txBody>
          <a:bodyPr/>
          <a:lstStyle/>
          <a:p>
            <a:fld id="{23AA811B-2EBD-4900-905E-5BE206449611}" type="slidenum">
              <a:rPr lang="en-GB" smtClean="0"/>
              <a:pPr/>
              <a:t>16</a:t>
            </a:fld>
            <a:endParaRPr lang="en-GB" dirty="0"/>
          </a:p>
        </p:txBody>
      </p:sp>
      <p:pic>
        <p:nvPicPr>
          <p:cNvPr id="9" name="Picture 8">
            <a:extLst>
              <a:ext uri="{FF2B5EF4-FFF2-40B4-BE49-F238E27FC236}">
                <a16:creationId xmlns:a16="http://schemas.microsoft.com/office/drawing/2014/main" id="{60A3C961-56BD-197C-CD4E-6AC7D6326D68}"/>
              </a:ext>
            </a:extLst>
          </p:cNvPr>
          <p:cNvPicPr>
            <a:picLocks noChangeAspect="1"/>
          </p:cNvPicPr>
          <p:nvPr/>
        </p:nvPicPr>
        <p:blipFill>
          <a:blip r:embed="rId2"/>
          <a:stretch>
            <a:fillRect/>
          </a:stretch>
        </p:blipFill>
        <p:spPr>
          <a:xfrm>
            <a:off x="10016601" y="5617278"/>
            <a:ext cx="1758633" cy="664722"/>
          </a:xfrm>
          <a:prstGeom prst="rect">
            <a:avLst/>
          </a:prstGeom>
        </p:spPr>
      </p:pic>
    </p:spTree>
    <p:extLst>
      <p:ext uri="{BB962C8B-B14F-4D97-AF65-F5344CB8AC3E}">
        <p14:creationId xmlns:p14="http://schemas.microsoft.com/office/powerpoint/2010/main" val="42344016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789B5-5CCF-1D37-FEB8-AF0CE2E19569}"/>
              </a:ext>
            </a:extLst>
          </p:cNvPr>
          <p:cNvSpPr>
            <a:spLocks noGrp="1"/>
          </p:cNvSpPr>
          <p:nvPr>
            <p:ph type="title"/>
          </p:nvPr>
        </p:nvSpPr>
        <p:spPr>
          <a:xfrm>
            <a:off x="574800" y="621719"/>
            <a:ext cx="11041200" cy="460800"/>
          </a:xfrm>
        </p:spPr>
        <p:txBody>
          <a:bodyPr/>
          <a:lstStyle/>
          <a:p>
            <a:pPr algn="ctr"/>
            <a:r>
              <a:rPr lang="en-US" sz="3600" dirty="0"/>
              <a:t>Does system provide universally </a:t>
            </a:r>
            <a:br>
              <a:rPr lang="en-US" sz="3600" dirty="0"/>
            </a:br>
            <a:r>
              <a:rPr lang="en-US" sz="3600" dirty="0"/>
              <a:t>consistent results? </a:t>
            </a:r>
          </a:p>
        </p:txBody>
      </p:sp>
      <p:sp>
        <p:nvSpPr>
          <p:cNvPr id="3" name="Subtitle 2">
            <a:extLst>
              <a:ext uri="{FF2B5EF4-FFF2-40B4-BE49-F238E27FC236}">
                <a16:creationId xmlns:a16="http://schemas.microsoft.com/office/drawing/2014/main" id="{E71C6814-C797-E7CD-AC3E-E6CB49327512}"/>
              </a:ext>
            </a:extLst>
          </p:cNvPr>
          <p:cNvSpPr>
            <a:spLocks noGrp="1"/>
          </p:cNvSpPr>
          <p:nvPr>
            <p:ph type="subTitle" idx="13"/>
          </p:nvPr>
        </p:nvSpPr>
        <p:spPr>
          <a:xfrm>
            <a:off x="576000" y="1036800"/>
            <a:ext cx="10945440" cy="45719"/>
          </a:xfrm>
        </p:spPr>
        <p:txBody>
          <a:bodyPr/>
          <a:lstStyle/>
          <a:p>
            <a:endParaRPr lang="en-US" dirty="0"/>
          </a:p>
        </p:txBody>
      </p:sp>
      <p:sp>
        <p:nvSpPr>
          <p:cNvPr id="4" name="Content Placeholder 3">
            <a:extLst>
              <a:ext uri="{FF2B5EF4-FFF2-40B4-BE49-F238E27FC236}">
                <a16:creationId xmlns:a16="http://schemas.microsoft.com/office/drawing/2014/main" id="{4FE02B3C-F365-4936-34FB-D29565C58CA5}"/>
              </a:ext>
            </a:extLst>
          </p:cNvPr>
          <p:cNvSpPr>
            <a:spLocks noGrp="1"/>
          </p:cNvSpPr>
          <p:nvPr>
            <p:ph idx="1"/>
          </p:nvPr>
        </p:nvSpPr>
        <p:spPr>
          <a:xfrm>
            <a:off x="480240" y="1411757"/>
            <a:ext cx="11041200" cy="4575493"/>
          </a:xfrm>
        </p:spPr>
        <p:txBody>
          <a:bodyPr/>
          <a:lstStyle/>
          <a:p>
            <a:endParaRPr lang="en-US" sz="1800" dirty="0">
              <a:solidFill>
                <a:schemeClr val="tx1"/>
              </a:solidFill>
            </a:endParaRPr>
          </a:p>
          <a:p>
            <a:pPr marL="0" indent="0" algn="just">
              <a:buNone/>
            </a:pPr>
            <a:r>
              <a:rPr lang="en-US" sz="2400" b="1" dirty="0">
                <a:solidFill>
                  <a:schemeClr val="tx1"/>
                </a:solidFill>
              </a:rPr>
              <a:t>Of course not</a:t>
            </a:r>
            <a:r>
              <a:rPr lang="en-US" sz="2400" dirty="0">
                <a:solidFill>
                  <a:schemeClr val="tx1"/>
                </a:solidFill>
              </a:rPr>
              <a:t>, it still has an element of subjectivity, and the lawyers and experts matter.   </a:t>
            </a:r>
          </a:p>
          <a:p>
            <a:pPr algn="just"/>
            <a:endParaRPr lang="en-US" sz="2400" dirty="0"/>
          </a:p>
          <a:p>
            <a:pPr marL="0" indent="0" algn="just">
              <a:buNone/>
            </a:pPr>
            <a:r>
              <a:rPr lang="en-US" sz="2400" i="1" dirty="0">
                <a:solidFill>
                  <a:schemeClr val="tx1"/>
                </a:solidFill>
              </a:rPr>
              <a:t>In Re Zantac (Ranitidine) Products Liability Class Action</a:t>
            </a:r>
            <a:r>
              <a:rPr lang="en-US" sz="2400" dirty="0">
                <a:solidFill>
                  <a:schemeClr val="tx1"/>
                </a:solidFill>
              </a:rPr>
              <a:t>, 644 F.Supp.3d 1075 (S.D. Florida).  Class action claiming that Zantac caused cancer, due to a chemical in its active ingredient Ranitidine. </a:t>
            </a:r>
          </a:p>
          <a:p>
            <a:pPr algn="just"/>
            <a:endParaRPr lang="en-US" sz="2400" dirty="0">
              <a:solidFill>
                <a:schemeClr val="tx1"/>
              </a:solidFill>
            </a:endParaRPr>
          </a:p>
          <a:p>
            <a:pPr marL="0" indent="0" algn="just">
              <a:buNone/>
            </a:pPr>
            <a:r>
              <a:rPr lang="en-US" sz="2400" dirty="0">
                <a:solidFill>
                  <a:schemeClr val="tx1"/>
                </a:solidFill>
              </a:rPr>
              <a:t>The District Judge ruled the opinion violated Rule 702 and </a:t>
            </a:r>
            <a:r>
              <a:rPr lang="en-US" sz="2400" i="1" dirty="0">
                <a:solidFill>
                  <a:schemeClr val="tx1"/>
                </a:solidFill>
              </a:rPr>
              <a:t>Daubert.  </a:t>
            </a:r>
            <a:r>
              <a:rPr lang="en-US" sz="2400" dirty="0">
                <a:solidFill>
                  <a:schemeClr val="tx1"/>
                </a:solidFill>
              </a:rPr>
              <a:t>The</a:t>
            </a:r>
            <a:r>
              <a:rPr lang="en-US" sz="2400" i="1" dirty="0">
                <a:solidFill>
                  <a:schemeClr val="tx1"/>
                </a:solidFill>
              </a:rPr>
              <a:t> </a:t>
            </a:r>
            <a:r>
              <a:rPr lang="en-US" sz="2400" dirty="0">
                <a:solidFill>
                  <a:schemeClr val="tx1"/>
                </a:solidFill>
              </a:rPr>
              <a:t>plaintiffs presented no evidence of studies showing a positive correlation between the ingredient and cancer in humans.  All human studies actually showed the opposite – no increased risk of cancer in humans.  </a:t>
            </a:r>
          </a:p>
          <a:p>
            <a:pPr marL="0" indent="0">
              <a:buNone/>
            </a:pPr>
            <a:r>
              <a:rPr lang="en-US" sz="2800" dirty="0">
                <a:effectLst/>
                <a:latin typeface="Arial" panose="020B0604020202020204" pitchFamily="34" charset="0"/>
                <a:ea typeface="SimSun" panose="02010600030101010101" pitchFamily="2" charset="-122"/>
                <a:cs typeface="Times New Roman" panose="02020603050405020304" pitchFamily="18" charset="0"/>
              </a:rPr>
              <a:t> </a:t>
            </a:r>
            <a:endParaRPr lang="en-US" sz="2800" dirty="0">
              <a:latin typeface="Arial" panose="020B0604020202020204" pitchFamily="34" charset="0"/>
              <a:ea typeface="SimSun" panose="02010600030101010101" pitchFamily="2" charset="-122"/>
              <a:cs typeface="Times New Roman" panose="02020603050405020304" pitchFamily="18" charset="0"/>
            </a:endParaRPr>
          </a:p>
        </p:txBody>
      </p:sp>
      <p:sp>
        <p:nvSpPr>
          <p:cNvPr id="5" name="Text Placeholder 4">
            <a:extLst>
              <a:ext uri="{FF2B5EF4-FFF2-40B4-BE49-F238E27FC236}">
                <a16:creationId xmlns:a16="http://schemas.microsoft.com/office/drawing/2014/main" id="{872EA09B-8C26-FFFF-CF2F-9B0DFF300854}"/>
              </a:ext>
            </a:extLst>
          </p:cNvPr>
          <p:cNvSpPr>
            <a:spLocks noGrp="1"/>
          </p:cNvSpPr>
          <p:nvPr>
            <p:ph type="body" sz="quarter" idx="233"/>
          </p:nvPr>
        </p:nvSpPr>
        <p:spPr/>
        <p:txBody>
          <a:bodyPr/>
          <a:lstStyle/>
          <a:p>
            <a:endParaRPr lang="en-US" dirty="0"/>
          </a:p>
        </p:txBody>
      </p:sp>
      <p:sp>
        <p:nvSpPr>
          <p:cNvPr id="6" name="Date Placeholder 5">
            <a:extLst>
              <a:ext uri="{FF2B5EF4-FFF2-40B4-BE49-F238E27FC236}">
                <a16:creationId xmlns:a16="http://schemas.microsoft.com/office/drawing/2014/main" id="{6BFAF54D-AAE7-F637-2474-F631DA7324D2}"/>
              </a:ext>
            </a:extLst>
          </p:cNvPr>
          <p:cNvSpPr>
            <a:spLocks noGrp="1"/>
          </p:cNvSpPr>
          <p:nvPr>
            <p:ph type="dt" sz="half" idx="14"/>
          </p:nvPr>
        </p:nvSpPr>
        <p:spPr/>
        <p:txBody>
          <a:bodyPr/>
          <a:lstStyle/>
          <a:p>
            <a:endParaRPr lang="en-GB" dirty="0"/>
          </a:p>
        </p:txBody>
      </p:sp>
      <p:sp>
        <p:nvSpPr>
          <p:cNvPr id="7" name="Footer Placeholder 6">
            <a:extLst>
              <a:ext uri="{FF2B5EF4-FFF2-40B4-BE49-F238E27FC236}">
                <a16:creationId xmlns:a16="http://schemas.microsoft.com/office/drawing/2014/main" id="{5CE1E1CE-390F-EF03-E4D7-4486A76E0F05}"/>
              </a:ext>
            </a:extLst>
          </p:cNvPr>
          <p:cNvSpPr>
            <a:spLocks noGrp="1"/>
          </p:cNvSpPr>
          <p:nvPr>
            <p:ph type="ftr" sz="quarter" idx="15"/>
          </p:nvPr>
        </p:nvSpPr>
        <p:spPr/>
        <p:txBody>
          <a:bodyPr/>
          <a:lstStyle/>
          <a:p>
            <a:endParaRPr lang="en-GB" dirty="0"/>
          </a:p>
        </p:txBody>
      </p:sp>
      <p:sp>
        <p:nvSpPr>
          <p:cNvPr id="8" name="Slide Number Placeholder 7">
            <a:extLst>
              <a:ext uri="{FF2B5EF4-FFF2-40B4-BE49-F238E27FC236}">
                <a16:creationId xmlns:a16="http://schemas.microsoft.com/office/drawing/2014/main" id="{C3BA86A9-5CA5-FA22-E1C1-36072048CAC6}"/>
              </a:ext>
            </a:extLst>
          </p:cNvPr>
          <p:cNvSpPr>
            <a:spLocks noGrp="1"/>
          </p:cNvSpPr>
          <p:nvPr>
            <p:ph type="sldNum" sz="quarter" idx="16"/>
          </p:nvPr>
        </p:nvSpPr>
        <p:spPr/>
        <p:txBody>
          <a:bodyPr/>
          <a:lstStyle/>
          <a:p>
            <a:fld id="{23AA811B-2EBD-4900-905E-5BE206449611}" type="slidenum">
              <a:rPr lang="en-GB" smtClean="0"/>
              <a:pPr/>
              <a:t>17</a:t>
            </a:fld>
            <a:endParaRPr lang="en-GB" dirty="0"/>
          </a:p>
        </p:txBody>
      </p:sp>
    </p:spTree>
    <p:extLst>
      <p:ext uri="{BB962C8B-B14F-4D97-AF65-F5344CB8AC3E}">
        <p14:creationId xmlns:p14="http://schemas.microsoft.com/office/powerpoint/2010/main" val="1951540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789B5-5CCF-1D37-FEB8-AF0CE2E19569}"/>
              </a:ext>
            </a:extLst>
          </p:cNvPr>
          <p:cNvSpPr>
            <a:spLocks noGrp="1"/>
          </p:cNvSpPr>
          <p:nvPr>
            <p:ph type="title"/>
          </p:nvPr>
        </p:nvSpPr>
        <p:spPr>
          <a:xfrm>
            <a:off x="574800" y="621719"/>
            <a:ext cx="11041200" cy="460800"/>
          </a:xfrm>
        </p:spPr>
        <p:txBody>
          <a:bodyPr/>
          <a:lstStyle/>
          <a:p>
            <a:pPr algn="ctr"/>
            <a:r>
              <a:rPr lang="en-US" sz="3600" dirty="0"/>
              <a:t>Does system provide universally </a:t>
            </a:r>
            <a:br>
              <a:rPr lang="en-US" sz="3600" dirty="0"/>
            </a:br>
            <a:r>
              <a:rPr lang="en-US" sz="3600" dirty="0"/>
              <a:t>consistent results? </a:t>
            </a:r>
          </a:p>
        </p:txBody>
      </p:sp>
      <p:sp>
        <p:nvSpPr>
          <p:cNvPr id="3" name="Subtitle 2">
            <a:extLst>
              <a:ext uri="{FF2B5EF4-FFF2-40B4-BE49-F238E27FC236}">
                <a16:creationId xmlns:a16="http://schemas.microsoft.com/office/drawing/2014/main" id="{E71C6814-C797-E7CD-AC3E-E6CB49327512}"/>
              </a:ext>
            </a:extLst>
          </p:cNvPr>
          <p:cNvSpPr>
            <a:spLocks noGrp="1"/>
          </p:cNvSpPr>
          <p:nvPr>
            <p:ph type="subTitle" idx="13"/>
          </p:nvPr>
        </p:nvSpPr>
        <p:spPr>
          <a:xfrm>
            <a:off x="576000" y="1036800"/>
            <a:ext cx="10945440" cy="45719"/>
          </a:xfrm>
        </p:spPr>
        <p:txBody>
          <a:bodyPr/>
          <a:lstStyle/>
          <a:p>
            <a:endParaRPr lang="en-US" dirty="0"/>
          </a:p>
        </p:txBody>
      </p:sp>
      <p:sp>
        <p:nvSpPr>
          <p:cNvPr id="4" name="Content Placeholder 3">
            <a:extLst>
              <a:ext uri="{FF2B5EF4-FFF2-40B4-BE49-F238E27FC236}">
                <a16:creationId xmlns:a16="http://schemas.microsoft.com/office/drawing/2014/main" id="{4FE02B3C-F365-4936-34FB-D29565C58CA5}"/>
              </a:ext>
            </a:extLst>
          </p:cNvPr>
          <p:cNvSpPr>
            <a:spLocks noGrp="1"/>
          </p:cNvSpPr>
          <p:nvPr>
            <p:ph idx="1"/>
          </p:nvPr>
        </p:nvSpPr>
        <p:spPr>
          <a:xfrm>
            <a:off x="480240" y="1411757"/>
            <a:ext cx="11041200" cy="4575493"/>
          </a:xfrm>
        </p:spPr>
        <p:txBody>
          <a:bodyPr/>
          <a:lstStyle/>
          <a:p>
            <a:endParaRPr lang="en-US" sz="2400" i="1" dirty="0">
              <a:solidFill>
                <a:schemeClr val="tx1"/>
              </a:solidFill>
            </a:endParaRPr>
          </a:p>
          <a:p>
            <a:pPr marL="0" indent="0" algn="just">
              <a:buNone/>
            </a:pPr>
            <a:r>
              <a:rPr lang="en-US" sz="2400" i="1" dirty="0">
                <a:solidFill>
                  <a:schemeClr val="tx1"/>
                </a:solidFill>
              </a:rPr>
              <a:t>In Re Zantac (Ranitidine) Litigation</a:t>
            </a:r>
            <a:r>
              <a:rPr lang="en-US" sz="2400" dirty="0">
                <a:solidFill>
                  <a:schemeClr val="tx1"/>
                </a:solidFill>
              </a:rPr>
              <a:t>, 2024 WL 2812168 (Del. 2024). </a:t>
            </a:r>
            <a:r>
              <a:rPr lang="en-US" sz="2400" b="1" dirty="0">
                <a:solidFill>
                  <a:schemeClr val="tx1"/>
                </a:solidFill>
              </a:rPr>
              <a:t>The exact same issue.</a:t>
            </a:r>
            <a:r>
              <a:rPr lang="en-US" sz="2400" dirty="0">
                <a:solidFill>
                  <a:schemeClr val="tx1"/>
                </a:solidFill>
              </a:rPr>
              <a:t>  A class action claiming that Zantac caused cancer, due to a chemical in its active ingredient Ranitidine. </a:t>
            </a:r>
          </a:p>
          <a:p>
            <a:pPr algn="just"/>
            <a:endParaRPr lang="en-US" sz="2400" dirty="0">
              <a:solidFill>
                <a:schemeClr val="tx1"/>
              </a:solidFill>
            </a:endParaRPr>
          </a:p>
          <a:p>
            <a:pPr marL="0" indent="0" algn="just">
              <a:buNone/>
            </a:pPr>
            <a:r>
              <a:rPr lang="en-US" sz="2400" b="1" dirty="0">
                <a:solidFill>
                  <a:schemeClr val="tx1"/>
                </a:solidFill>
                <a:ea typeface="SimSun" panose="02010600030101010101" pitchFamily="2" charset="-122"/>
                <a:cs typeface="Times New Roman" panose="02020603050405020304" pitchFamily="18" charset="0"/>
              </a:rPr>
              <a:t>But the opposite result.  </a:t>
            </a:r>
            <a:r>
              <a:rPr lang="en-US" sz="2400" dirty="0">
                <a:solidFill>
                  <a:schemeClr val="tx1"/>
                </a:solidFill>
                <a:ea typeface="SimSun" panose="02010600030101010101" pitchFamily="2" charset="-122"/>
                <a:cs typeface="Times New Roman" panose="02020603050405020304" pitchFamily="18" charset="0"/>
              </a:rPr>
              <a:t>Court ruled the proffered testimony complied with Rule 702 and </a:t>
            </a:r>
            <a:r>
              <a:rPr lang="en-US" sz="2400" i="1" dirty="0">
                <a:solidFill>
                  <a:schemeClr val="tx1"/>
                </a:solidFill>
                <a:ea typeface="SimSun" panose="02010600030101010101" pitchFamily="2" charset="-122"/>
                <a:cs typeface="Times New Roman" panose="02020603050405020304" pitchFamily="18" charset="0"/>
              </a:rPr>
              <a:t>Daubert</a:t>
            </a:r>
            <a:r>
              <a:rPr lang="en-US" sz="2400" dirty="0">
                <a:solidFill>
                  <a:schemeClr val="tx1"/>
                </a:solidFill>
                <a:ea typeface="SimSun" panose="02010600030101010101" pitchFamily="2" charset="-122"/>
                <a:cs typeface="Times New Roman" panose="02020603050405020304" pitchFamily="18" charset="0"/>
              </a:rPr>
              <a:t> and denied a motion to exclude. The </a:t>
            </a:r>
            <a:r>
              <a:rPr lang="en-US" sz="2400" dirty="0">
                <a:solidFill>
                  <a:schemeClr val="tx1"/>
                </a:solidFill>
              </a:rPr>
              <a:t>plaintiffs’ experts cited studies which showed one of the ingredients in Ranitidine could cause cancer.  Defendant’s experts argued all studies showed no positive association with Ranitidine and cancer in humans.  The court said it was a jury issue. </a:t>
            </a:r>
            <a:endParaRPr lang="en-US" sz="2800" dirty="0">
              <a:latin typeface="Arial" panose="020B0604020202020204" pitchFamily="34" charset="0"/>
              <a:ea typeface="SimSun" panose="02010600030101010101" pitchFamily="2" charset="-122"/>
              <a:cs typeface="Times New Roman" panose="02020603050405020304" pitchFamily="18" charset="0"/>
            </a:endParaRPr>
          </a:p>
        </p:txBody>
      </p:sp>
      <p:sp>
        <p:nvSpPr>
          <p:cNvPr id="5" name="Text Placeholder 4">
            <a:extLst>
              <a:ext uri="{FF2B5EF4-FFF2-40B4-BE49-F238E27FC236}">
                <a16:creationId xmlns:a16="http://schemas.microsoft.com/office/drawing/2014/main" id="{872EA09B-8C26-FFFF-CF2F-9B0DFF300854}"/>
              </a:ext>
            </a:extLst>
          </p:cNvPr>
          <p:cNvSpPr>
            <a:spLocks noGrp="1"/>
          </p:cNvSpPr>
          <p:nvPr>
            <p:ph type="body" sz="quarter" idx="233"/>
          </p:nvPr>
        </p:nvSpPr>
        <p:spPr/>
        <p:txBody>
          <a:bodyPr/>
          <a:lstStyle/>
          <a:p>
            <a:endParaRPr lang="en-US" dirty="0"/>
          </a:p>
        </p:txBody>
      </p:sp>
      <p:sp>
        <p:nvSpPr>
          <p:cNvPr id="6" name="Date Placeholder 5">
            <a:extLst>
              <a:ext uri="{FF2B5EF4-FFF2-40B4-BE49-F238E27FC236}">
                <a16:creationId xmlns:a16="http://schemas.microsoft.com/office/drawing/2014/main" id="{6BFAF54D-AAE7-F637-2474-F631DA7324D2}"/>
              </a:ext>
            </a:extLst>
          </p:cNvPr>
          <p:cNvSpPr>
            <a:spLocks noGrp="1"/>
          </p:cNvSpPr>
          <p:nvPr>
            <p:ph type="dt" sz="half" idx="14"/>
          </p:nvPr>
        </p:nvSpPr>
        <p:spPr/>
        <p:txBody>
          <a:bodyPr/>
          <a:lstStyle/>
          <a:p>
            <a:endParaRPr lang="en-GB" dirty="0"/>
          </a:p>
        </p:txBody>
      </p:sp>
      <p:sp>
        <p:nvSpPr>
          <p:cNvPr id="7" name="Footer Placeholder 6">
            <a:extLst>
              <a:ext uri="{FF2B5EF4-FFF2-40B4-BE49-F238E27FC236}">
                <a16:creationId xmlns:a16="http://schemas.microsoft.com/office/drawing/2014/main" id="{5CE1E1CE-390F-EF03-E4D7-4486A76E0F05}"/>
              </a:ext>
            </a:extLst>
          </p:cNvPr>
          <p:cNvSpPr>
            <a:spLocks noGrp="1"/>
          </p:cNvSpPr>
          <p:nvPr>
            <p:ph type="ftr" sz="quarter" idx="15"/>
          </p:nvPr>
        </p:nvSpPr>
        <p:spPr/>
        <p:txBody>
          <a:bodyPr/>
          <a:lstStyle/>
          <a:p>
            <a:endParaRPr lang="en-GB" dirty="0"/>
          </a:p>
        </p:txBody>
      </p:sp>
      <p:sp>
        <p:nvSpPr>
          <p:cNvPr id="8" name="Slide Number Placeholder 7">
            <a:extLst>
              <a:ext uri="{FF2B5EF4-FFF2-40B4-BE49-F238E27FC236}">
                <a16:creationId xmlns:a16="http://schemas.microsoft.com/office/drawing/2014/main" id="{C3BA86A9-5CA5-FA22-E1C1-36072048CAC6}"/>
              </a:ext>
            </a:extLst>
          </p:cNvPr>
          <p:cNvSpPr>
            <a:spLocks noGrp="1"/>
          </p:cNvSpPr>
          <p:nvPr>
            <p:ph type="sldNum" sz="quarter" idx="16"/>
          </p:nvPr>
        </p:nvSpPr>
        <p:spPr/>
        <p:txBody>
          <a:bodyPr/>
          <a:lstStyle/>
          <a:p>
            <a:fld id="{23AA811B-2EBD-4900-905E-5BE206449611}" type="slidenum">
              <a:rPr lang="en-GB" smtClean="0"/>
              <a:pPr/>
              <a:t>18</a:t>
            </a:fld>
            <a:endParaRPr lang="en-GB" dirty="0"/>
          </a:p>
        </p:txBody>
      </p:sp>
      <p:pic>
        <p:nvPicPr>
          <p:cNvPr id="9" name="Picture 8">
            <a:extLst>
              <a:ext uri="{FF2B5EF4-FFF2-40B4-BE49-F238E27FC236}">
                <a16:creationId xmlns:a16="http://schemas.microsoft.com/office/drawing/2014/main" id="{801CE1C5-0BD3-9192-E974-648AFB0EE6A2}"/>
              </a:ext>
            </a:extLst>
          </p:cNvPr>
          <p:cNvPicPr>
            <a:picLocks noChangeAspect="1"/>
          </p:cNvPicPr>
          <p:nvPr/>
        </p:nvPicPr>
        <p:blipFill>
          <a:blip r:embed="rId2"/>
          <a:stretch>
            <a:fillRect/>
          </a:stretch>
        </p:blipFill>
        <p:spPr>
          <a:xfrm>
            <a:off x="9979337" y="5509728"/>
            <a:ext cx="1758633" cy="664722"/>
          </a:xfrm>
          <a:prstGeom prst="rect">
            <a:avLst/>
          </a:prstGeom>
        </p:spPr>
      </p:pic>
    </p:spTree>
    <p:extLst>
      <p:ext uri="{BB962C8B-B14F-4D97-AF65-F5344CB8AC3E}">
        <p14:creationId xmlns:p14="http://schemas.microsoft.com/office/powerpoint/2010/main" val="33358445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789B5-5CCF-1D37-FEB8-AF0CE2E19569}"/>
              </a:ext>
            </a:extLst>
          </p:cNvPr>
          <p:cNvSpPr>
            <a:spLocks noGrp="1"/>
          </p:cNvSpPr>
          <p:nvPr>
            <p:ph type="title"/>
          </p:nvPr>
        </p:nvSpPr>
        <p:spPr>
          <a:xfrm>
            <a:off x="574800" y="621719"/>
            <a:ext cx="11041200" cy="460800"/>
          </a:xfrm>
        </p:spPr>
        <p:txBody>
          <a:bodyPr/>
          <a:lstStyle/>
          <a:p>
            <a:pPr algn="ctr"/>
            <a:r>
              <a:rPr lang="en-US" sz="3600" dirty="0"/>
              <a:t>Iowa Standards</a:t>
            </a:r>
          </a:p>
        </p:txBody>
      </p:sp>
      <p:sp>
        <p:nvSpPr>
          <p:cNvPr id="3" name="Subtitle 2">
            <a:extLst>
              <a:ext uri="{FF2B5EF4-FFF2-40B4-BE49-F238E27FC236}">
                <a16:creationId xmlns:a16="http://schemas.microsoft.com/office/drawing/2014/main" id="{E71C6814-C797-E7CD-AC3E-E6CB49327512}"/>
              </a:ext>
            </a:extLst>
          </p:cNvPr>
          <p:cNvSpPr>
            <a:spLocks noGrp="1"/>
          </p:cNvSpPr>
          <p:nvPr>
            <p:ph type="subTitle" idx="13"/>
          </p:nvPr>
        </p:nvSpPr>
        <p:spPr>
          <a:xfrm>
            <a:off x="576000" y="1036800"/>
            <a:ext cx="10945440" cy="45719"/>
          </a:xfrm>
        </p:spPr>
        <p:txBody>
          <a:bodyPr/>
          <a:lstStyle/>
          <a:p>
            <a:endParaRPr lang="en-US" dirty="0"/>
          </a:p>
        </p:txBody>
      </p:sp>
      <p:sp>
        <p:nvSpPr>
          <p:cNvPr id="4" name="Content Placeholder 3">
            <a:extLst>
              <a:ext uri="{FF2B5EF4-FFF2-40B4-BE49-F238E27FC236}">
                <a16:creationId xmlns:a16="http://schemas.microsoft.com/office/drawing/2014/main" id="{4FE02B3C-F365-4936-34FB-D29565C58CA5}"/>
              </a:ext>
            </a:extLst>
          </p:cNvPr>
          <p:cNvSpPr>
            <a:spLocks noGrp="1"/>
          </p:cNvSpPr>
          <p:nvPr>
            <p:ph idx="1"/>
          </p:nvPr>
        </p:nvSpPr>
        <p:spPr>
          <a:xfrm>
            <a:off x="480240" y="1411757"/>
            <a:ext cx="11041200" cy="4575493"/>
          </a:xfrm>
        </p:spPr>
        <p:txBody>
          <a:bodyPr/>
          <a:lstStyle/>
          <a:p>
            <a:pPr marL="0" indent="0" algn="just">
              <a:buNone/>
            </a:pPr>
            <a:r>
              <a:rPr lang="en-US" sz="2800" dirty="0">
                <a:solidFill>
                  <a:schemeClr val="tx1"/>
                </a:solidFill>
              </a:rPr>
              <a:t>Iowa has adopted a </a:t>
            </a:r>
            <a:r>
              <a:rPr lang="en-US" sz="2800" b="1" dirty="0">
                <a:solidFill>
                  <a:schemeClr val="tx1"/>
                </a:solidFill>
              </a:rPr>
              <a:t>much more liberal </a:t>
            </a:r>
            <a:r>
              <a:rPr lang="en-US" sz="2800" dirty="0">
                <a:solidFill>
                  <a:schemeClr val="tx1"/>
                </a:solidFill>
              </a:rPr>
              <a:t>view of the admissibility of expert testimony. </a:t>
            </a:r>
          </a:p>
          <a:p>
            <a:endParaRPr lang="en-US" sz="2800" dirty="0">
              <a:solidFill>
                <a:schemeClr val="tx1"/>
              </a:solidFill>
            </a:endParaRPr>
          </a:p>
          <a:p>
            <a:r>
              <a:rPr lang="en-US" sz="2800" dirty="0">
                <a:solidFill>
                  <a:schemeClr val="tx1"/>
                </a:solidFill>
              </a:rPr>
              <a:t>Iowa R. Evid. 5.702:  </a:t>
            </a:r>
            <a:endParaRPr lang="en-US" sz="28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p>
            <a:pPr marL="914400" indent="0" algn="just">
              <a:buNone/>
            </a:pPr>
            <a:r>
              <a:rPr lang="en-US" sz="28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“A witness who is qualified by expert knowledge, skill, experience, training, or education may testify in the form of an opinion or otherwise if the expert’s scientific, technical, or other specialized knowledge will help the trier of fact to understand the evidence or to determine the fact in issue.” </a:t>
            </a:r>
            <a:endParaRPr lang="en-US" sz="2800" dirty="0">
              <a:solidFill>
                <a:schemeClr val="tx1"/>
              </a:solidFill>
              <a:latin typeface="Arial" panose="020B0604020202020204" pitchFamily="34" charset="0"/>
              <a:ea typeface="SimSun" panose="02010600030101010101" pitchFamily="2" charset="-122"/>
              <a:cs typeface="Times New Roman" panose="02020603050405020304" pitchFamily="18" charset="0"/>
            </a:endParaRPr>
          </a:p>
        </p:txBody>
      </p:sp>
      <p:sp>
        <p:nvSpPr>
          <p:cNvPr id="5" name="Text Placeholder 4">
            <a:extLst>
              <a:ext uri="{FF2B5EF4-FFF2-40B4-BE49-F238E27FC236}">
                <a16:creationId xmlns:a16="http://schemas.microsoft.com/office/drawing/2014/main" id="{872EA09B-8C26-FFFF-CF2F-9B0DFF300854}"/>
              </a:ext>
            </a:extLst>
          </p:cNvPr>
          <p:cNvSpPr>
            <a:spLocks noGrp="1"/>
          </p:cNvSpPr>
          <p:nvPr>
            <p:ph type="body" sz="quarter" idx="233"/>
          </p:nvPr>
        </p:nvSpPr>
        <p:spPr/>
        <p:txBody>
          <a:bodyPr/>
          <a:lstStyle/>
          <a:p>
            <a:endParaRPr lang="en-US" dirty="0"/>
          </a:p>
        </p:txBody>
      </p:sp>
      <p:sp>
        <p:nvSpPr>
          <p:cNvPr id="6" name="Date Placeholder 5">
            <a:extLst>
              <a:ext uri="{FF2B5EF4-FFF2-40B4-BE49-F238E27FC236}">
                <a16:creationId xmlns:a16="http://schemas.microsoft.com/office/drawing/2014/main" id="{6BFAF54D-AAE7-F637-2474-F631DA7324D2}"/>
              </a:ext>
            </a:extLst>
          </p:cNvPr>
          <p:cNvSpPr>
            <a:spLocks noGrp="1"/>
          </p:cNvSpPr>
          <p:nvPr>
            <p:ph type="dt" sz="half" idx="14"/>
          </p:nvPr>
        </p:nvSpPr>
        <p:spPr/>
        <p:txBody>
          <a:bodyPr/>
          <a:lstStyle/>
          <a:p>
            <a:endParaRPr lang="en-GB" dirty="0"/>
          </a:p>
        </p:txBody>
      </p:sp>
      <p:sp>
        <p:nvSpPr>
          <p:cNvPr id="7" name="Footer Placeholder 6">
            <a:extLst>
              <a:ext uri="{FF2B5EF4-FFF2-40B4-BE49-F238E27FC236}">
                <a16:creationId xmlns:a16="http://schemas.microsoft.com/office/drawing/2014/main" id="{5CE1E1CE-390F-EF03-E4D7-4486A76E0F05}"/>
              </a:ext>
            </a:extLst>
          </p:cNvPr>
          <p:cNvSpPr>
            <a:spLocks noGrp="1"/>
          </p:cNvSpPr>
          <p:nvPr>
            <p:ph type="ftr" sz="quarter" idx="15"/>
          </p:nvPr>
        </p:nvSpPr>
        <p:spPr/>
        <p:txBody>
          <a:bodyPr/>
          <a:lstStyle/>
          <a:p>
            <a:endParaRPr lang="en-GB" dirty="0"/>
          </a:p>
        </p:txBody>
      </p:sp>
      <p:sp>
        <p:nvSpPr>
          <p:cNvPr id="8" name="Slide Number Placeholder 7">
            <a:extLst>
              <a:ext uri="{FF2B5EF4-FFF2-40B4-BE49-F238E27FC236}">
                <a16:creationId xmlns:a16="http://schemas.microsoft.com/office/drawing/2014/main" id="{C3BA86A9-5CA5-FA22-E1C1-36072048CAC6}"/>
              </a:ext>
            </a:extLst>
          </p:cNvPr>
          <p:cNvSpPr>
            <a:spLocks noGrp="1"/>
          </p:cNvSpPr>
          <p:nvPr>
            <p:ph type="sldNum" sz="quarter" idx="16"/>
          </p:nvPr>
        </p:nvSpPr>
        <p:spPr/>
        <p:txBody>
          <a:bodyPr/>
          <a:lstStyle/>
          <a:p>
            <a:fld id="{23AA811B-2EBD-4900-905E-5BE206449611}" type="slidenum">
              <a:rPr lang="en-GB" smtClean="0"/>
              <a:pPr/>
              <a:t>19</a:t>
            </a:fld>
            <a:endParaRPr lang="en-GB" dirty="0"/>
          </a:p>
        </p:txBody>
      </p:sp>
      <p:pic>
        <p:nvPicPr>
          <p:cNvPr id="9" name="Picture 8">
            <a:extLst>
              <a:ext uri="{FF2B5EF4-FFF2-40B4-BE49-F238E27FC236}">
                <a16:creationId xmlns:a16="http://schemas.microsoft.com/office/drawing/2014/main" id="{C0779BCE-7085-746F-3EB2-E9416FE5D8DC}"/>
              </a:ext>
            </a:extLst>
          </p:cNvPr>
          <p:cNvPicPr>
            <a:picLocks noChangeAspect="1"/>
          </p:cNvPicPr>
          <p:nvPr/>
        </p:nvPicPr>
        <p:blipFill>
          <a:blip r:embed="rId2"/>
          <a:stretch>
            <a:fillRect/>
          </a:stretch>
        </p:blipFill>
        <p:spPr>
          <a:xfrm>
            <a:off x="9857367" y="5509728"/>
            <a:ext cx="1758633" cy="664722"/>
          </a:xfrm>
          <a:prstGeom prst="rect">
            <a:avLst/>
          </a:prstGeom>
        </p:spPr>
      </p:pic>
    </p:spTree>
    <p:extLst>
      <p:ext uri="{BB962C8B-B14F-4D97-AF65-F5344CB8AC3E}">
        <p14:creationId xmlns:p14="http://schemas.microsoft.com/office/powerpoint/2010/main" val="2894683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3D1D8-0CC0-41D4-5208-DF91E359F977}"/>
              </a:ext>
            </a:extLst>
          </p:cNvPr>
          <p:cNvSpPr>
            <a:spLocks noGrp="1"/>
          </p:cNvSpPr>
          <p:nvPr>
            <p:ph type="title"/>
          </p:nvPr>
        </p:nvSpPr>
        <p:spPr>
          <a:xfrm>
            <a:off x="575400" y="634787"/>
            <a:ext cx="11041200" cy="460800"/>
          </a:xfrm>
        </p:spPr>
        <p:txBody>
          <a:bodyPr/>
          <a:lstStyle/>
          <a:p>
            <a:pPr algn="ctr"/>
            <a:r>
              <a:rPr lang="en-US" sz="3600" dirty="0"/>
              <a:t>Presenter</a:t>
            </a:r>
          </a:p>
        </p:txBody>
      </p:sp>
      <p:sp>
        <p:nvSpPr>
          <p:cNvPr id="3" name="Subtitle 2">
            <a:extLst>
              <a:ext uri="{FF2B5EF4-FFF2-40B4-BE49-F238E27FC236}">
                <a16:creationId xmlns:a16="http://schemas.microsoft.com/office/drawing/2014/main" id="{C3A663A4-6FF7-B124-81A5-0F89B9B6508B}"/>
              </a:ext>
            </a:extLst>
          </p:cNvPr>
          <p:cNvSpPr>
            <a:spLocks noGrp="1"/>
          </p:cNvSpPr>
          <p:nvPr>
            <p:ph type="subTitle" idx="13"/>
          </p:nvPr>
        </p:nvSpPr>
        <p:spPr/>
        <p:txBody>
          <a:bodyPr/>
          <a:lstStyle/>
          <a:p>
            <a:endParaRPr lang="en-US"/>
          </a:p>
        </p:txBody>
      </p:sp>
      <p:sp>
        <p:nvSpPr>
          <p:cNvPr id="4" name="Content Placeholder 3">
            <a:extLst>
              <a:ext uri="{FF2B5EF4-FFF2-40B4-BE49-F238E27FC236}">
                <a16:creationId xmlns:a16="http://schemas.microsoft.com/office/drawing/2014/main" id="{C39CC246-DE6F-E3BC-6EB5-9D4CF301AFD5}"/>
              </a:ext>
            </a:extLst>
          </p:cNvPr>
          <p:cNvSpPr>
            <a:spLocks noGrp="1"/>
          </p:cNvSpPr>
          <p:nvPr>
            <p:ph idx="1"/>
          </p:nvPr>
        </p:nvSpPr>
        <p:spPr/>
        <p:txBody>
          <a:bodyPr/>
          <a:lstStyle/>
          <a:p>
            <a:pPr marL="0" indent="0">
              <a:buNone/>
            </a:pPr>
            <a:endParaRPr lang="en-US" dirty="0"/>
          </a:p>
          <a:p>
            <a:pPr marL="6400800" indent="0">
              <a:buNone/>
            </a:pPr>
            <a:r>
              <a:rPr lang="en-US" sz="4000" b="1" dirty="0">
                <a:solidFill>
                  <a:schemeClr val="tx1"/>
                </a:solidFill>
              </a:rPr>
              <a:t>Mike Richards</a:t>
            </a:r>
          </a:p>
          <a:p>
            <a:pPr marL="6400800" indent="0">
              <a:buNone/>
            </a:pPr>
            <a:endParaRPr lang="en-US" sz="2000" b="1" dirty="0">
              <a:solidFill>
                <a:schemeClr val="tx1"/>
              </a:solidFill>
            </a:endParaRPr>
          </a:p>
          <a:p>
            <a:pPr marL="6400800" indent="0">
              <a:buNone/>
            </a:pPr>
            <a:endParaRPr lang="en-US" sz="2000" b="1" dirty="0">
              <a:solidFill>
                <a:schemeClr val="tx1"/>
              </a:solidFill>
            </a:endParaRPr>
          </a:p>
          <a:p>
            <a:pPr marL="6400800" indent="0">
              <a:buNone/>
            </a:pPr>
            <a:endParaRPr lang="en-US" sz="2000" b="1" dirty="0">
              <a:solidFill>
                <a:schemeClr val="tx1"/>
              </a:solidFill>
            </a:endParaRPr>
          </a:p>
          <a:p>
            <a:pPr marL="6400800" indent="0">
              <a:buNone/>
            </a:pPr>
            <a:endParaRPr lang="en-US" sz="2000" b="1" dirty="0">
              <a:solidFill>
                <a:schemeClr val="tx1"/>
              </a:solidFill>
            </a:endParaRPr>
          </a:p>
          <a:p>
            <a:pPr marL="6400800" indent="0">
              <a:buNone/>
            </a:pPr>
            <a:r>
              <a:rPr lang="en-US" sz="2000" b="1" dirty="0">
                <a:solidFill>
                  <a:schemeClr val="tx1"/>
                </a:solidFill>
              </a:rPr>
              <a:t>215 10</a:t>
            </a:r>
            <a:r>
              <a:rPr lang="en-US" sz="2000" b="1" baseline="30000" dirty="0">
                <a:solidFill>
                  <a:schemeClr val="tx1"/>
                </a:solidFill>
              </a:rPr>
              <a:t>th</a:t>
            </a:r>
            <a:r>
              <a:rPr lang="en-US" sz="2000" b="1" dirty="0">
                <a:solidFill>
                  <a:schemeClr val="tx1"/>
                </a:solidFill>
              </a:rPr>
              <a:t> Street</a:t>
            </a:r>
          </a:p>
          <a:p>
            <a:pPr marL="6400800" indent="0">
              <a:buNone/>
            </a:pPr>
            <a:r>
              <a:rPr lang="en-US" sz="2000" b="1" dirty="0">
                <a:solidFill>
                  <a:schemeClr val="tx1"/>
                </a:solidFill>
              </a:rPr>
              <a:t>Des Moines, Iowa</a:t>
            </a:r>
          </a:p>
          <a:p>
            <a:pPr marL="6400800" indent="0">
              <a:buNone/>
            </a:pPr>
            <a:r>
              <a:rPr lang="en-US" sz="2000" b="1" dirty="0">
                <a:solidFill>
                  <a:schemeClr val="tx1"/>
                </a:solidFill>
              </a:rPr>
              <a:t>50312</a:t>
            </a:r>
          </a:p>
          <a:p>
            <a:pPr marL="6400800" indent="0">
              <a:buNone/>
            </a:pPr>
            <a:r>
              <a:rPr lang="en-US" sz="2000" b="1" dirty="0">
                <a:solidFill>
                  <a:schemeClr val="tx1"/>
                </a:solidFill>
                <a:hlinkClick r:id="rId2"/>
              </a:rPr>
              <a:t>Mike.Richards@dentons.com</a:t>
            </a:r>
            <a:r>
              <a:rPr lang="en-US" sz="2000" b="1" dirty="0">
                <a:solidFill>
                  <a:schemeClr val="tx1"/>
                </a:solidFill>
              </a:rPr>
              <a:t> </a:t>
            </a:r>
          </a:p>
          <a:p>
            <a:pPr marL="3600450" indent="0">
              <a:buNone/>
            </a:pPr>
            <a:endParaRPr lang="en-US" sz="3200" b="1" dirty="0">
              <a:solidFill>
                <a:schemeClr val="tx1"/>
              </a:solidFill>
            </a:endParaRPr>
          </a:p>
          <a:p>
            <a:pPr marL="0" indent="0" algn="ctr">
              <a:buNone/>
            </a:pPr>
            <a:endParaRPr lang="en-US" sz="3200" dirty="0"/>
          </a:p>
          <a:p>
            <a:pPr marL="0" indent="0" algn="ctr">
              <a:buNone/>
            </a:pPr>
            <a:endParaRPr lang="en-US" sz="3200" dirty="0"/>
          </a:p>
          <a:p>
            <a:pPr marL="0" indent="0" algn="ctr">
              <a:buNone/>
            </a:pPr>
            <a:endParaRPr lang="en-US" sz="3200" dirty="0"/>
          </a:p>
        </p:txBody>
      </p:sp>
      <p:sp>
        <p:nvSpPr>
          <p:cNvPr id="5" name="Text Placeholder 4">
            <a:extLst>
              <a:ext uri="{FF2B5EF4-FFF2-40B4-BE49-F238E27FC236}">
                <a16:creationId xmlns:a16="http://schemas.microsoft.com/office/drawing/2014/main" id="{A0971700-802D-973F-7D77-5D60A400332F}"/>
              </a:ext>
            </a:extLst>
          </p:cNvPr>
          <p:cNvSpPr>
            <a:spLocks noGrp="1"/>
          </p:cNvSpPr>
          <p:nvPr>
            <p:ph type="body" sz="quarter" idx="233"/>
          </p:nvPr>
        </p:nvSpPr>
        <p:spPr/>
        <p:txBody>
          <a:bodyPr/>
          <a:lstStyle/>
          <a:p>
            <a:endParaRPr lang="en-US"/>
          </a:p>
        </p:txBody>
      </p:sp>
      <p:sp>
        <p:nvSpPr>
          <p:cNvPr id="6" name="Date Placeholder 5">
            <a:extLst>
              <a:ext uri="{FF2B5EF4-FFF2-40B4-BE49-F238E27FC236}">
                <a16:creationId xmlns:a16="http://schemas.microsoft.com/office/drawing/2014/main" id="{4988BCBE-2714-954C-8D15-AE204064F6C4}"/>
              </a:ext>
            </a:extLst>
          </p:cNvPr>
          <p:cNvSpPr>
            <a:spLocks noGrp="1"/>
          </p:cNvSpPr>
          <p:nvPr>
            <p:ph type="dt" sz="half" idx="14"/>
          </p:nvPr>
        </p:nvSpPr>
        <p:spPr/>
        <p:txBody>
          <a:bodyPr/>
          <a:lstStyle/>
          <a:p>
            <a:endParaRPr lang="en-GB" dirty="0"/>
          </a:p>
        </p:txBody>
      </p:sp>
      <p:sp>
        <p:nvSpPr>
          <p:cNvPr id="7" name="Footer Placeholder 6">
            <a:extLst>
              <a:ext uri="{FF2B5EF4-FFF2-40B4-BE49-F238E27FC236}">
                <a16:creationId xmlns:a16="http://schemas.microsoft.com/office/drawing/2014/main" id="{ACE19B10-9BB4-1610-8A7D-AA03461F6EF9}"/>
              </a:ext>
            </a:extLst>
          </p:cNvPr>
          <p:cNvSpPr>
            <a:spLocks noGrp="1"/>
          </p:cNvSpPr>
          <p:nvPr>
            <p:ph type="ftr" sz="quarter" idx="15"/>
          </p:nvPr>
        </p:nvSpPr>
        <p:spPr/>
        <p:txBody>
          <a:bodyPr/>
          <a:lstStyle/>
          <a:p>
            <a:endParaRPr lang="en-GB" dirty="0"/>
          </a:p>
        </p:txBody>
      </p:sp>
      <p:sp>
        <p:nvSpPr>
          <p:cNvPr id="8" name="Slide Number Placeholder 7">
            <a:extLst>
              <a:ext uri="{FF2B5EF4-FFF2-40B4-BE49-F238E27FC236}">
                <a16:creationId xmlns:a16="http://schemas.microsoft.com/office/drawing/2014/main" id="{13145E90-DC7B-3579-50CC-394F6F096638}"/>
              </a:ext>
            </a:extLst>
          </p:cNvPr>
          <p:cNvSpPr>
            <a:spLocks noGrp="1"/>
          </p:cNvSpPr>
          <p:nvPr>
            <p:ph type="sldNum" sz="quarter" idx="16"/>
          </p:nvPr>
        </p:nvSpPr>
        <p:spPr/>
        <p:txBody>
          <a:bodyPr/>
          <a:lstStyle/>
          <a:p>
            <a:fld id="{23AA811B-2EBD-4900-905E-5BE206449611}" type="slidenum">
              <a:rPr lang="en-GB" smtClean="0"/>
              <a:pPr/>
              <a:t>2</a:t>
            </a:fld>
            <a:endParaRPr lang="en-GB" dirty="0"/>
          </a:p>
        </p:txBody>
      </p:sp>
      <p:pic>
        <p:nvPicPr>
          <p:cNvPr id="10" name="Picture 9" descr="A person in a suit and bow tie&#10;&#10;Description automatically generated">
            <a:extLst>
              <a:ext uri="{FF2B5EF4-FFF2-40B4-BE49-F238E27FC236}">
                <a16:creationId xmlns:a16="http://schemas.microsoft.com/office/drawing/2014/main" id="{50BCCDED-7616-0F95-491E-1D3A319A57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51925" y="1425915"/>
            <a:ext cx="3672433" cy="4712956"/>
          </a:xfrm>
          <a:prstGeom prst="rect">
            <a:avLst/>
          </a:prstGeom>
        </p:spPr>
      </p:pic>
      <p:pic>
        <p:nvPicPr>
          <p:cNvPr id="11" name="Picture 10">
            <a:extLst>
              <a:ext uri="{FF2B5EF4-FFF2-40B4-BE49-F238E27FC236}">
                <a16:creationId xmlns:a16="http://schemas.microsoft.com/office/drawing/2014/main" id="{7D3F646C-EFC1-6DF1-4106-920C7261718C}"/>
              </a:ext>
            </a:extLst>
          </p:cNvPr>
          <p:cNvPicPr>
            <a:picLocks noChangeAspect="1"/>
          </p:cNvPicPr>
          <p:nvPr/>
        </p:nvPicPr>
        <p:blipFill>
          <a:blip r:embed="rId4"/>
          <a:stretch>
            <a:fillRect/>
          </a:stretch>
        </p:blipFill>
        <p:spPr>
          <a:xfrm>
            <a:off x="6765471" y="3015764"/>
            <a:ext cx="2740107" cy="1035696"/>
          </a:xfrm>
          <a:prstGeom prst="rect">
            <a:avLst/>
          </a:prstGeom>
        </p:spPr>
      </p:pic>
    </p:spTree>
    <p:extLst>
      <p:ext uri="{BB962C8B-B14F-4D97-AF65-F5344CB8AC3E}">
        <p14:creationId xmlns:p14="http://schemas.microsoft.com/office/powerpoint/2010/main" val="23374428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789B5-5CCF-1D37-FEB8-AF0CE2E19569}"/>
              </a:ext>
            </a:extLst>
          </p:cNvPr>
          <p:cNvSpPr>
            <a:spLocks noGrp="1"/>
          </p:cNvSpPr>
          <p:nvPr>
            <p:ph type="title"/>
          </p:nvPr>
        </p:nvSpPr>
        <p:spPr>
          <a:xfrm>
            <a:off x="574800" y="621719"/>
            <a:ext cx="11041200" cy="460800"/>
          </a:xfrm>
        </p:spPr>
        <p:txBody>
          <a:bodyPr/>
          <a:lstStyle/>
          <a:p>
            <a:pPr algn="ctr"/>
            <a:r>
              <a:rPr lang="en-US" sz="3600" dirty="0"/>
              <a:t>Iowa Rule 5.702</a:t>
            </a:r>
          </a:p>
        </p:txBody>
      </p:sp>
      <p:sp>
        <p:nvSpPr>
          <p:cNvPr id="3" name="Subtitle 2">
            <a:extLst>
              <a:ext uri="{FF2B5EF4-FFF2-40B4-BE49-F238E27FC236}">
                <a16:creationId xmlns:a16="http://schemas.microsoft.com/office/drawing/2014/main" id="{E71C6814-C797-E7CD-AC3E-E6CB49327512}"/>
              </a:ext>
            </a:extLst>
          </p:cNvPr>
          <p:cNvSpPr>
            <a:spLocks noGrp="1"/>
          </p:cNvSpPr>
          <p:nvPr>
            <p:ph type="subTitle" idx="13"/>
          </p:nvPr>
        </p:nvSpPr>
        <p:spPr>
          <a:xfrm>
            <a:off x="576000" y="1036800"/>
            <a:ext cx="10945440" cy="45719"/>
          </a:xfrm>
        </p:spPr>
        <p:txBody>
          <a:bodyPr/>
          <a:lstStyle/>
          <a:p>
            <a:endParaRPr lang="en-US" dirty="0"/>
          </a:p>
        </p:txBody>
      </p:sp>
      <p:sp>
        <p:nvSpPr>
          <p:cNvPr id="4" name="Content Placeholder 3">
            <a:extLst>
              <a:ext uri="{FF2B5EF4-FFF2-40B4-BE49-F238E27FC236}">
                <a16:creationId xmlns:a16="http://schemas.microsoft.com/office/drawing/2014/main" id="{4FE02B3C-F365-4936-34FB-D29565C58CA5}"/>
              </a:ext>
            </a:extLst>
          </p:cNvPr>
          <p:cNvSpPr>
            <a:spLocks noGrp="1"/>
          </p:cNvSpPr>
          <p:nvPr>
            <p:ph idx="1"/>
          </p:nvPr>
        </p:nvSpPr>
        <p:spPr>
          <a:xfrm>
            <a:off x="480240" y="1411757"/>
            <a:ext cx="11041200" cy="4575493"/>
          </a:xfrm>
        </p:spPr>
        <p:txBody>
          <a:bodyPr/>
          <a:lstStyle/>
          <a:p>
            <a:pPr marL="0" indent="0">
              <a:buNone/>
            </a:pPr>
            <a:r>
              <a:rPr lang="en-US" sz="2800" b="1" dirty="0">
                <a:solidFill>
                  <a:schemeClr val="tx1"/>
                </a:solidFill>
              </a:rPr>
              <a:t>Iowa Courts say the Rule has a two-step approach: </a:t>
            </a:r>
          </a:p>
          <a:p>
            <a:endParaRPr lang="en-US" sz="2800" b="1" dirty="0">
              <a:solidFill>
                <a:schemeClr val="tx1"/>
              </a:solidFill>
            </a:endParaRPr>
          </a:p>
          <a:p>
            <a:pPr marL="1428750" indent="-514350">
              <a:buAutoNum type="arabicParenBoth"/>
            </a:pPr>
            <a:r>
              <a:rPr lang="en-US" sz="2800" dirty="0">
                <a:solidFill>
                  <a:schemeClr val="tx1"/>
                </a:solidFill>
              </a:rPr>
              <a:t>Will the testimony assist the trier of fact? </a:t>
            </a:r>
          </a:p>
          <a:p>
            <a:pPr marL="1428750" indent="-514350">
              <a:buAutoNum type="arabicParenBoth"/>
            </a:pPr>
            <a:r>
              <a:rPr lang="en-US" sz="2800" dirty="0">
                <a:solidFill>
                  <a:schemeClr val="tx1"/>
                </a:solidFill>
              </a:rPr>
              <a:t>Is the witness qualified to testify as an expert by knowledge, skill, experience, training or education. </a:t>
            </a:r>
          </a:p>
          <a:p>
            <a:endParaRPr lang="en-US" sz="2800" dirty="0">
              <a:solidFill>
                <a:schemeClr val="tx1"/>
              </a:solidFill>
            </a:endParaRPr>
          </a:p>
          <a:p>
            <a:pPr marL="0" indent="0">
              <a:buNone/>
            </a:pPr>
            <a:r>
              <a:rPr lang="en-US" sz="2800" dirty="0">
                <a:solidFill>
                  <a:schemeClr val="tx1"/>
                </a:solidFill>
              </a:rPr>
              <a:t>Proponent of the expert bears the burden to prove these by a preponderance of evidence </a:t>
            </a:r>
          </a:p>
          <a:p>
            <a:pPr marL="914400" indent="0">
              <a:buNone/>
            </a:pPr>
            <a:r>
              <a:rPr lang="en-US" sz="2800" dirty="0">
                <a:solidFill>
                  <a:schemeClr val="tx1"/>
                </a:solidFill>
              </a:rPr>
              <a:t>	</a:t>
            </a:r>
            <a:r>
              <a:rPr lang="en-US" sz="2000" i="1" dirty="0" err="1">
                <a:solidFill>
                  <a:schemeClr val="tx1"/>
                </a:solidFill>
              </a:rPr>
              <a:t>Ranes</a:t>
            </a:r>
            <a:r>
              <a:rPr lang="en-US" sz="2000" i="1" dirty="0">
                <a:solidFill>
                  <a:schemeClr val="tx1"/>
                </a:solidFill>
              </a:rPr>
              <a:t> v. Adams Laboratories</a:t>
            </a:r>
            <a:r>
              <a:rPr lang="en-US" sz="2000" dirty="0">
                <a:solidFill>
                  <a:schemeClr val="tx1"/>
                </a:solidFill>
              </a:rPr>
              <a:t>, 778 N.W.2d 677 (Iowa 2010)</a:t>
            </a:r>
            <a:endParaRPr lang="en-US" sz="2800" dirty="0">
              <a:solidFill>
                <a:schemeClr val="tx1"/>
              </a:solidFill>
            </a:endParaRPr>
          </a:p>
          <a:p>
            <a:endParaRPr lang="en-US" sz="2800" dirty="0"/>
          </a:p>
        </p:txBody>
      </p:sp>
      <p:sp>
        <p:nvSpPr>
          <p:cNvPr id="5" name="Text Placeholder 4">
            <a:extLst>
              <a:ext uri="{FF2B5EF4-FFF2-40B4-BE49-F238E27FC236}">
                <a16:creationId xmlns:a16="http://schemas.microsoft.com/office/drawing/2014/main" id="{872EA09B-8C26-FFFF-CF2F-9B0DFF300854}"/>
              </a:ext>
            </a:extLst>
          </p:cNvPr>
          <p:cNvSpPr>
            <a:spLocks noGrp="1"/>
          </p:cNvSpPr>
          <p:nvPr>
            <p:ph type="body" sz="quarter" idx="233"/>
          </p:nvPr>
        </p:nvSpPr>
        <p:spPr/>
        <p:txBody>
          <a:bodyPr/>
          <a:lstStyle/>
          <a:p>
            <a:endParaRPr lang="en-US" dirty="0"/>
          </a:p>
        </p:txBody>
      </p:sp>
      <p:sp>
        <p:nvSpPr>
          <p:cNvPr id="6" name="Date Placeholder 5">
            <a:extLst>
              <a:ext uri="{FF2B5EF4-FFF2-40B4-BE49-F238E27FC236}">
                <a16:creationId xmlns:a16="http://schemas.microsoft.com/office/drawing/2014/main" id="{6BFAF54D-AAE7-F637-2474-F631DA7324D2}"/>
              </a:ext>
            </a:extLst>
          </p:cNvPr>
          <p:cNvSpPr>
            <a:spLocks noGrp="1"/>
          </p:cNvSpPr>
          <p:nvPr>
            <p:ph type="dt" sz="half" idx="14"/>
          </p:nvPr>
        </p:nvSpPr>
        <p:spPr/>
        <p:txBody>
          <a:bodyPr/>
          <a:lstStyle/>
          <a:p>
            <a:endParaRPr lang="en-GB" dirty="0"/>
          </a:p>
        </p:txBody>
      </p:sp>
      <p:sp>
        <p:nvSpPr>
          <p:cNvPr id="7" name="Footer Placeholder 6">
            <a:extLst>
              <a:ext uri="{FF2B5EF4-FFF2-40B4-BE49-F238E27FC236}">
                <a16:creationId xmlns:a16="http://schemas.microsoft.com/office/drawing/2014/main" id="{5CE1E1CE-390F-EF03-E4D7-4486A76E0F05}"/>
              </a:ext>
            </a:extLst>
          </p:cNvPr>
          <p:cNvSpPr>
            <a:spLocks noGrp="1"/>
          </p:cNvSpPr>
          <p:nvPr>
            <p:ph type="ftr" sz="quarter" idx="15"/>
          </p:nvPr>
        </p:nvSpPr>
        <p:spPr/>
        <p:txBody>
          <a:bodyPr/>
          <a:lstStyle/>
          <a:p>
            <a:endParaRPr lang="en-GB" dirty="0"/>
          </a:p>
        </p:txBody>
      </p:sp>
      <p:sp>
        <p:nvSpPr>
          <p:cNvPr id="8" name="Slide Number Placeholder 7">
            <a:extLst>
              <a:ext uri="{FF2B5EF4-FFF2-40B4-BE49-F238E27FC236}">
                <a16:creationId xmlns:a16="http://schemas.microsoft.com/office/drawing/2014/main" id="{C3BA86A9-5CA5-FA22-E1C1-36072048CAC6}"/>
              </a:ext>
            </a:extLst>
          </p:cNvPr>
          <p:cNvSpPr>
            <a:spLocks noGrp="1"/>
          </p:cNvSpPr>
          <p:nvPr>
            <p:ph type="sldNum" sz="quarter" idx="16"/>
          </p:nvPr>
        </p:nvSpPr>
        <p:spPr/>
        <p:txBody>
          <a:bodyPr/>
          <a:lstStyle/>
          <a:p>
            <a:fld id="{23AA811B-2EBD-4900-905E-5BE206449611}" type="slidenum">
              <a:rPr lang="en-GB" smtClean="0"/>
              <a:pPr/>
              <a:t>20</a:t>
            </a:fld>
            <a:endParaRPr lang="en-GB" dirty="0"/>
          </a:p>
        </p:txBody>
      </p:sp>
      <p:pic>
        <p:nvPicPr>
          <p:cNvPr id="9" name="Picture 8">
            <a:extLst>
              <a:ext uri="{FF2B5EF4-FFF2-40B4-BE49-F238E27FC236}">
                <a16:creationId xmlns:a16="http://schemas.microsoft.com/office/drawing/2014/main" id="{3F462E3B-6B4E-C483-1D93-DB04B9F8AEA2}"/>
              </a:ext>
            </a:extLst>
          </p:cNvPr>
          <p:cNvPicPr>
            <a:picLocks noChangeAspect="1"/>
          </p:cNvPicPr>
          <p:nvPr/>
        </p:nvPicPr>
        <p:blipFill>
          <a:blip r:embed="rId2"/>
          <a:stretch>
            <a:fillRect/>
          </a:stretch>
        </p:blipFill>
        <p:spPr>
          <a:xfrm>
            <a:off x="9953127" y="5617278"/>
            <a:ext cx="1758633" cy="664722"/>
          </a:xfrm>
          <a:prstGeom prst="rect">
            <a:avLst/>
          </a:prstGeom>
        </p:spPr>
      </p:pic>
    </p:spTree>
    <p:extLst>
      <p:ext uri="{BB962C8B-B14F-4D97-AF65-F5344CB8AC3E}">
        <p14:creationId xmlns:p14="http://schemas.microsoft.com/office/powerpoint/2010/main" val="23995871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789B5-5CCF-1D37-FEB8-AF0CE2E19569}"/>
              </a:ext>
            </a:extLst>
          </p:cNvPr>
          <p:cNvSpPr>
            <a:spLocks noGrp="1"/>
          </p:cNvSpPr>
          <p:nvPr>
            <p:ph type="title"/>
          </p:nvPr>
        </p:nvSpPr>
        <p:spPr>
          <a:xfrm>
            <a:off x="574800" y="621719"/>
            <a:ext cx="11041200" cy="460800"/>
          </a:xfrm>
        </p:spPr>
        <p:txBody>
          <a:bodyPr/>
          <a:lstStyle/>
          <a:p>
            <a:pPr algn="ctr"/>
            <a:r>
              <a:rPr lang="en-US" sz="3600" dirty="0"/>
              <a:t>Iowa Rule 5.702</a:t>
            </a:r>
          </a:p>
        </p:txBody>
      </p:sp>
      <p:sp>
        <p:nvSpPr>
          <p:cNvPr id="3" name="Subtitle 2">
            <a:extLst>
              <a:ext uri="{FF2B5EF4-FFF2-40B4-BE49-F238E27FC236}">
                <a16:creationId xmlns:a16="http://schemas.microsoft.com/office/drawing/2014/main" id="{E71C6814-C797-E7CD-AC3E-E6CB49327512}"/>
              </a:ext>
            </a:extLst>
          </p:cNvPr>
          <p:cNvSpPr>
            <a:spLocks noGrp="1"/>
          </p:cNvSpPr>
          <p:nvPr>
            <p:ph type="subTitle" idx="13"/>
          </p:nvPr>
        </p:nvSpPr>
        <p:spPr>
          <a:xfrm>
            <a:off x="576000" y="1036800"/>
            <a:ext cx="10945440" cy="45719"/>
          </a:xfrm>
        </p:spPr>
        <p:txBody>
          <a:bodyPr/>
          <a:lstStyle/>
          <a:p>
            <a:endParaRPr lang="en-US" dirty="0"/>
          </a:p>
        </p:txBody>
      </p:sp>
      <p:sp>
        <p:nvSpPr>
          <p:cNvPr id="4" name="Content Placeholder 3">
            <a:extLst>
              <a:ext uri="{FF2B5EF4-FFF2-40B4-BE49-F238E27FC236}">
                <a16:creationId xmlns:a16="http://schemas.microsoft.com/office/drawing/2014/main" id="{4FE02B3C-F365-4936-34FB-D29565C58CA5}"/>
              </a:ext>
            </a:extLst>
          </p:cNvPr>
          <p:cNvSpPr>
            <a:spLocks noGrp="1"/>
          </p:cNvSpPr>
          <p:nvPr>
            <p:ph idx="1"/>
          </p:nvPr>
        </p:nvSpPr>
        <p:spPr>
          <a:xfrm>
            <a:off x="480240" y="1411757"/>
            <a:ext cx="11041200" cy="4575493"/>
          </a:xfrm>
        </p:spPr>
        <p:txBody>
          <a:bodyPr/>
          <a:lstStyle/>
          <a:p>
            <a:endParaRPr lang="en-US" sz="2800" dirty="0"/>
          </a:p>
          <a:p>
            <a:r>
              <a:rPr lang="en-US" sz="2800" dirty="0">
                <a:solidFill>
                  <a:schemeClr val="tx1"/>
                </a:solidFill>
              </a:rPr>
              <a:t>Will the testimony assist the trier of fact? </a:t>
            </a:r>
          </a:p>
          <a:p>
            <a:endParaRPr lang="en-US" sz="2800" dirty="0">
              <a:solidFill>
                <a:schemeClr val="tx1"/>
              </a:solidFill>
            </a:endParaRPr>
          </a:p>
          <a:p>
            <a:pPr marL="857250" indent="-857250"/>
            <a:r>
              <a:rPr lang="en-US" sz="2800" dirty="0">
                <a:solidFill>
                  <a:schemeClr val="tx1"/>
                </a:solidFill>
              </a:rPr>
              <a:t>Is it </a:t>
            </a:r>
            <a:r>
              <a:rPr lang="en-US" sz="2800" b="1" dirty="0">
                <a:solidFill>
                  <a:schemeClr val="tx1"/>
                </a:solidFill>
              </a:rPr>
              <a:t>relevant</a:t>
            </a:r>
            <a:r>
              <a:rPr lang="en-US" sz="2800" dirty="0">
                <a:solidFill>
                  <a:schemeClr val="tx1"/>
                </a:solidFill>
              </a:rPr>
              <a:t>? </a:t>
            </a:r>
          </a:p>
          <a:p>
            <a:pPr marL="1771650" indent="-1771650">
              <a:buNone/>
            </a:pPr>
            <a:r>
              <a:rPr lang="en-US" sz="2800" dirty="0">
                <a:solidFill>
                  <a:schemeClr val="tx1"/>
                </a:solidFill>
              </a:rPr>
              <a:t>	The analysis is identical to federal court.  </a:t>
            </a:r>
          </a:p>
          <a:p>
            <a:pPr marL="1828800" indent="0">
              <a:buNone/>
            </a:pPr>
            <a:r>
              <a:rPr lang="en-US" sz="2800" dirty="0">
                <a:solidFill>
                  <a:schemeClr val="tx1"/>
                </a:solidFill>
              </a:rPr>
              <a:t>Rule 403 applies as well. </a:t>
            </a:r>
          </a:p>
          <a:p>
            <a:pPr marL="857250" indent="-857250"/>
            <a:r>
              <a:rPr lang="en-US" sz="2800" dirty="0">
                <a:solidFill>
                  <a:schemeClr val="tx1"/>
                </a:solidFill>
              </a:rPr>
              <a:t>Is it </a:t>
            </a:r>
            <a:r>
              <a:rPr lang="en-US" sz="2800" b="1" dirty="0">
                <a:solidFill>
                  <a:schemeClr val="tx1"/>
                </a:solidFill>
              </a:rPr>
              <a:t>reliable</a:t>
            </a:r>
            <a:r>
              <a:rPr lang="en-US" sz="2800" dirty="0">
                <a:solidFill>
                  <a:schemeClr val="tx1"/>
                </a:solidFill>
              </a:rPr>
              <a:t>?  </a:t>
            </a:r>
          </a:p>
          <a:p>
            <a:pPr marL="1828800" indent="-914400">
              <a:buNone/>
            </a:pPr>
            <a:r>
              <a:rPr lang="en-US" sz="2800" dirty="0">
                <a:solidFill>
                  <a:schemeClr val="tx1"/>
                </a:solidFill>
              </a:rPr>
              <a:t>	The analysis is much less formal or rigorous than federal court. 	</a:t>
            </a:r>
          </a:p>
          <a:p>
            <a:endParaRPr lang="en-US" sz="2800" dirty="0"/>
          </a:p>
        </p:txBody>
      </p:sp>
      <p:sp>
        <p:nvSpPr>
          <p:cNvPr id="5" name="Text Placeholder 4">
            <a:extLst>
              <a:ext uri="{FF2B5EF4-FFF2-40B4-BE49-F238E27FC236}">
                <a16:creationId xmlns:a16="http://schemas.microsoft.com/office/drawing/2014/main" id="{872EA09B-8C26-FFFF-CF2F-9B0DFF300854}"/>
              </a:ext>
            </a:extLst>
          </p:cNvPr>
          <p:cNvSpPr>
            <a:spLocks noGrp="1"/>
          </p:cNvSpPr>
          <p:nvPr>
            <p:ph type="body" sz="quarter" idx="233"/>
          </p:nvPr>
        </p:nvSpPr>
        <p:spPr/>
        <p:txBody>
          <a:bodyPr/>
          <a:lstStyle/>
          <a:p>
            <a:endParaRPr lang="en-US" dirty="0"/>
          </a:p>
        </p:txBody>
      </p:sp>
      <p:sp>
        <p:nvSpPr>
          <p:cNvPr id="6" name="Date Placeholder 5">
            <a:extLst>
              <a:ext uri="{FF2B5EF4-FFF2-40B4-BE49-F238E27FC236}">
                <a16:creationId xmlns:a16="http://schemas.microsoft.com/office/drawing/2014/main" id="{6BFAF54D-AAE7-F637-2474-F631DA7324D2}"/>
              </a:ext>
            </a:extLst>
          </p:cNvPr>
          <p:cNvSpPr>
            <a:spLocks noGrp="1"/>
          </p:cNvSpPr>
          <p:nvPr>
            <p:ph type="dt" sz="half" idx="14"/>
          </p:nvPr>
        </p:nvSpPr>
        <p:spPr/>
        <p:txBody>
          <a:bodyPr/>
          <a:lstStyle/>
          <a:p>
            <a:endParaRPr lang="en-GB" dirty="0"/>
          </a:p>
        </p:txBody>
      </p:sp>
      <p:sp>
        <p:nvSpPr>
          <p:cNvPr id="7" name="Footer Placeholder 6">
            <a:extLst>
              <a:ext uri="{FF2B5EF4-FFF2-40B4-BE49-F238E27FC236}">
                <a16:creationId xmlns:a16="http://schemas.microsoft.com/office/drawing/2014/main" id="{5CE1E1CE-390F-EF03-E4D7-4486A76E0F05}"/>
              </a:ext>
            </a:extLst>
          </p:cNvPr>
          <p:cNvSpPr>
            <a:spLocks noGrp="1"/>
          </p:cNvSpPr>
          <p:nvPr>
            <p:ph type="ftr" sz="quarter" idx="15"/>
          </p:nvPr>
        </p:nvSpPr>
        <p:spPr/>
        <p:txBody>
          <a:bodyPr/>
          <a:lstStyle/>
          <a:p>
            <a:endParaRPr lang="en-GB" dirty="0"/>
          </a:p>
        </p:txBody>
      </p:sp>
      <p:sp>
        <p:nvSpPr>
          <p:cNvPr id="8" name="Slide Number Placeholder 7">
            <a:extLst>
              <a:ext uri="{FF2B5EF4-FFF2-40B4-BE49-F238E27FC236}">
                <a16:creationId xmlns:a16="http://schemas.microsoft.com/office/drawing/2014/main" id="{C3BA86A9-5CA5-FA22-E1C1-36072048CAC6}"/>
              </a:ext>
            </a:extLst>
          </p:cNvPr>
          <p:cNvSpPr>
            <a:spLocks noGrp="1"/>
          </p:cNvSpPr>
          <p:nvPr>
            <p:ph type="sldNum" sz="quarter" idx="16"/>
          </p:nvPr>
        </p:nvSpPr>
        <p:spPr/>
        <p:txBody>
          <a:bodyPr/>
          <a:lstStyle/>
          <a:p>
            <a:fld id="{23AA811B-2EBD-4900-905E-5BE206449611}" type="slidenum">
              <a:rPr lang="en-GB" smtClean="0"/>
              <a:pPr/>
              <a:t>21</a:t>
            </a:fld>
            <a:endParaRPr lang="en-GB" dirty="0"/>
          </a:p>
        </p:txBody>
      </p:sp>
      <p:pic>
        <p:nvPicPr>
          <p:cNvPr id="9" name="Picture 8">
            <a:extLst>
              <a:ext uri="{FF2B5EF4-FFF2-40B4-BE49-F238E27FC236}">
                <a16:creationId xmlns:a16="http://schemas.microsoft.com/office/drawing/2014/main" id="{C5E042C3-1868-098E-86CF-278DB2B58D81}"/>
              </a:ext>
            </a:extLst>
          </p:cNvPr>
          <p:cNvPicPr>
            <a:picLocks noChangeAspect="1"/>
          </p:cNvPicPr>
          <p:nvPr/>
        </p:nvPicPr>
        <p:blipFill>
          <a:blip r:embed="rId2"/>
          <a:stretch>
            <a:fillRect/>
          </a:stretch>
        </p:blipFill>
        <p:spPr>
          <a:xfrm>
            <a:off x="9793320" y="5654889"/>
            <a:ext cx="1758633" cy="664722"/>
          </a:xfrm>
          <a:prstGeom prst="rect">
            <a:avLst/>
          </a:prstGeom>
        </p:spPr>
      </p:pic>
    </p:spTree>
    <p:extLst>
      <p:ext uri="{BB962C8B-B14F-4D97-AF65-F5344CB8AC3E}">
        <p14:creationId xmlns:p14="http://schemas.microsoft.com/office/powerpoint/2010/main" val="25415269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789B5-5CCF-1D37-FEB8-AF0CE2E19569}"/>
              </a:ext>
            </a:extLst>
          </p:cNvPr>
          <p:cNvSpPr>
            <a:spLocks noGrp="1"/>
          </p:cNvSpPr>
          <p:nvPr>
            <p:ph type="title"/>
          </p:nvPr>
        </p:nvSpPr>
        <p:spPr>
          <a:xfrm>
            <a:off x="480240" y="598859"/>
            <a:ext cx="11041200" cy="460800"/>
          </a:xfrm>
        </p:spPr>
        <p:txBody>
          <a:bodyPr/>
          <a:lstStyle/>
          <a:p>
            <a:pPr algn="ctr"/>
            <a:r>
              <a:rPr lang="en-US" sz="3600" dirty="0"/>
              <a:t>Is the Testimony Reliable?</a:t>
            </a:r>
          </a:p>
        </p:txBody>
      </p:sp>
      <p:sp>
        <p:nvSpPr>
          <p:cNvPr id="3" name="Subtitle 2">
            <a:extLst>
              <a:ext uri="{FF2B5EF4-FFF2-40B4-BE49-F238E27FC236}">
                <a16:creationId xmlns:a16="http://schemas.microsoft.com/office/drawing/2014/main" id="{E71C6814-C797-E7CD-AC3E-E6CB49327512}"/>
              </a:ext>
            </a:extLst>
          </p:cNvPr>
          <p:cNvSpPr>
            <a:spLocks noGrp="1"/>
          </p:cNvSpPr>
          <p:nvPr>
            <p:ph type="subTitle" idx="13"/>
          </p:nvPr>
        </p:nvSpPr>
        <p:spPr>
          <a:xfrm>
            <a:off x="576000" y="1036800"/>
            <a:ext cx="10945440" cy="45719"/>
          </a:xfrm>
        </p:spPr>
        <p:txBody>
          <a:bodyPr/>
          <a:lstStyle/>
          <a:p>
            <a:endParaRPr lang="en-US" dirty="0"/>
          </a:p>
        </p:txBody>
      </p:sp>
      <p:sp>
        <p:nvSpPr>
          <p:cNvPr id="4" name="Content Placeholder 3">
            <a:extLst>
              <a:ext uri="{FF2B5EF4-FFF2-40B4-BE49-F238E27FC236}">
                <a16:creationId xmlns:a16="http://schemas.microsoft.com/office/drawing/2014/main" id="{4FE02B3C-F365-4936-34FB-D29565C58CA5}"/>
              </a:ext>
            </a:extLst>
          </p:cNvPr>
          <p:cNvSpPr>
            <a:spLocks noGrp="1"/>
          </p:cNvSpPr>
          <p:nvPr>
            <p:ph idx="1"/>
          </p:nvPr>
        </p:nvSpPr>
        <p:spPr>
          <a:xfrm>
            <a:off x="480240" y="1411757"/>
            <a:ext cx="11041200" cy="4575493"/>
          </a:xfrm>
        </p:spPr>
        <p:txBody>
          <a:bodyPr/>
          <a:lstStyle/>
          <a:p>
            <a:pPr marL="0" indent="0" algn="just">
              <a:buNone/>
            </a:pPr>
            <a:r>
              <a:rPr lang="en-US" sz="2800" b="1" dirty="0">
                <a:solidFill>
                  <a:schemeClr val="tx1"/>
                </a:solidFill>
              </a:rPr>
              <a:t>Reliability</a:t>
            </a:r>
            <a:r>
              <a:rPr lang="en-US" sz="2800" dirty="0">
                <a:solidFill>
                  <a:schemeClr val="tx1"/>
                </a:solidFill>
              </a:rPr>
              <a:t> is left to the Judge on a </a:t>
            </a:r>
            <a:r>
              <a:rPr lang="en-US" sz="2800" b="1" dirty="0">
                <a:solidFill>
                  <a:schemeClr val="tx1"/>
                </a:solidFill>
              </a:rPr>
              <a:t>case-by-case </a:t>
            </a:r>
            <a:r>
              <a:rPr lang="en-US" sz="2800" dirty="0">
                <a:solidFill>
                  <a:schemeClr val="tx1"/>
                </a:solidFill>
              </a:rPr>
              <a:t>basis, subject to a few broad limitations.  </a:t>
            </a:r>
          </a:p>
          <a:p>
            <a:pPr algn="just"/>
            <a:endParaRPr lang="en-US" sz="2800" dirty="0">
              <a:solidFill>
                <a:schemeClr val="tx1"/>
              </a:solidFill>
            </a:endParaRPr>
          </a:p>
          <a:p>
            <a:pPr marL="914400" indent="0" algn="just">
              <a:buNone/>
            </a:pPr>
            <a:r>
              <a:rPr lang="en-US" sz="2800" dirty="0">
                <a:solidFill>
                  <a:schemeClr val="tx1"/>
                </a:solidFill>
              </a:rPr>
              <a:t>Courts are instructed to use an </a:t>
            </a:r>
            <a:r>
              <a:rPr lang="en-US" sz="2800" b="1" dirty="0">
                <a:solidFill>
                  <a:schemeClr val="tx1"/>
                </a:solidFill>
              </a:rPr>
              <a:t>“ad hoc approach” </a:t>
            </a:r>
            <a:r>
              <a:rPr lang="en-US" sz="2800" dirty="0">
                <a:solidFill>
                  <a:schemeClr val="tx1"/>
                </a:solidFill>
              </a:rPr>
              <a:t>to consider whether the expert testimony is reliable enough to assist the trier of fact. </a:t>
            </a:r>
          </a:p>
          <a:p>
            <a:pPr algn="just"/>
            <a:endParaRPr lang="en-US" sz="2800" dirty="0">
              <a:solidFill>
                <a:schemeClr val="tx1"/>
              </a:solidFill>
            </a:endParaRPr>
          </a:p>
          <a:p>
            <a:pPr marL="914400" indent="0" algn="just">
              <a:buNone/>
            </a:pPr>
            <a:r>
              <a:rPr lang="en-US" sz="2800" dirty="0">
                <a:solidFill>
                  <a:schemeClr val="tx1"/>
                </a:solidFill>
              </a:rPr>
              <a:t>Judge’s decision won’t be overturned unless “manifest abuse of discretion” and prejudice.</a:t>
            </a:r>
          </a:p>
          <a:p>
            <a:pPr marL="1828800" lvl="1" indent="0" algn="just">
              <a:buNone/>
            </a:pPr>
            <a:r>
              <a:rPr lang="en-US" sz="2000" i="1" dirty="0">
                <a:solidFill>
                  <a:schemeClr val="tx1"/>
                </a:solidFill>
              </a:rPr>
              <a:t>State v. Hall</a:t>
            </a:r>
            <a:r>
              <a:rPr lang="en-US" sz="2000" dirty="0">
                <a:solidFill>
                  <a:schemeClr val="tx1"/>
                </a:solidFill>
              </a:rPr>
              <a:t>, 297 N.W.2d 80 (1980)</a:t>
            </a:r>
          </a:p>
          <a:p>
            <a:pPr marL="1828800" lvl="1" indent="0" algn="just">
              <a:buNone/>
            </a:pPr>
            <a:r>
              <a:rPr lang="en-US" sz="2000" i="1" dirty="0" err="1">
                <a:solidFill>
                  <a:schemeClr val="tx1"/>
                </a:solidFill>
              </a:rPr>
              <a:t>Ranes</a:t>
            </a:r>
            <a:r>
              <a:rPr lang="en-US" sz="2000" i="1" dirty="0">
                <a:solidFill>
                  <a:schemeClr val="tx1"/>
                </a:solidFill>
              </a:rPr>
              <a:t> v. Adams Laboratories</a:t>
            </a:r>
            <a:r>
              <a:rPr lang="en-US" sz="2000" dirty="0">
                <a:solidFill>
                  <a:schemeClr val="tx1"/>
                </a:solidFill>
              </a:rPr>
              <a:t>, 778 N.W.2d 677 (Iowa 2010)</a:t>
            </a:r>
            <a:endParaRPr lang="en-US" sz="2800" dirty="0">
              <a:solidFill>
                <a:schemeClr val="tx1"/>
              </a:solidFill>
            </a:endParaRPr>
          </a:p>
          <a:p>
            <a:pPr marL="1828800" lvl="1" indent="0" algn="just">
              <a:buNone/>
            </a:pPr>
            <a:endParaRPr lang="en-US" sz="2000" dirty="0"/>
          </a:p>
          <a:p>
            <a:pPr marL="0" indent="0">
              <a:buNone/>
            </a:pPr>
            <a:r>
              <a:rPr lang="en-US" sz="2800" dirty="0"/>
              <a:t>	</a:t>
            </a:r>
          </a:p>
        </p:txBody>
      </p:sp>
      <p:sp>
        <p:nvSpPr>
          <p:cNvPr id="5" name="Text Placeholder 4">
            <a:extLst>
              <a:ext uri="{FF2B5EF4-FFF2-40B4-BE49-F238E27FC236}">
                <a16:creationId xmlns:a16="http://schemas.microsoft.com/office/drawing/2014/main" id="{872EA09B-8C26-FFFF-CF2F-9B0DFF300854}"/>
              </a:ext>
            </a:extLst>
          </p:cNvPr>
          <p:cNvSpPr>
            <a:spLocks noGrp="1"/>
          </p:cNvSpPr>
          <p:nvPr>
            <p:ph type="body" sz="quarter" idx="233"/>
          </p:nvPr>
        </p:nvSpPr>
        <p:spPr/>
        <p:txBody>
          <a:bodyPr/>
          <a:lstStyle/>
          <a:p>
            <a:endParaRPr lang="en-US" dirty="0"/>
          </a:p>
        </p:txBody>
      </p:sp>
      <p:sp>
        <p:nvSpPr>
          <p:cNvPr id="6" name="Date Placeholder 5">
            <a:extLst>
              <a:ext uri="{FF2B5EF4-FFF2-40B4-BE49-F238E27FC236}">
                <a16:creationId xmlns:a16="http://schemas.microsoft.com/office/drawing/2014/main" id="{6BFAF54D-AAE7-F637-2474-F631DA7324D2}"/>
              </a:ext>
            </a:extLst>
          </p:cNvPr>
          <p:cNvSpPr>
            <a:spLocks noGrp="1"/>
          </p:cNvSpPr>
          <p:nvPr>
            <p:ph type="dt" sz="half" idx="14"/>
          </p:nvPr>
        </p:nvSpPr>
        <p:spPr/>
        <p:txBody>
          <a:bodyPr/>
          <a:lstStyle/>
          <a:p>
            <a:endParaRPr lang="en-GB" dirty="0"/>
          </a:p>
        </p:txBody>
      </p:sp>
      <p:sp>
        <p:nvSpPr>
          <p:cNvPr id="7" name="Footer Placeholder 6">
            <a:extLst>
              <a:ext uri="{FF2B5EF4-FFF2-40B4-BE49-F238E27FC236}">
                <a16:creationId xmlns:a16="http://schemas.microsoft.com/office/drawing/2014/main" id="{5CE1E1CE-390F-EF03-E4D7-4486A76E0F05}"/>
              </a:ext>
            </a:extLst>
          </p:cNvPr>
          <p:cNvSpPr>
            <a:spLocks noGrp="1"/>
          </p:cNvSpPr>
          <p:nvPr>
            <p:ph type="ftr" sz="quarter" idx="15"/>
          </p:nvPr>
        </p:nvSpPr>
        <p:spPr/>
        <p:txBody>
          <a:bodyPr/>
          <a:lstStyle/>
          <a:p>
            <a:endParaRPr lang="en-GB" dirty="0"/>
          </a:p>
        </p:txBody>
      </p:sp>
      <p:sp>
        <p:nvSpPr>
          <p:cNvPr id="8" name="Slide Number Placeholder 7">
            <a:extLst>
              <a:ext uri="{FF2B5EF4-FFF2-40B4-BE49-F238E27FC236}">
                <a16:creationId xmlns:a16="http://schemas.microsoft.com/office/drawing/2014/main" id="{C3BA86A9-5CA5-FA22-E1C1-36072048CAC6}"/>
              </a:ext>
            </a:extLst>
          </p:cNvPr>
          <p:cNvSpPr>
            <a:spLocks noGrp="1"/>
          </p:cNvSpPr>
          <p:nvPr>
            <p:ph type="sldNum" sz="quarter" idx="16"/>
          </p:nvPr>
        </p:nvSpPr>
        <p:spPr/>
        <p:txBody>
          <a:bodyPr/>
          <a:lstStyle/>
          <a:p>
            <a:fld id="{23AA811B-2EBD-4900-905E-5BE206449611}" type="slidenum">
              <a:rPr lang="en-GB" smtClean="0"/>
              <a:pPr/>
              <a:t>22</a:t>
            </a:fld>
            <a:endParaRPr lang="en-GB" dirty="0"/>
          </a:p>
        </p:txBody>
      </p:sp>
      <p:pic>
        <p:nvPicPr>
          <p:cNvPr id="9" name="Picture 8">
            <a:extLst>
              <a:ext uri="{FF2B5EF4-FFF2-40B4-BE49-F238E27FC236}">
                <a16:creationId xmlns:a16="http://schemas.microsoft.com/office/drawing/2014/main" id="{C9A4CACB-BF34-3248-40CA-B68E7BBFC9A6}"/>
              </a:ext>
            </a:extLst>
          </p:cNvPr>
          <p:cNvPicPr>
            <a:picLocks noChangeAspect="1"/>
          </p:cNvPicPr>
          <p:nvPr/>
        </p:nvPicPr>
        <p:blipFill>
          <a:blip r:embed="rId2"/>
          <a:stretch>
            <a:fillRect/>
          </a:stretch>
        </p:blipFill>
        <p:spPr>
          <a:xfrm>
            <a:off x="10082371" y="5710878"/>
            <a:ext cx="1758633" cy="664722"/>
          </a:xfrm>
          <a:prstGeom prst="rect">
            <a:avLst/>
          </a:prstGeom>
        </p:spPr>
      </p:pic>
    </p:spTree>
    <p:extLst>
      <p:ext uri="{BB962C8B-B14F-4D97-AF65-F5344CB8AC3E}">
        <p14:creationId xmlns:p14="http://schemas.microsoft.com/office/powerpoint/2010/main" val="12536392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789B5-5CCF-1D37-FEB8-AF0CE2E19569}"/>
              </a:ext>
            </a:extLst>
          </p:cNvPr>
          <p:cNvSpPr>
            <a:spLocks noGrp="1"/>
          </p:cNvSpPr>
          <p:nvPr>
            <p:ph type="title"/>
          </p:nvPr>
        </p:nvSpPr>
        <p:spPr>
          <a:xfrm>
            <a:off x="574800" y="621719"/>
            <a:ext cx="11041200" cy="460800"/>
          </a:xfrm>
        </p:spPr>
        <p:txBody>
          <a:bodyPr/>
          <a:lstStyle/>
          <a:p>
            <a:pPr algn="ctr"/>
            <a:r>
              <a:rPr lang="en-US" sz="3600" dirty="0"/>
              <a:t>Is the Testimony Reliable?</a:t>
            </a:r>
          </a:p>
        </p:txBody>
      </p:sp>
      <p:sp>
        <p:nvSpPr>
          <p:cNvPr id="3" name="Subtitle 2">
            <a:extLst>
              <a:ext uri="{FF2B5EF4-FFF2-40B4-BE49-F238E27FC236}">
                <a16:creationId xmlns:a16="http://schemas.microsoft.com/office/drawing/2014/main" id="{E71C6814-C797-E7CD-AC3E-E6CB49327512}"/>
              </a:ext>
            </a:extLst>
          </p:cNvPr>
          <p:cNvSpPr>
            <a:spLocks noGrp="1"/>
          </p:cNvSpPr>
          <p:nvPr>
            <p:ph type="subTitle" idx="13"/>
          </p:nvPr>
        </p:nvSpPr>
        <p:spPr>
          <a:xfrm>
            <a:off x="576000" y="1036800"/>
            <a:ext cx="10945440" cy="45719"/>
          </a:xfrm>
        </p:spPr>
        <p:txBody>
          <a:bodyPr/>
          <a:lstStyle/>
          <a:p>
            <a:endParaRPr lang="en-US" dirty="0"/>
          </a:p>
        </p:txBody>
      </p:sp>
      <p:sp>
        <p:nvSpPr>
          <p:cNvPr id="4" name="Content Placeholder 3">
            <a:extLst>
              <a:ext uri="{FF2B5EF4-FFF2-40B4-BE49-F238E27FC236}">
                <a16:creationId xmlns:a16="http://schemas.microsoft.com/office/drawing/2014/main" id="{4FE02B3C-F365-4936-34FB-D29565C58CA5}"/>
              </a:ext>
            </a:extLst>
          </p:cNvPr>
          <p:cNvSpPr>
            <a:spLocks noGrp="1"/>
          </p:cNvSpPr>
          <p:nvPr>
            <p:ph idx="1"/>
          </p:nvPr>
        </p:nvSpPr>
        <p:spPr>
          <a:xfrm>
            <a:off x="480240" y="1411757"/>
            <a:ext cx="11041200" cy="4575493"/>
          </a:xfrm>
        </p:spPr>
        <p:txBody>
          <a:bodyPr/>
          <a:lstStyle/>
          <a:p>
            <a:endParaRPr lang="en-US" sz="2800" dirty="0"/>
          </a:p>
          <a:p>
            <a:pPr marL="0" indent="0" algn="just">
              <a:buNone/>
            </a:pPr>
            <a:r>
              <a:rPr lang="en-US" sz="2800" dirty="0">
                <a:solidFill>
                  <a:schemeClr val="tx1"/>
                </a:solidFill>
              </a:rPr>
              <a:t>What does </a:t>
            </a:r>
            <a:r>
              <a:rPr lang="en-US" sz="2800" b="1" dirty="0">
                <a:solidFill>
                  <a:schemeClr val="tx1"/>
                </a:solidFill>
              </a:rPr>
              <a:t>“ad hoc” </a:t>
            </a:r>
            <a:r>
              <a:rPr lang="en-US" sz="2800" dirty="0">
                <a:solidFill>
                  <a:schemeClr val="tx1"/>
                </a:solidFill>
              </a:rPr>
              <a:t>mean</a:t>
            </a:r>
            <a:r>
              <a:rPr lang="en-US" sz="2800" b="1" dirty="0">
                <a:solidFill>
                  <a:schemeClr val="tx1"/>
                </a:solidFill>
              </a:rPr>
              <a:t> </a:t>
            </a:r>
            <a:r>
              <a:rPr lang="en-US" sz="2800" dirty="0">
                <a:solidFill>
                  <a:schemeClr val="tx1"/>
                </a:solidFill>
              </a:rPr>
              <a:t>in the real world?  Results can vary.  </a:t>
            </a:r>
          </a:p>
          <a:p>
            <a:pPr algn="just"/>
            <a:endParaRPr lang="en-US" sz="2800" dirty="0">
              <a:solidFill>
                <a:schemeClr val="tx1"/>
              </a:solidFill>
            </a:endParaRPr>
          </a:p>
          <a:p>
            <a:pPr marL="0" indent="0" algn="just">
              <a:buNone/>
            </a:pPr>
            <a:r>
              <a:rPr lang="en-US" sz="2800" dirty="0">
                <a:solidFill>
                  <a:schemeClr val="tx1"/>
                </a:solidFill>
              </a:rPr>
              <a:t>Two Iowa Supreme Court cases have supported the use of </a:t>
            </a:r>
            <a:r>
              <a:rPr lang="en-US" sz="2800" i="1" dirty="0">
                <a:solidFill>
                  <a:schemeClr val="tx1"/>
                </a:solidFill>
              </a:rPr>
              <a:t>Daubert</a:t>
            </a:r>
            <a:r>
              <a:rPr lang="en-US" sz="2800" dirty="0">
                <a:solidFill>
                  <a:schemeClr val="tx1"/>
                </a:solidFill>
              </a:rPr>
              <a:t> factors to consider scientific reliability, but both cases said its not required. </a:t>
            </a:r>
          </a:p>
          <a:p>
            <a:pPr marL="0" indent="0" algn="just">
              <a:buNone/>
            </a:pPr>
            <a:endParaRPr lang="en-US" sz="2800" i="1" dirty="0">
              <a:solidFill>
                <a:schemeClr val="tx1"/>
              </a:solidFill>
            </a:endParaRPr>
          </a:p>
          <a:p>
            <a:pPr marL="914400" indent="0" algn="just">
              <a:buNone/>
            </a:pPr>
            <a:r>
              <a:rPr lang="en-US" sz="2000" i="1" dirty="0">
                <a:solidFill>
                  <a:schemeClr val="tx1"/>
                </a:solidFill>
              </a:rPr>
              <a:t>Leaf v. Goodyear, </a:t>
            </a:r>
            <a:r>
              <a:rPr lang="en-US" sz="2000" dirty="0">
                <a:solidFill>
                  <a:schemeClr val="tx1"/>
                </a:solidFill>
              </a:rPr>
              <a:t>590 N.W.2d 525 (Iowa 1999)</a:t>
            </a:r>
          </a:p>
          <a:p>
            <a:pPr marL="914400" indent="0" algn="just">
              <a:buNone/>
            </a:pPr>
            <a:r>
              <a:rPr lang="en-US" sz="2000" i="1" dirty="0" err="1">
                <a:solidFill>
                  <a:schemeClr val="tx1"/>
                </a:solidFill>
              </a:rPr>
              <a:t>Ranes</a:t>
            </a:r>
            <a:r>
              <a:rPr lang="en-US" sz="2000" i="1" dirty="0">
                <a:solidFill>
                  <a:schemeClr val="tx1"/>
                </a:solidFill>
              </a:rPr>
              <a:t> v. Adams Laboratories</a:t>
            </a:r>
            <a:r>
              <a:rPr lang="en-US" sz="2000" dirty="0">
                <a:solidFill>
                  <a:schemeClr val="tx1"/>
                </a:solidFill>
              </a:rPr>
              <a:t>, 778 N.W.2d 677 (Iowa 2010)</a:t>
            </a:r>
            <a:endParaRPr lang="en-US" sz="2800" dirty="0">
              <a:solidFill>
                <a:schemeClr val="tx1"/>
              </a:solidFill>
            </a:endParaRPr>
          </a:p>
          <a:p>
            <a:pPr marL="914400" indent="0">
              <a:buNone/>
            </a:pPr>
            <a:endParaRPr lang="en-US" sz="2000" dirty="0"/>
          </a:p>
          <a:p>
            <a:pPr marL="1828800" lvl="1" indent="0">
              <a:buNone/>
            </a:pPr>
            <a:endParaRPr lang="en-US" sz="2000" dirty="0"/>
          </a:p>
          <a:p>
            <a:pPr marL="0" indent="0">
              <a:buNone/>
            </a:pPr>
            <a:r>
              <a:rPr lang="en-US" sz="2800" dirty="0"/>
              <a:t>	</a:t>
            </a:r>
          </a:p>
        </p:txBody>
      </p:sp>
      <p:sp>
        <p:nvSpPr>
          <p:cNvPr id="5" name="Text Placeholder 4">
            <a:extLst>
              <a:ext uri="{FF2B5EF4-FFF2-40B4-BE49-F238E27FC236}">
                <a16:creationId xmlns:a16="http://schemas.microsoft.com/office/drawing/2014/main" id="{872EA09B-8C26-FFFF-CF2F-9B0DFF300854}"/>
              </a:ext>
            </a:extLst>
          </p:cNvPr>
          <p:cNvSpPr>
            <a:spLocks noGrp="1"/>
          </p:cNvSpPr>
          <p:nvPr>
            <p:ph type="body" sz="quarter" idx="233"/>
          </p:nvPr>
        </p:nvSpPr>
        <p:spPr/>
        <p:txBody>
          <a:bodyPr/>
          <a:lstStyle/>
          <a:p>
            <a:endParaRPr lang="en-US" dirty="0"/>
          </a:p>
        </p:txBody>
      </p:sp>
      <p:sp>
        <p:nvSpPr>
          <p:cNvPr id="6" name="Date Placeholder 5">
            <a:extLst>
              <a:ext uri="{FF2B5EF4-FFF2-40B4-BE49-F238E27FC236}">
                <a16:creationId xmlns:a16="http://schemas.microsoft.com/office/drawing/2014/main" id="{6BFAF54D-AAE7-F637-2474-F631DA7324D2}"/>
              </a:ext>
            </a:extLst>
          </p:cNvPr>
          <p:cNvSpPr>
            <a:spLocks noGrp="1"/>
          </p:cNvSpPr>
          <p:nvPr>
            <p:ph type="dt" sz="half" idx="14"/>
          </p:nvPr>
        </p:nvSpPr>
        <p:spPr/>
        <p:txBody>
          <a:bodyPr/>
          <a:lstStyle/>
          <a:p>
            <a:endParaRPr lang="en-GB" dirty="0"/>
          </a:p>
        </p:txBody>
      </p:sp>
      <p:sp>
        <p:nvSpPr>
          <p:cNvPr id="7" name="Footer Placeholder 6">
            <a:extLst>
              <a:ext uri="{FF2B5EF4-FFF2-40B4-BE49-F238E27FC236}">
                <a16:creationId xmlns:a16="http://schemas.microsoft.com/office/drawing/2014/main" id="{5CE1E1CE-390F-EF03-E4D7-4486A76E0F05}"/>
              </a:ext>
            </a:extLst>
          </p:cNvPr>
          <p:cNvSpPr>
            <a:spLocks noGrp="1"/>
          </p:cNvSpPr>
          <p:nvPr>
            <p:ph type="ftr" sz="quarter" idx="15"/>
          </p:nvPr>
        </p:nvSpPr>
        <p:spPr/>
        <p:txBody>
          <a:bodyPr/>
          <a:lstStyle/>
          <a:p>
            <a:endParaRPr lang="en-GB" dirty="0"/>
          </a:p>
        </p:txBody>
      </p:sp>
      <p:sp>
        <p:nvSpPr>
          <p:cNvPr id="8" name="Slide Number Placeholder 7">
            <a:extLst>
              <a:ext uri="{FF2B5EF4-FFF2-40B4-BE49-F238E27FC236}">
                <a16:creationId xmlns:a16="http://schemas.microsoft.com/office/drawing/2014/main" id="{C3BA86A9-5CA5-FA22-E1C1-36072048CAC6}"/>
              </a:ext>
            </a:extLst>
          </p:cNvPr>
          <p:cNvSpPr>
            <a:spLocks noGrp="1"/>
          </p:cNvSpPr>
          <p:nvPr>
            <p:ph type="sldNum" sz="quarter" idx="16"/>
          </p:nvPr>
        </p:nvSpPr>
        <p:spPr/>
        <p:txBody>
          <a:bodyPr/>
          <a:lstStyle/>
          <a:p>
            <a:fld id="{23AA811B-2EBD-4900-905E-5BE206449611}" type="slidenum">
              <a:rPr lang="en-GB" smtClean="0"/>
              <a:pPr/>
              <a:t>23</a:t>
            </a:fld>
            <a:endParaRPr lang="en-GB" dirty="0"/>
          </a:p>
        </p:txBody>
      </p:sp>
      <p:pic>
        <p:nvPicPr>
          <p:cNvPr id="9" name="Picture 8">
            <a:extLst>
              <a:ext uri="{FF2B5EF4-FFF2-40B4-BE49-F238E27FC236}">
                <a16:creationId xmlns:a16="http://schemas.microsoft.com/office/drawing/2014/main" id="{32CB4800-A326-E2E2-6F0C-9C4D3280A7E5}"/>
              </a:ext>
            </a:extLst>
          </p:cNvPr>
          <p:cNvPicPr>
            <a:picLocks noChangeAspect="1"/>
          </p:cNvPicPr>
          <p:nvPr/>
        </p:nvPicPr>
        <p:blipFill>
          <a:blip r:embed="rId2"/>
          <a:stretch>
            <a:fillRect/>
          </a:stretch>
        </p:blipFill>
        <p:spPr>
          <a:xfrm>
            <a:off x="10082371" y="5617278"/>
            <a:ext cx="1758633" cy="664722"/>
          </a:xfrm>
          <a:prstGeom prst="rect">
            <a:avLst/>
          </a:prstGeom>
        </p:spPr>
      </p:pic>
    </p:spTree>
    <p:extLst>
      <p:ext uri="{BB962C8B-B14F-4D97-AF65-F5344CB8AC3E}">
        <p14:creationId xmlns:p14="http://schemas.microsoft.com/office/powerpoint/2010/main" val="5198877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789B5-5CCF-1D37-FEB8-AF0CE2E19569}"/>
              </a:ext>
            </a:extLst>
          </p:cNvPr>
          <p:cNvSpPr>
            <a:spLocks noGrp="1"/>
          </p:cNvSpPr>
          <p:nvPr>
            <p:ph type="title"/>
          </p:nvPr>
        </p:nvSpPr>
        <p:spPr>
          <a:xfrm>
            <a:off x="574800" y="621719"/>
            <a:ext cx="11041200" cy="460800"/>
          </a:xfrm>
        </p:spPr>
        <p:txBody>
          <a:bodyPr/>
          <a:lstStyle/>
          <a:p>
            <a:pPr algn="ctr"/>
            <a:r>
              <a:rPr lang="en-US" sz="3600" dirty="0"/>
              <a:t>Is the Testimony Reliable?</a:t>
            </a:r>
          </a:p>
        </p:txBody>
      </p:sp>
      <p:sp>
        <p:nvSpPr>
          <p:cNvPr id="3" name="Subtitle 2">
            <a:extLst>
              <a:ext uri="{FF2B5EF4-FFF2-40B4-BE49-F238E27FC236}">
                <a16:creationId xmlns:a16="http://schemas.microsoft.com/office/drawing/2014/main" id="{E71C6814-C797-E7CD-AC3E-E6CB49327512}"/>
              </a:ext>
            </a:extLst>
          </p:cNvPr>
          <p:cNvSpPr>
            <a:spLocks noGrp="1"/>
          </p:cNvSpPr>
          <p:nvPr>
            <p:ph type="subTitle" idx="13"/>
          </p:nvPr>
        </p:nvSpPr>
        <p:spPr>
          <a:xfrm>
            <a:off x="576000" y="1036800"/>
            <a:ext cx="10945440" cy="45719"/>
          </a:xfrm>
        </p:spPr>
        <p:txBody>
          <a:bodyPr/>
          <a:lstStyle/>
          <a:p>
            <a:endParaRPr lang="en-US" dirty="0"/>
          </a:p>
        </p:txBody>
      </p:sp>
      <p:sp>
        <p:nvSpPr>
          <p:cNvPr id="4" name="Content Placeholder 3">
            <a:extLst>
              <a:ext uri="{FF2B5EF4-FFF2-40B4-BE49-F238E27FC236}">
                <a16:creationId xmlns:a16="http://schemas.microsoft.com/office/drawing/2014/main" id="{4FE02B3C-F365-4936-34FB-D29565C58CA5}"/>
              </a:ext>
            </a:extLst>
          </p:cNvPr>
          <p:cNvSpPr>
            <a:spLocks noGrp="1"/>
          </p:cNvSpPr>
          <p:nvPr>
            <p:ph idx="1"/>
          </p:nvPr>
        </p:nvSpPr>
        <p:spPr>
          <a:xfrm>
            <a:off x="480240" y="1411757"/>
            <a:ext cx="11041200" cy="4575493"/>
          </a:xfrm>
        </p:spPr>
        <p:txBody>
          <a:bodyPr/>
          <a:lstStyle/>
          <a:p>
            <a:pPr marL="0" indent="0" algn="just">
              <a:buNone/>
            </a:pPr>
            <a:r>
              <a:rPr lang="en-US" sz="3400" b="1" dirty="0">
                <a:solidFill>
                  <a:schemeClr val="tx1"/>
                </a:solidFill>
              </a:rPr>
              <a:t>With the “liberal” and “ad hoc” approach, is reliability </a:t>
            </a:r>
            <a:r>
              <a:rPr lang="en-US" sz="3400" b="1" u="sng" dirty="0">
                <a:solidFill>
                  <a:schemeClr val="tx1"/>
                </a:solidFill>
              </a:rPr>
              <a:t>ever</a:t>
            </a:r>
            <a:r>
              <a:rPr lang="en-US" sz="3400" b="1" dirty="0">
                <a:solidFill>
                  <a:schemeClr val="tx1"/>
                </a:solidFill>
              </a:rPr>
              <a:t> too far of a stretch?  </a:t>
            </a:r>
          </a:p>
          <a:p>
            <a:pPr marL="0" indent="0" algn="just">
              <a:buNone/>
            </a:pPr>
            <a:endParaRPr lang="en-US" sz="2800" dirty="0">
              <a:solidFill>
                <a:schemeClr val="tx1"/>
              </a:solidFill>
            </a:endParaRPr>
          </a:p>
          <a:p>
            <a:pPr marL="0" indent="0" algn="just">
              <a:buNone/>
            </a:pPr>
            <a:r>
              <a:rPr lang="en-US" sz="2800" dirty="0">
                <a:solidFill>
                  <a:schemeClr val="tx1"/>
                </a:solidFill>
              </a:rPr>
              <a:t>Yes, but the reported examples are extreme.  </a:t>
            </a:r>
          </a:p>
          <a:p>
            <a:pPr marL="0" indent="0" algn="just">
              <a:buNone/>
            </a:pPr>
            <a:endParaRPr lang="en-US" sz="2800" dirty="0">
              <a:solidFill>
                <a:schemeClr val="tx1"/>
              </a:solidFill>
            </a:endParaRPr>
          </a:p>
          <a:p>
            <a:pPr marL="914400" indent="0" algn="just">
              <a:buNone/>
            </a:pPr>
            <a:r>
              <a:rPr lang="en-US" sz="2800" dirty="0">
                <a:solidFill>
                  <a:schemeClr val="tx1"/>
                </a:solidFill>
              </a:rPr>
              <a:t>Expert testimony was properly excluded as unreliable when the witness was offered to opine that he could use his “</a:t>
            </a:r>
            <a:r>
              <a:rPr lang="en-US" sz="2800" b="1" dirty="0">
                <a:solidFill>
                  <a:schemeClr val="tx1"/>
                </a:solidFill>
              </a:rPr>
              <a:t>witch stick</a:t>
            </a:r>
            <a:r>
              <a:rPr lang="en-US" sz="2800" dirty="0">
                <a:solidFill>
                  <a:schemeClr val="tx1"/>
                </a:solidFill>
              </a:rPr>
              <a:t>” or “</a:t>
            </a:r>
            <a:r>
              <a:rPr lang="en-US" sz="2800" b="1" dirty="0">
                <a:solidFill>
                  <a:schemeClr val="tx1"/>
                </a:solidFill>
              </a:rPr>
              <a:t>magic wand</a:t>
            </a:r>
            <a:r>
              <a:rPr lang="en-US" sz="2800" dirty="0">
                <a:solidFill>
                  <a:schemeClr val="tx1"/>
                </a:solidFill>
              </a:rPr>
              <a:t>” to detect electricity. </a:t>
            </a:r>
          </a:p>
          <a:p>
            <a:pPr marL="914400" indent="0">
              <a:buNone/>
            </a:pPr>
            <a:r>
              <a:rPr lang="en-US" sz="2000" i="1" dirty="0">
                <a:solidFill>
                  <a:schemeClr val="tx1"/>
                </a:solidFill>
              </a:rPr>
              <a:t>	</a:t>
            </a:r>
            <a:r>
              <a:rPr lang="en-US" sz="2000" i="1" dirty="0" err="1">
                <a:solidFill>
                  <a:schemeClr val="tx1"/>
                </a:solidFill>
              </a:rPr>
              <a:t>Schlader</a:t>
            </a:r>
            <a:r>
              <a:rPr lang="en-US" sz="2000" i="1" dirty="0">
                <a:solidFill>
                  <a:schemeClr val="tx1"/>
                </a:solidFill>
              </a:rPr>
              <a:t> v. Interstate Power, </a:t>
            </a:r>
            <a:r>
              <a:rPr lang="en-US" sz="2000" dirty="0">
                <a:solidFill>
                  <a:schemeClr val="tx1"/>
                </a:solidFill>
              </a:rPr>
              <a:t>591 N.W.2d 10 (Iowa 1999). </a:t>
            </a:r>
            <a:endParaRPr lang="en-US" sz="2800" dirty="0">
              <a:solidFill>
                <a:schemeClr val="tx1"/>
              </a:solidFill>
            </a:endParaRPr>
          </a:p>
          <a:p>
            <a:pPr marL="1828800" lvl="1" indent="0">
              <a:buNone/>
            </a:pPr>
            <a:endParaRPr lang="en-US" sz="2000" dirty="0"/>
          </a:p>
          <a:p>
            <a:pPr marL="0" indent="0">
              <a:buNone/>
            </a:pPr>
            <a:r>
              <a:rPr lang="en-US" sz="2800" dirty="0"/>
              <a:t>	</a:t>
            </a:r>
          </a:p>
        </p:txBody>
      </p:sp>
      <p:sp>
        <p:nvSpPr>
          <p:cNvPr id="5" name="Text Placeholder 4">
            <a:extLst>
              <a:ext uri="{FF2B5EF4-FFF2-40B4-BE49-F238E27FC236}">
                <a16:creationId xmlns:a16="http://schemas.microsoft.com/office/drawing/2014/main" id="{872EA09B-8C26-FFFF-CF2F-9B0DFF300854}"/>
              </a:ext>
            </a:extLst>
          </p:cNvPr>
          <p:cNvSpPr>
            <a:spLocks noGrp="1"/>
          </p:cNvSpPr>
          <p:nvPr>
            <p:ph type="body" sz="quarter" idx="233"/>
          </p:nvPr>
        </p:nvSpPr>
        <p:spPr/>
        <p:txBody>
          <a:bodyPr/>
          <a:lstStyle/>
          <a:p>
            <a:endParaRPr lang="en-US" dirty="0"/>
          </a:p>
        </p:txBody>
      </p:sp>
      <p:sp>
        <p:nvSpPr>
          <p:cNvPr id="6" name="Date Placeholder 5">
            <a:extLst>
              <a:ext uri="{FF2B5EF4-FFF2-40B4-BE49-F238E27FC236}">
                <a16:creationId xmlns:a16="http://schemas.microsoft.com/office/drawing/2014/main" id="{6BFAF54D-AAE7-F637-2474-F631DA7324D2}"/>
              </a:ext>
            </a:extLst>
          </p:cNvPr>
          <p:cNvSpPr>
            <a:spLocks noGrp="1"/>
          </p:cNvSpPr>
          <p:nvPr>
            <p:ph type="dt" sz="half" idx="14"/>
          </p:nvPr>
        </p:nvSpPr>
        <p:spPr/>
        <p:txBody>
          <a:bodyPr/>
          <a:lstStyle/>
          <a:p>
            <a:endParaRPr lang="en-GB" dirty="0"/>
          </a:p>
        </p:txBody>
      </p:sp>
      <p:sp>
        <p:nvSpPr>
          <p:cNvPr id="7" name="Footer Placeholder 6">
            <a:extLst>
              <a:ext uri="{FF2B5EF4-FFF2-40B4-BE49-F238E27FC236}">
                <a16:creationId xmlns:a16="http://schemas.microsoft.com/office/drawing/2014/main" id="{5CE1E1CE-390F-EF03-E4D7-4486A76E0F05}"/>
              </a:ext>
            </a:extLst>
          </p:cNvPr>
          <p:cNvSpPr>
            <a:spLocks noGrp="1"/>
          </p:cNvSpPr>
          <p:nvPr>
            <p:ph type="ftr" sz="quarter" idx="15"/>
          </p:nvPr>
        </p:nvSpPr>
        <p:spPr/>
        <p:txBody>
          <a:bodyPr/>
          <a:lstStyle/>
          <a:p>
            <a:endParaRPr lang="en-GB" dirty="0"/>
          </a:p>
        </p:txBody>
      </p:sp>
      <p:sp>
        <p:nvSpPr>
          <p:cNvPr id="8" name="Slide Number Placeholder 7">
            <a:extLst>
              <a:ext uri="{FF2B5EF4-FFF2-40B4-BE49-F238E27FC236}">
                <a16:creationId xmlns:a16="http://schemas.microsoft.com/office/drawing/2014/main" id="{C3BA86A9-5CA5-FA22-E1C1-36072048CAC6}"/>
              </a:ext>
            </a:extLst>
          </p:cNvPr>
          <p:cNvSpPr>
            <a:spLocks noGrp="1"/>
          </p:cNvSpPr>
          <p:nvPr>
            <p:ph type="sldNum" sz="quarter" idx="16"/>
          </p:nvPr>
        </p:nvSpPr>
        <p:spPr/>
        <p:txBody>
          <a:bodyPr/>
          <a:lstStyle/>
          <a:p>
            <a:fld id="{23AA811B-2EBD-4900-905E-5BE206449611}" type="slidenum">
              <a:rPr lang="en-GB" smtClean="0"/>
              <a:pPr/>
              <a:t>24</a:t>
            </a:fld>
            <a:endParaRPr lang="en-GB" dirty="0"/>
          </a:p>
        </p:txBody>
      </p:sp>
      <p:pic>
        <p:nvPicPr>
          <p:cNvPr id="9" name="Picture 8">
            <a:extLst>
              <a:ext uri="{FF2B5EF4-FFF2-40B4-BE49-F238E27FC236}">
                <a16:creationId xmlns:a16="http://schemas.microsoft.com/office/drawing/2014/main" id="{B92ADB74-0DD0-F103-C923-5E85EA5CFBA4}"/>
              </a:ext>
            </a:extLst>
          </p:cNvPr>
          <p:cNvPicPr>
            <a:picLocks noChangeAspect="1"/>
          </p:cNvPicPr>
          <p:nvPr/>
        </p:nvPicPr>
        <p:blipFill>
          <a:blip r:embed="rId2"/>
          <a:stretch>
            <a:fillRect/>
          </a:stretch>
        </p:blipFill>
        <p:spPr>
          <a:xfrm>
            <a:off x="9857367" y="5710878"/>
            <a:ext cx="1758633" cy="664722"/>
          </a:xfrm>
          <a:prstGeom prst="rect">
            <a:avLst/>
          </a:prstGeom>
        </p:spPr>
      </p:pic>
    </p:spTree>
    <p:extLst>
      <p:ext uri="{BB962C8B-B14F-4D97-AF65-F5344CB8AC3E}">
        <p14:creationId xmlns:p14="http://schemas.microsoft.com/office/powerpoint/2010/main" val="7957969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789B5-5CCF-1D37-FEB8-AF0CE2E19569}"/>
              </a:ext>
            </a:extLst>
          </p:cNvPr>
          <p:cNvSpPr>
            <a:spLocks noGrp="1"/>
          </p:cNvSpPr>
          <p:nvPr>
            <p:ph type="title"/>
          </p:nvPr>
        </p:nvSpPr>
        <p:spPr>
          <a:xfrm>
            <a:off x="574800" y="621719"/>
            <a:ext cx="11041200" cy="460800"/>
          </a:xfrm>
        </p:spPr>
        <p:txBody>
          <a:bodyPr/>
          <a:lstStyle/>
          <a:p>
            <a:pPr algn="ctr"/>
            <a:r>
              <a:rPr lang="en-US" sz="3600" dirty="0"/>
              <a:t>Step 2: Is the Expert Qualified?</a:t>
            </a:r>
          </a:p>
        </p:txBody>
      </p:sp>
      <p:sp>
        <p:nvSpPr>
          <p:cNvPr id="3" name="Subtitle 2">
            <a:extLst>
              <a:ext uri="{FF2B5EF4-FFF2-40B4-BE49-F238E27FC236}">
                <a16:creationId xmlns:a16="http://schemas.microsoft.com/office/drawing/2014/main" id="{E71C6814-C797-E7CD-AC3E-E6CB49327512}"/>
              </a:ext>
            </a:extLst>
          </p:cNvPr>
          <p:cNvSpPr>
            <a:spLocks noGrp="1"/>
          </p:cNvSpPr>
          <p:nvPr>
            <p:ph type="subTitle" idx="13"/>
          </p:nvPr>
        </p:nvSpPr>
        <p:spPr>
          <a:xfrm>
            <a:off x="576000" y="1036800"/>
            <a:ext cx="10945440" cy="45719"/>
          </a:xfrm>
        </p:spPr>
        <p:txBody>
          <a:bodyPr/>
          <a:lstStyle/>
          <a:p>
            <a:endParaRPr lang="en-US" dirty="0"/>
          </a:p>
        </p:txBody>
      </p:sp>
      <p:sp>
        <p:nvSpPr>
          <p:cNvPr id="4" name="Content Placeholder 3">
            <a:extLst>
              <a:ext uri="{FF2B5EF4-FFF2-40B4-BE49-F238E27FC236}">
                <a16:creationId xmlns:a16="http://schemas.microsoft.com/office/drawing/2014/main" id="{4FE02B3C-F365-4936-34FB-D29565C58CA5}"/>
              </a:ext>
            </a:extLst>
          </p:cNvPr>
          <p:cNvSpPr>
            <a:spLocks noGrp="1"/>
          </p:cNvSpPr>
          <p:nvPr>
            <p:ph idx="1"/>
          </p:nvPr>
        </p:nvSpPr>
        <p:spPr>
          <a:xfrm>
            <a:off x="480240" y="1411757"/>
            <a:ext cx="11041200" cy="4575493"/>
          </a:xfrm>
        </p:spPr>
        <p:txBody>
          <a:bodyPr/>
          <a:lstStyle/>
          <a:p>
            <a:pPr marL="0" indent="0" algn="just">
              <a:buNone/>
            </a:pPr>
            <a:r>
              <a:rPr lang="en-US" sz="3000" dirty="0">
                <a:solidFill>
                  <a:schemeClr val="tx1"/>
                </a:solidFill>
              </a:rPr>
              <a:t>An expert can be qualified by their knowledge, skill, experience, training or education.  </a:t>
            </a:r>
          </a:p>
          <a:p>
            <a:endParaRPr lang="en-US" sz="2800" dirty="0">
              <a:solidFill>
                <a:schemeClr val="tx1"/>
              </a:solidFill>
            </a:endParaRPr>
          </a:p>
          <a:p>
            <a:pPr marL="914400" indent="0" algn="just">
              <a:buNone/>
            </a:pPr>
            <a:r>
              <a:rPr lang="en-US" sz="2800" dirty="0">
                <a:solidFill>
                  <a:schemeClr val="tx1"/>
                </a:solidFill>
              </a:rPr>
              <a:t>An expert need not be a specialist, the subject only needs to be “within the general area of expertise” of the witness. </a:t>
            </a:r>
          </a:p>
          <a:p>
            <a:pPr marL="1771650" lvl="4" algn="just"/>
            <a:r>
              <a:rPr lang="en-US" sz="2000" i="1" dirty="0">
                <a:solidFill>
                  <a:schemeClr val="tx1"/>
                </a:solidFill>
              </a:rPr>
              <a:t>Mensink v. American Grain</a:t>
            </a:r>
            <a:r>
              <a:rPr lang="en-US" sz="2000" dirty="0">
                <a:solidFill>
                  <a:schemeClr val="tx1"/>
                </a:solidFill>
              </a:rPr>
              <a:t>, 564 N.W.2d 367 (Iowa 1997). </a:t>
            </a:r>
          </a:p>
          <a:p>
            <a:pPr marL="1771650" lvl="4" algn="just"/>
            <a:endParaRPr lang="en-US" sz="2000" i="1" dirty="0">
              <a:solidFill>
                <a:schemeClr val="tx1"/>
              </a:solidFill>
            </a:endParaRPr>
          </a:p>
          <a:p>
            <a:pPr marL="914400" indent="0" algn="just">
              <a:buNone/>
            </a:pPr>
            <a:r>
              <a:rPr lang="en-US" sz="2800" dirty="0">
                <a:solidFill>
                  <a:schemeClr val="tx1"/>
                </a:solidFill>
              </a:rPr>
              <a:t>It’s a very liberal standard.  However, if an expert admits to facts that establish they do not possess the qualifications during discovery, they will not be permitted to testify on the subject. </a:t>
            </a:r>
          </a:p>
          <a:p>
            <a:pPr marL="0" indent="0">
              <a:buNone/>
            </a:pPr>
            <a:r>
              <a:rPr lang="en-US" sz="2800" i="1" dirty="0">
                <a:solidFill>
                  <a:schemeClr val="tx1"/>
                </a:solidFill>
              </a:rPr>
              <a:t>		</a:t>
            </a:r>
            <a:r>
              <a:rPr lang="en-US" sz="2000" i="1" dirty="0">
                <a:solidFill>
                  <a:schemeClr val="tx1"/>
                </a:solidFill>
              </a:rPr>
              <a:t>Quad City Bank &amp; Trust v. Jim Kircher &amp; Assoc., </a:t>
            </a:r>
            <a:r>
              <a:rPr lang="en-US" sz="2000" dirty="0">
                <a:solidFill>
                  <a:schemeClr val="tx1"/>
                </a:solidFill>
              </a:rPr>
              <a:t>804 N.W.2d 83 (2011) </a:t>
            </a:r>
          </a:p>
          <a:p>
            <a:pPr marL="0" indent="0">
              <a:buNone/>
            </a:pPr>
            <a:endParaRPr lang="en-US" sz="2800" dirty="0"/>
          </a:p>
        </p:txBody>
      </p:sp>
      <p:sp>
        <p:nvSpPr>
          <p:cNvPr id="5" name="Text Placeholder 4">
            <a:extLst>
              <a:ext uri="{FF2B5EF4-FFF2-40B4-BE49-F238E27FC236}">
                <a16:creationId xmlns:a16="http://schemas.microsoft.com/office/drawing/2014/main" id="{872EA09B-8C26-FFFF-CF2F-9B0DFF300854}"/>
              </a:ext>
            </a:extLst>
          </p:cNvPr>
          <p:cNvSpPr>
            <a:spLocks noGrp="1"/>
          </p:cNvSpPr>
          <p:nvPr>
            <p:ph type="body" sz="quarter" idx="233"/>
          </p:nvPr>
        </p:nvSpPr>
        <p:spPr/>
        <p:txBody>
          <a:bodyPr/>
          <a:lstStyle/>
          <a:p>
            <a:endParaRPr lang="en-US" dirty="0"/>
          </a:p>
        </p:txBody>
      </p:sp>
      <p:sp>
        <p:nvSpPr>
          <p:cNvPr id="6" name="Date Placeholder 5">
            <a:extLst>
              <a:ext uri="{FF2B5EF4-FFF2-40B4-BE49-F238E27FC236}">
                <a16:creationId xmlns:a16="http://schemas.microsoft.com/office/drawing/2014/main" id="{6BFAF54D-AAE7-F637-2474-F631DA7324D2}"/>
              </a:ext>
            </a:extLst>
          </p:cNvPr>
          <p:cNvSpPr>
            <a:spLocks noGrp="1"/>
          </p:cNvSpPr>
          <p:nvPr>
            <p:ph type="dt" sz="half" idx="14"/>
          </p:nvPr>
        </p:nvSpPr>
        <p:spPr/>
        <p:txBody>
          <a:bodyPr/>
          <a:lstStyle/>
          <a:p>
            <a:endParaRPr lang="en-GB" dirty="0"/>
          </a:p>
        </p:txBody>
      </p:sp>
      <p:sp>
        <p:nvSpPr>
          <p:cNvPr id="7" name="Footer Placeholder 6">
            <a:extLst>
              <a:ext uri="{FF2B5EF4-FFF2-40B4-BE49-F238E27FC236}">
                <a16:creationId xmlns:a16="http://schemas.microsoft.com/office/drawing/2014/main" id="{5CE1E1CE-390F-EF03-E4D7-4486A76E0F05}"/>
              </a:ext>
            </a:extLst>
          </p:cNvPr>
          <p:cNvSpPr>
            <a:spLocks noGrp="1"/>
          </p:cNvSpPr>
          <p:nvPr>
            <p:ph type="ftr" sz="quarter" idx="15"/>
          </p:nvPr>
        </p:nvSpPr>
        <p:spPr/>
        <p:txBody>
          <a:bodyPr/>
          <a:lstStyle/>
          <a:p>
            <a:endParaRPr lang="en-GB" dirty="0"/>
          </a:p>
        </p:txBody>
      </p:sp>
      <p:sp>
        <p:nvSpPr>
          <p:cNvPr id="8" name="Slide Number Placeholder 7">
            <a:extLst>
              <a:ext uri="{FF2B5EF4-FFF2-40B4-BE49-F238E27FC236}">
                <a16:creationId xmlns:a16="http://schemas.microsoft.com/office/drawing/2014/main" id="{C3BA86A9-5CA5-FA22-E1C1-36072048CAC6}"/>
              </a:ext>
            </a:extLst>
          </p:cNvPr>
          <p:cNvSpPr>
            <a:spLocks noGrp="1"/>
          </p:cNvSpPr>
          <p:nvPr>
            <p:ph type="sldNum" sz="quarter" idx="16"/>
          </p:nvPr>
        </p:nvSpPr>
        <p:spPr/>
        <p:txBody>
          <a:bodyPr/>
          <a:lstStyle/>
          <a:p>
            <a:fld id="{23AA811B-2EBD-4900-905E-5BE206449611}" type="slidenum">
              <a:rPr lang="en-GB" smtClean="0"/>
              <a:pPr/>
              <a:t>25</a:t>
            </a:fld>
            <a:endParaRPr lang="en-GB" dirty="0"/>
          </a:p>
        </p:txBody>
      </p:sp>
    </p:spTree>
    <p:extLst>
      <p:ext uri="{BB962C8B-B14F-4D97-AF65-F5344CB8AC3E}">
        <p14:creationId xmlns:p14="http://schemas.microsoft.com/office/powerpoint/2010/main" val="26665634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722B4-A318-E223-9901-F4DE5CA6A211}"/>
              </a:ext>
            </a:extLst>
          </p:cNvPr>
          <p:cNvSpPr>
            <a:spLocks noGrp="1"/>
          </p:cNvSpPr>
          <p:nvPr>
            <p:ph type="title"/>
          </p:nvPr>
        </p:nvSpPr>
        <p:spPr/>
        <p:txBody>
          <a:bodyPr/>
          <a:lstStyle/>
          <a:p>
            <a:pPr algn="ctr"/>
            <a:r>
              <a:rPr lang="en-US" sz="3600" dirty="0"/>
              <a:t>What </a:t>
            </a:r>
            <a:r>
              <a:rPr lang="en-US" sz="3600" u="sng" dirty="0"/>
              <a:t>can</a:t>
            </a:r>
            <a:r>
              <a:rPr lang="en-US" sz="3600" dirty="0"/>
              <a:t> you challenge experts on in Iowa?</a:t>
            </a:r>
          </a:p>
        </p:txBody>
      </p:sp>
      <p:sp>
        <p:nvSpPr>
          <p:cNvPr id="3" name="Subtitle 2">
            <a:extLst>
              <a:ext uri="{FF2B5EF4-FFF2-40B4-BE49-F238E27FC236}">
                <a16:creationId xmlns:a16="http://schemas.microsoft.com/office/drawing/2014/main" id="{363A5B79-A060-C069-C0E4-A8F7B9A03D53}"/>
              </a:ext>
            </a:extLst>
          </p:cNvPr>
          <p:cNvSpPr>
            <a:spLocks noGrp="1"/>
          </p:cNvSpPr>
          <p:nvPr>
            <p:ph type="subTitle" idx="13"/>
          </p:nvPr>
        </p:nvSpPr>
        <p:spPr/>
        <p:txBody>
          <a:bodyPr/>
          <a:lstStyle/>
          <a:p>
            <a:endParaRPr lang="en-US" dirty="0"/>
          </a:p>
        </p:txBody>
      </p:sp>
      <p:sp>
        <p:nvSpPr>
          <p:cNvPr id="4" name="Content Placeholder 3">
            <a:extLst>
              <a:ext uri="{FF2B5EF4-FFF2-40B4-BE49-F238E27FC236}">
                <a16:creationId xmlns:a16="http://schemas.microsoft.com/office/drawing/2014/main" id="{3CAA1651-9B5B-4697-81F4-64C40CDDC20E}"/>
              </a:ext>
            </a:extLst>
          </p:cNvPr>
          <p:cNvSpPr>
            <a:spLocks noGrp="1"/>
          </p:cNvSpPr>
          <p:nvPr>
            <p:ph idx="1"/>
          </p:nvPr>
        </p:nvSpPr>
        <p:spPr/>
        <p:txBody>
          <a:bodyPr/>
          <a:lstStyle/>
          <a:p>
            <a:pPr marL="734400" marR="457200" indent="-457200" algn="just">
              <a:spcAft>
                <a:spcPts val="0"/>
              </a:spcAft>
            </a:pPr>
            <a:r>
              <a:rPr lang="en-US" sz="2800" dirty="0">
                <a:solidFill>
                  <a:srgbClr val="000000"/>
                </a:solidFill>
                <a:highlight>
                  <a:srgbClr val="FFFFFF"/>
                </a:highlight>
                <a:ea typeface="Aptos" panose="020B0004020202020204" pitchFamily="34" charset="0"/>
                <a:cs typeface="Times New Roman" panose="02020603050405020304" pitchFamily="18" charset="0"/>
              </a:rPr>
              <a:t>Generally, an expert cannot opine on a </a:t>
            </a:r>
            <a:r>
              <a:rPr lang="en-US" sz="2800" b="1" dirty="0">
                <a:solidFill>
                  <a:srgbClr val="000000"/>
                </a:solidFill>
                <a:highlight>
                  <a:srgbClr val="FFFFFF"/>
                </a:highlight>
                <a:ea typeface="Aptos" panose="020B0004020202020204" pitchFamily="34" charset="0"/>
                <a:cs typeface="Times New Roman" panose="02020603050405020304" pitchFamily="18" charset="0"/>
              </a:rPr>
              <a:t>pure question of law</a:t>
            </a:r>
            <a:r>
              <a:rPr lang="en-US" sz="2800" dirty="0">
                <a:solidFill>
                  <a:srgbClr val="000000"/>
                </a:solidFill>
                <a:highlight>
                  <a:srgbClr val="FFFFFF"/>
                </a:highlight>
                <a:ea typeface="Aptos" panose="020B0004020202020204" pitchFamily="34" charset="0"/>
                <a:cs typeface="Times New Roman" panose="02020603050405020304" pitchFamily="18" charset="0"/>
              </a:rPr>
              <a:t>, unless the question of law is an issue of fact (i.e. legal malpractice case). </a:t>
            </a:r>
          </a:p>
          <a:p>
            <a:pPr marL="1828800" marR="457200" indent="0" algn="just">
              <a:lnSpc>
                <a:spcPct val="115000"/>
              </a:lnSpc>
              <a:spcAft>
                <a:spcPts val="0"/>
              </a:spcAft>
              <a:buNone/>
            </a:pPr>
            <a:r>
              <a:rPr lang="en-US" sz="2000" i="1" dirty="0" err="1">
                <a:solidFill>
                  <a:srgbClr val="000000"/>
                </a:solidFill>
                <a:highlight>
                  <a:srgbClr val="FFFFFF"/>
                </a:highlight>
                <a:ea typeface="Aptos" panose="020B0004020202020204" pitchFamily="34" charset="0"/>
                <a:cs typeface="Times New Roman" panose="02020603050405020304" pitchFamily="18" charset="0"/>
              </a:rPr>
              <a:t>Schlichte</a:t>
            </a:r>
            <a:r>
              <a:rPr lang="en-US" sz="2000" i="1" dirty="0">
                <a:solidFill>
                  <a:srgbClr val="000000"/>
                </a:solidFill>
                <a:highlight>
                  <a:srgbClr val="FFFFFF"/>
                </a:highlight>
                <a:ea typeface="Aptos" panose="020B0004020202020204" pitchFamily="34" charset="0"/>
                <a:cs typeface="Times New Roman" panose="02020603050405020304" pitchFamily="18" charset="0"/>
              </a:rPr>
              <a:t> v. Franklin Troy Trucks</a:t>
            </a:r>
            <a:r>
              <a:rPr lang="en-US" sz="2000" dirty="0">
                <a:solidFill>
                  <a:srgbClr val="000000"/>
                </a:solidFill>
                <a:highlight>
                  <a:srgbClr val="FFFFFF"/>
                </a:highlight>
                <a:ea typeface="Aptos" panose="020B0004020202020204" pitchFamily="34" charset="0"/>
                <a:cs typeface="Times New Roman" panose="02020603050405020304" pitchFamily="18" charset="0"/>
              </a:rPr>
              <a:t>, 265 N.W.3d 725 (Iowa 1978)</a:t>
            </a:r>
          </a:p>
          <a:p>
            <a:pPr marL="1828800" marR="457200" indent="0" algn="just">
              <a:lnSpc>
                <a:spcPct val="115000"/>
              </a:lnSpc>
              <a:spcAft>
                <a:spcPts val="0"/>
              </a:spcAft>
              <a:buNone/>
            </a:pPr>
            <a:r>
              <a:rPr lang="en-US" sz="2000" i="1" dirty="0">
                <a:solidFill>
                  <a:srgbClr val="000000"/>
                </a:solidFill>
                <a:highlight>
                  <a:srgbClr val="FFFFFF"/>
                </a:highlight>
                <a:ea typeface="Aptos" panose="020B0004020202020204" pitchFamily="34" charset="0"/>
                <a:cs typeface="Times New Roman" panose="02020603050405020304" pitchFamily="18" charset="0"/>
              </a:rPr>
              <a:t>Crookham v. Riley</a:t>
            </a:r>
            <a:r>
              <a:rPr lang="en-US" sz="2000" dirty="0">
                <a:solidFill>
                  <a:srgbClr val="000000"/>
                </a:solidFill>
                <a:highlight>
                  <a:srgbClr val="FFFFFF"/>
                </a:highlight>
                <a:ea typeface="Aptos" panose="020B0004020202020204" pitchFamily="34" charset="0"/>
                <a:cs typeface="Times New Roman" panose="02020603050405020304" pitchFamily="18" charset="0"/>
              </a:rPr>
              <a:t>, 584 N.W.2d 258 (Iowa 1998)</a:t>
            </a:r>
          </a:p>
          <a:p>
            <a:pPr marL="1828800" marR="457200" indent="0" algn="just">
              <a:lnSpc>
                <a:spcPct val="115000"/>
              </a:lnSpc>
              <a:spcAft>
                <a:spcPts val="0"/>
              </a:spcAft>
              <a:buNone/>
            </a:pPr>
            <a:endParaRPr lang="en-US" sz="2800" dirty="0">
              <a:solidFill>
                <a:srgbClr val="000000"/>
              </a:solidFill>
              <a:highlight>
                <a:srgbClr val="FFFFFF"/>
              </a:highlight>
              <a:ea typeface="Aptos" panose="020B0004020202020204" pitchFamily="34" charset="0"/>
              <a:cs typeface="Times New Roman" panose="02020603050405020304" pitchFamily="18" charset="0"/>
            </a:endParaRPr>
          </a:p>
          <a:p>
            <a:pPr marL="734400" marR="457200" indent="-457200" algn="just">
              <a:spcAft>
                <a:spcPts val="0"/>
              </a:spcAft>
            </a:pPr>
            <a:r>
              <a:rPr lang="en-US" sz="2800" dirty="0">
                <a:solidFill>
                  <a:srgbClr val="000000"/>
                </a:solidFill>
                <a:highlight>
                  <a:srgbClr val="FFFFFF"/>
                </a:highlight>
                <a:ea typeface="Aptos" panose="020B0004020202020204" pitchFamily="34" charset="0"/>
                <a:cs typeface="Times New Roman" panose="02020603050405020304" pitchFamily="18" charset="0"/>
              </a:rPr>
              <a:t>Expert cannot express an opinion that would amount to a </a:t>
            </a:r>
            <a:r>
              <a:rPr lang="en-US" sz="2800" b="1" dirty="0">
                <a:solidFill>
                  <a:srgbClr val="000000"/>
                </a:solidFill>
                <a:highlight>
                  <a:srgbClr val="FFFFFF"/>
                </a:highlight>
                <a:ea typeface="Aptos" panose="020B0004020202020204" pitchFamily="34" charset="0"/>
                <a:cs typeface="Times New Roman" panose="02020603050405020304" pitchFamily="18" charset="0"/>
              </a:rPr>
              <a:t>revision of the degree of proof necessary </a:t>
            </a:r>
            <a:r>
              <a:rPr lang="en-US" sz="2800" dirty="0">
                <a:solidFill>
                  <a:srgbClr val="000000"/>
                </a:solidFill>
                <a:highlight>
                  <a:srgbClr val="FFFFFF"/>
                </a:highlight>
                <a:ea typeface="Aptos" panose="020B0004020202020204" pitchFamily="34" charset="0"/>
                <a:cs typeface="Times New Roman" panose="02020603050405020304" pitchFamily="18" charset="0"/>
              </a:rPr>
              <a:t>for the claim.  A doctor cannot express an opinion in a malpractice case that would equate to a strict liability standard for physicians.  </a:t>
            </a:r>
          </a:p>
          <a:p>
            <a:pPr marL="1828800" marR="457200" indent="0" algn="just">
              <a:lnSpc>
                <a:spcPct val="115000"/>
              </a:lnSpc>
              <a:spcAft>
                <a:spcPts val="0"/>
              </a:spcAft>
              <a:buNone/>
            </a:pPr>
            <a:r>
              <a:rPr lang="en-US" sz="2000" i="1" dirty="0">
                <a:solidFill>
                  <a:srgbClr val="000000"/>
                </a:solidFill>
                <a:highlight>
                  <a:srgbClr val="FFFFFF"/>
                </a:highlight>
                <a:ea typeface="Aptos" panose="020B0004020202020204" pitchFamily="34" charset="0"/>
                <a:cs typeface="Times New Roman" panose="02020603050405020304" pitchFamily="18" charset="0"/>
              </a:rPr>
              <a:t>Zaw v. </a:t>
            </a:r>
            <a:r>
              <a:rPr lang="en-US" sz="2000" i="1" dirty="0" err="1">
                <a:solidFill>
                  <a:srgbClr val="000000"/>
                </a:solidFill>
                <a:highlight>
                  <a:srgbClr val="FFFFFF"/>
                </a:highlight>
                <a:ea typeface="Aptos" panose="020B0004020202020204" pitchFamily="34" charset="0"/>
                <a:cs typeface="Times New Roman" panose="02020603050405020304" pitchFamily="18" charset="0"/>
              </a:rPr>
              <a:t>Birusingh</a:t>
            </a:r>
            <a:r>
              <a:rPr lang="en-US" sz="2000" dirty="0">
                <a:solidFill>
                  <a:srgbClr val="000000"/>
                </a:solidFill>
                <a:highlight>
                  <a:srgbClr val="FFFFFF"/>
                </a:highlight>
                <a:ea typeface="Aptos" panose="020B0004020202020204" pitchFamily="34" charset="0"/>
                <a:cs typeface="Times New Roman" panose="02020603050405020304" pitchFamily="18" charset="0"/>
              </a:rPr>
              <a:t>, 974 N.W.2d 140 (Iowa 2021)</a:t>
            </a:r>
          </a:p>
          <a:p>
            <a:pPr marL="277200" marR="457200" indent="0" algn="just">
              <a:lnSpc>
                <a:spcPct val="115000"/>
              </a:lnSpc>
              <a:spcAft>
                <a:spcPts val="0"/>
              </a:spcAft>
              <a:buNone/>
            </a:pPr>
            <a:endParaRPr lang="en-US" sz="2800" dirty="0">
              <a:solidFill>
                <a:srgbClr val="000000"/>
              </a:solidFill>
              <a:highlight>
                <a:srgbClr val="FFFFFF"/>
              </a:highlight>
              <a:ea typeface="Aptos" panose="020B0004020202020204" pitchFamily="34" charset="0"/>
              <a:cs typeface="Times New Roman" panose="02020603050405020304" pitchFamily="18" charset="0"/>
            </a:endParaRPr>
          </a:p>
          <a:p>
            <a:pPr marL="734400" marR="457200" indent="-457200" algn="just">
              <a:lnSpc>
                <a:spcPct val="115000"/>
              </a:lnSpc>
              <a:spcAft>
                <a:spcPts val="0"/>
              </a:spcAft>
            </a:pPr>
            <a:endParaRPr lang="en-US" sz="2800" dirty="0">
              <a:effectLst/>
              <a:highlight>
                <a:srgbClr val="FFFFFF"/>
              </a:highlight>
              <a:ea typeface="Aptos" panose="020B0004020202020204" pitchFamily="34" charset="0"/>
              <a:cs typeface="Times New Roman" panose="02020603050405020304" pitchFamily="18" charset="0"/>
            </a:endParaRPr>
          </a:p>
          <a:p>
            <a:endParaRPr lang="en-US" sz="2800" dirty="0"/>
          </a:p>
        </p:txBody>
      </p:sp>
      <p:sp>
        <p:nvSpPr>
          <p:cNvPr id="5" name="Text Placeholder 4">
            <a:extLst>
              <a:ext uri="{FF2B5EF4-FFF2-40B4-BE49-F238E27FC236}">
                <a16:creationId xmlns:a16="http://schemas.microsoft.com/office/drawing/2014/main" id="{4831C20F-0A95-5DDC-9529-33E6A642DCF1}"/>
              </a:ext>
            </a:extLst>
          </p:cNvPr>
          <p:cNvSpPr>
            <a:spLocks noGrp="1"/>
          </p:cNvSpPr>
          <p:nvPr>
            <p:ph type="body" sz="quarter" idx="233"/>
          </p:nvPr>
        </p:nvSpPr>
        <p:spPr/>
        <p:txBody>
          <a:bodyPr/>
          <a:lstStyle/>
          <a:p>
            <a:r>
              <a:rPr lang="en-US" dirty="0"/>
              <a:t>eq</a:t>
            </a:r>
          </a:p>
        </p:txBody>
      </p:sp>
      <p:sp>
        <p:nvSpPr>
          <p:cNvPr id="6" name="Date Placeholder 5">
            <a:extLst>
              <a:ext uri="{FF2B5EF4-FFF2-40B4-BE49-F238E27FC236}">
                <a16:creationId xmlns:a16="http://schemas.microsoft.com/office/drawing/2014/main" id="{800525D9-1E80-ACE1-A0D8-9B1CD7964273}"/>
              </a:ext>
            </a:extLst>
          </p:cNvPr>
          <p:cNvSpPr>
            <a:spLocks noGrp="1"/>
          </p:cNvSpPr>
          <p:nvPr>
            <p:ph type="dt" sz="half" idx="14"/>
          </p:nvPr>
        </p:nvSpPr>
        <p:spPr/>
        <p:txBody>
          <a:bodyPr/>
          <a:lstStyle/>
          <a:p>
            <a:endParaRPr lang="en-GB" dirty="0"/>
          </a:p>
        </p:txBody>
      </p:sp>
      <p:sp>
        <p:nvSpPr>
          <p:cNvPr id="7" name="Footer Placeholder 6">
            <a:extLst>
              <a:ext uri="{FF2B5EF4-FFF2-40B4-BE49-F238E27FC236}">
                <a16:creationId xmlns:a16="http://schemas.microsoft.com/office/drawing/2014/main" id="{02AB269E-36E2-0E0A-D72C-7EF8E931FBF2}"/>
              </a:ext>
            </a:extLst>
          </p:cNvPr>
          <p:cNvSpPr>
            <a:spLocks noGrp="1"/>
          </p:cNvSpPr>
          <p:nvPr>
            <p:ph type="ftr" sz="quarter" idx="15"/>
          </p:nvPr>
        </p:nvSpPr>
        <p:spPr/>
        <p:txBody>
          <a:bodyPr/>
          <a:lstStyle/>
          <a:p>
            <a:endParaRPr lang="en-GB" dirty="0"/>
          </a:p>
        </p:txBody>
      </p:sp>
      <p:sp>
        <p:nvSpPr>
          <p:cNvPr id="8" name="Slide Number Placeholder 7">
            <a:extLst>
              <a:ext uri="{FF2B5EF4-FFF2-40B4-BE49-F238E27FC236}">
                <a16:creationId xmlns:a16="http://schemas.microsoft.com/office/drawing/2014/main" id="{4F028D0F-A66D-4EC7-2D88-FE441C27DB54}"/>
              </a:ext>
            </a:extLst>
          </p:cNvPr>
          <p:cNvSpPr>
            <a:spLocks noGrp="1"/>
          </p:cNvSpPr>
          <p:nvPr>
            <p:ph type="sldNum" sz="quarter" idx="16"/>
          </p:nvPr>
        </p:nvSpPr>
        <p:spPr/>
        <p:txBody>
          <a:bodyPr/>
          <a:lstStyle/>
          <a:p>
            <a:fld id="{23AA811B-2EBD-4900-905E-5BE206449611}" type="slidenum">
              <a:rPr lang="en-GB" smtClean="0"/>
              <a:pPr/>
              <a:t>26</a:t>
            </a:fld>
            <a:endParaRPr lang="en-GB" dirty="0"/>
          </a:p>
        </p:txBody>
      </p:sp>
      <p:pic>
        <p:nvPicPr>
          <p:cNvPr id="9" name="Picture 8">
            <a:extLst>
              <a:ext uri="{FF2B5EF4-FFF2-40B4-BE49-F238E27FC236}">
                <a16:creationId xmlns:a16="http://schemas.microsoft.com/office/drawing/2014/main" id="{C0A9269C-C4C0-EC12-5DCD-47A5C2BDF75D}"/>
              </a:ext>
            </a:extLst>
          </p:cNvPr>
          <p:cNvPicPr>
            <a:picLocks noChangeAspect="1"/>
          </p:cNvPicPr>
          <p:nvPr/>
        </p:nvPicPr>
        <p:blipFill>
          <a:blip r:embed="rId2"/>
          <a:stretch>
            <a:fillRect/>
          </a:stretch>
        </p:blipFill>
        <p:spPr>
          <a:xfrm>
            <a:off x="10082371" y="5775384"/>
            <a:ext cx="1758633" cy="664722"/>
          </a:xfrm>
          <a:prstGeom prst="rect">
            <a:avLst/>
          </a:prstGeom>
        </p:spPr>
      </p:pic>
    </p:spTree>
    <p:extLst>
      <p:ext uri="{BB962C8B-B14F-4D97-AF65-F5344CB8AC3E}">
        <p14:creationId xmlns:p14="http://schemas.microsoft.com/office/powerpoint/2010/main" val="41516938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722B4-A318-E223-9901-F4DE5CA6A211}"/>
              </a:ext>
            </a:extLst>
          </p:cNvPr>
          <p:cNvSpPr>
            <a:spLocks noGrp="1"/>
          </p:cNvSpPr>
          <p:nvPr>
            <p:ph type="title"/>
          </p:nvPr>
        </p:nvSpPr>
        <p:spPr/>
        <p:txBody>
          <a:bodyPr/>
          <a:lstStyle/>
          <a:p>
            <a:pPr algn="ctr"/>
            <a:r>
              <a:rPr lang="en-US" sz="3600" dirty="0"/>
              <a:t>What </a:t>
            </a:r>
            <a:r>
              <a:rPr lang="en-US" sz="3600" u="sng" dirty="0"/>
              <a:t>can</a:t>
            </a:r>
            <a:r>
              <a:rPr lang="en-US" sz="3600" dirty="0"/>
              <a:t> you challenge experts on in Iowa?</a:t>
            </a:r>
          </a:p>
        </p:txBody>
      </p:sp>
      <p:sp>
        <p:nvSpPr>
          <p:cNvPr id="3" name="Subtitle 2">
            <a:extLst>
              <a:ext uri="{FF2B5EF4-FFF2-40B4-BE49-F238E27FC236}">
                <a16:creationId xmlns:a16="http://schemas.microsoft.com/office/drawing/2014/main" id="{363A5B79-A060-C069-C0E4-A8F7B9A03D53}"/>
              </a:ext>
            </a:extLst>
          </p:cNvPr>
          <p:cNvSpPr>
            <a:spLocks noGrp="1"/>
          </p:cNvSpPr>
          <p:nvPr>
            <p:ph type="subTitle" idx="13"/>
          </p:nvPr>
        </p:nvSpPr>
        <p:spPr/>
        <p:txBody>
          <a:bodyPr/>
          <a:lstStyle/>
          <a:p>
            <a:endParaRPr lang="en-US" dirty="0"/>
          </a:p>
        </p:txBody>
      </p:sp>
      <p:sp>
        <p:nvSpPr>
          <p:cNvPr id="4" name="Content Placeholder 3">
            <a:extLst>
              <a:ext uri="{FF2B5EF4-FFF2-40B4-BE49-F238E27FC236}">
                <a16:creationId xmlns:a16="http://schemas.microsoft.com/office/drawing/2014/main" id="{3CAA1651-9B5B-4697-81F4-64C40CDDC20E}"/>
              </a:ext>
            </a:extLst>
          </p:cNvPr>
          <p:cNvSpPr>
            <a:spLocks noGrp="1"/>
          </p:cNvSpPr>
          <p:nvPr>
            <p:ph idx="1"/>
          </p:nvPr>
        </p:nvSpPr>
        <p:spPr/>
        <p:txBody>
          <a:bodyPr/>
          <a:lstStyle/>
          <a:p>
            <a:pPr marL="734400" marR="457200" indent="-457200" algn="just">
              <a:spcAft>
                <a:spcPts val="0"/>
              </a:spcAft>
            </a:pPr>
            <a:r>
              <a:rPr lang="en-US" sz="3000" dirty="0">
                <a:solidFill>
                  <a:srgbClr val="000000"/>
                </a:solidFill>
                <a:highlight>
                  <a:srgbClr val="FFFFFF"/>
                </a:highlight>
                <a:ea typeface="Aptos" panose="020B0004020202020204" pitchFamily="34" charset="0"/>
                <a:cs typeface="Times New Roman" panose="02020603050405020304" pitchFamily="18" charset="0"/>
              </a:rPr>
              <a:t>An expert cannot state an opinion </a:t>
            </a:r>
            <a:r>
              <a:rPr lang="en-US" sz="3000" b="1" dirty="0">
                <a:solidFill>
                  <a:srgbClr val="000000"/>
                </a:solidFill>
                <a:highlight>
                  <a:srgbClr val="FFFFFF"/>
                </a:highlight>
                <a:ea typeface="Aptos" panose="020B0004020202020204" pitchFamily="34" charset="0"/>
                <a:cs typeface="Times New Roman" panose="02020603050405020304" pitchFamily="18" charset="0"/>
              </a:rPr>
              <a:t>based </a:t>
            </a:r>
            <a:r>
              <a:rPr lang="en-US" sz="3000" b="1" u="sng" dirty="0">
                <a:solidFill>
                  <a:srgbClr val="000000"/>
                </a:solidFill>
                <a:highlight>
                  <a:srgbClr val="FFFFFF"/>
                </a:highlight>
                <a:ea typeface="Aptos" panose="020B0004020202020204" pitchFamily="34" charset="0"/>
                <a:cs typeface="Times New Roman" panose="02020603050405020304" pitchFamily="18" charset="0"/>
              </a:rPr>
              <a:t>only</a:t>
            </a:r>
            <a:r>
              <a:rPr lang="en-US" sz="3000" b="1" dirty="0">
                <a:solidFill>
                  <a:srgbClr val="000000"/>
                </a:solidFill>
                <a:highlight>
                  <a:srgbClr val="FFFFFF"/>
                </a:highlight>
                <a:ea typeface="Aptos" panose="020B0004020202020204" pitchFamily="34" charset="0"/>
                <a:cs typeface="Times New Roman" panose="02020603050405020304" pitchFamily="18" charset="0"/>
              </a:rPr>
              <a:t> on facts excluded from evidence</a:t>
            </a:r>
            <a:r>
              <a:rPr lang="en-US" sz="3000" dirty="0">
                <a:solidFill>
                  <a:srgbClr val="000000"/>
                </a:solidFill>
                <a:highlight>
                  <a:srgbClr val="FFFFFF"/>
                </a:highlight>
                <a:ea typeface="Aptos" panose="020B0004020202020204" pitchFamily="34" charset="0"/>
                <a:cs typeface="Times New Roman" panose="02020603050405020304" pitchFamily="18" charset="0"/>
              </a:rPr>
              <a:t>.  However, if the opinion is based upon multiple sources, it may still be admissible</a:t>
            </a:r>
            <a:r>
              <a:rPr lang="en-US" sz="3200" dirty="0">
                <a:solidFill>
                  <a:srgbClr val="000000"/>
                </a:solidFill>
                <a:highlight>
                  <a:srgbClr val="FFFFFF"/>
                </a:highlight>
                <a:ea typeface="Aptos" panose="020B0004020202020204" pitchFamily="34" charset="0"/>
                <a:cs typeface="Times New Roman" panose="02020603050405020304" pitchFamily="18" charset="0"/>
              </a:rPr>
              <a:t>.</a:t>
            </a:r>
          </a:p>
          <a:p>
            <a:pPr marL="1828800" marR="457200" indent="0" algn="just">
              <a:lnSpc>
                <a:spcPct val="115000"/>
              </a:lnSpc>
              <a:spcAft>
                <a:spcPts val="0"/>
              </a:spcAft>
              <a:buNone/>
            </a:pPr>
            <a:r>
              <a:rPr lang="en-US" sz="2000" i="1" dirty="0">
                <a:solidFill>
                  <a:srgbClr val="000000"/>
                </a:solidFill>
                <a:highlight>
                  <a:srgbClr val="FFFFFF"/>
                </a:highlight>
                <a:ea typeface="Aptos" panose="020B0004020202020204" pitchFamily="34" charset="0"/>
                <a:cs typeface="Times New Roman" panose="02020603050405020304" pitchFamily="18" charset="0"/>
              </a:rPr>
              <a:t>Carolan v. Hill</a:t>
            </a:r>
            <a:r>
              <a:rPr lang="en-US" sz="2000" dirty="0">
                <a:solidFill>
                  <a:srgbClr val="000000"/>
                </a:solidFill>
                <a:highlight>
                  <a:srgbClr val="FFFFFF"/>
                </a:highlight>
                <a:ea typeface="Aptos" panose="020B0004020202020204" pitchFamily="34" charset="0"/>
                <a:cs typeface="Times New Roman" panose="02020603050405020304" pitchFamily="18" charset="0"/>
              </a:rPr>
              <a:t>, 553 N.W.2d 882 (Iowa 1996).</a:t>
            </a:r>
          </a:p>
          <a:p>
            <a:pPr marL="734400" marR="457200" indent="-457200" algn="just">
              <a:lnSpc>
                <a:spcPct val="115000"/>
              </a:lnSpc>
              <a:spcAft>
                <a:spcPts val="0"/>
              </a:spcAft>
            </a:pPr>
            <a:endParaRPr lang="en-US" sz="2800" dirty="0">
              <a:solidFill>
                <a:srgbClr val="000000"/>
              </a:solidFill>
              <a:highlight>
                <a:srgbClr val="FFFFFF"/>
              </a:highlight>
              <a:ea typeface="Aptos" panose="020B0004020202020204" pitchFamily="34" charset="0"/>
              <a:cs typeface="Times New Roman" panose="02020603050405020304" pitchFamily="18" charset="0"/>
            </a:endParaRPr>
          </a:p>
          <a:p>
            <a:pPr marL="734400" marR="457200" indent="-457200" algn="just">
              <a:spcAft>
                <a:spcPts val="0"/>
              </a:spcAft>
            </a:pPr>
            <a:r>
              <a:rPr lang="en-US" sz="3000" dirty="0">
                <a:solidFill>
                  <a:srgbClr val="000000"/>
                </a:solidFill>
                <a:highlight>
                  <a:srgbClr val="FFFFFF"/>
                </a:highlight>
                <a:ea typeface="Aptos" panose="020B0004020202020204" pitchFamily="34" charset="0"/>
                <a:cs typeface="Times New Roman" panose="02020603050405020304" pitchFamily="18" charset="0"/>
              </a:rPr>
              <a:t>An expert should not be permitted to offer an opinion on issues that to a jury would be “</a:t>
            </a:r>
            <a:r>
              <a:rPr lang="en-US" sz="3000" b="1" dirty="0">
                <a:solidFill>
                  <a:srgbClr val="000000"/>
                </a:solidFill>
                <a:highlight>
                  <a:srgbClr val="FFFFFF"/>
                </a:highlight>
                <a:ea typeface="Aptos" panose="020B0004020202020204" pitchFamily="34" charset="0"/>
                <a:cs typeface="Times New Roman" panose="02020603050405020304" pitchFamily="18" charset="0"/>
              </a:rPr>
              <a:t>familiar [with] in everyday life</a:t>
            </a:r>
            <a:r>
              <a:rPr lang="en-US" sz="3000" dirty="0">
                <a:solidFill>
                  <a:srgbClr val="000000"/>
                </a:solidFill>
                <a:highlight>
                  <a:srgbClr val="FFFFFF"/>
                </a:highlight>
                <a:ea typeface="Aptos" panose="020B0004020202020204" pitchFamily="34" charset="0"/>
                <a:cs typeface="Times New Roman" panose="02020603050405020304" pitchFamily="18" charset="0"/>
              </a:rPr>
              <a:t>”</a:t>
            </a:r>
            <a:r>
              <a:rPr lang="en-US" sz="3200" dirty="0">
                <a:solidFill>
                  <a:srgbClr val="000000"/>
                </a:solidFill>
                <a:highlight>
                  <a:srgbClr val="FFFFFF"/>
                </a:highlight>
                <a:ea typeface="Aptos" panose="020B0004020202020204" pitchFamily="34" charset="0"/>
                <a:cs typeface="Times New Roman" panose="02020603050405020304" pitchFamily="18" charset="0"/>
              </a:rPr>
              <a:t> </a:t>
            </a:r>
          </a:p>
          <a:p>
            <a:pPr marL="1828800" marR="457200" indent="0" algn="just">
              <a:lnSpc>
                <a:spcPct val="115000"/>
              </a:lnSpc>
              <a:spcAft>
                <a:spcPts val="0"/>
              </a:spcAft>
              <a:buNone/>
            </a:pPr>
            <a:r>
              <a:rPr lang="en-US" sz="2000" i="1" dirty="0">
                <a:solidFill>
                  <a:srgbClr val="000000"/>
                </a:solidFill>
                <a:highlight>
                  <a:srgbClr val="FFFFFF"/>
                </a:highlight>
                <a:ea typeface="Aptos" panose="020B0004020202020204" pitchFamily="34" charset="0"/>
                <a:cs typeface="Times New Roman" panose="02020603050405020304" pitchFamily="18" charset="0"/>
              </a:rPr>
              <a:t>State v. Boothby, </a:t>
            </a:r>
            <a:r>
              <a:rPr lang="en-US" sz="2000" dirty="0">
                <a:solidFill>
                  <a:srgbClr val="000000"/>
                </a:solidFill>
                <a:highlight>
                  <a:srgbClr val="FFFFFF"/>
                </a:highlight>
                <a:ea typeface="Aptos" panose="020B0004020202020204" pitchFamily="34" charset="0"/>
                <a:cs typeface="Times New Roman" panose="02020603050405020304" pitchFamily="18" charset="0"/>
              </a:rPr>
              <a:t>951 N.W.2d 859 (Iowa 2020).</a:t>
            </a:r>
          </a:p>
          <a:p>
            <a:pPr marL="277200" marR="457200" indent="0" algn="just">
              <a:lnSpc>
                <a:spcPct val="115000"/>
              </a:lnSpc>
              <a:spcAft>
                <a:spcPts val="0"/>
              </a:spcAft>
              <a:buNone/>
            </a:pPr>
            <a:endParaRPr lang="en-US" sz="2800" dirty="0">
              <a:solidFill>
                <a:srgbClr val="000000"/>
              </a:solidFill>
              <a:highlight>
                <a:srgbClr val="FFFFFF"/>
              </a:highlight>
              <a:ea typeface="Aptos" panose="020B0004020202020204" pitchFamily="34" charset="0"/>
              <a:cs typeface="Times New Roman" panose="02020603050405020304" pitchFamily="18" charset="0"/>
            </a:endParaRPr>
          </a:p>
          <a:p>
            <a:pPr marL="734400" marR="457200" indent="-457200" algn="just">
              <a:lnSpc>
                <a:spcPct val="115000"/>
              </a:lnSpc>
              <a:spcAft>
                <a:spcPts val="0"/>
              </a:spcAft>
            </a:pPr>
            <a:endParaRPr lang="en-US" sz="2800" dirty="0">
              <a:effectLst/>
              <a:highlight>
                <a:srgbClr val="FFFFFF"/>
              </a:highlight>
              <a:ea typeface="Aptos" panose="020B0004020202020204" pitchFamily="34" charset="0"/>
              <a:cs typeface="Times New Roman" panose="02020603050405020304" pitchFamily="18" charset="0"/>
            </a:endParaRPr>
          </a:p>
          <a:p>
            <a:endParaRPr lang="en-US" sz="2800" dirty="0"/>
          </a:p>
        </p:txBody>
      </p:sp>
      <p:sp>
        <p:nvSpPr>
          <p:cNvPr id="5" name="Text Placeholder 4">
            <a:extLst>
              <a:ext uri="{FF2B5EF4-FFF2-40B4-BE49-F238E27FC236}">
                <a16:creationId xmlns:a16="http://schemas.microsoft.com/office/drawing/2014/main" id="{4831C20F-0A95-5DDC-9529-33E6A642DCF1}"/>
              </a:ext>
            </a:extLst>
          </p:cNvPr>
          <p:cNvSpPr>
            <a:spLocks noGrp="1"/>
          </p:cNvSpPr>
          <p:nvPr>
            <p:ph type="body" sz="quarter" idx="233"/>
          </p:nvPr>
        </p:nvSpPr>
        <p:spPr/>
        <p:txBody>
          <a:bodyPr/>
          <a:lstStyle/>
          <a:p>
            <a:endParaRPr lang="en-US" dirty="0"/>
          </a:p>
        </p:txBody>
      </p:sp>
      <p:sp>
        <p:nvSpPr>
          <p:cNvPr id="6" name="Date Placeholder 5">
            <a:extLst>
              <a:ext uri="{FF2B5EF4-FFF2-40B4-BE49-F238E27FC236}">
                <a16:creationId xmlns:a16="http://schemas.microsoft.com/office/drawing/2014/main" id="{800525D9-1E80-ACE1-A0D8-9B1CD7964273}"/>
              </a:ext>
            </a:extLst>
          </p:cNvPr>
          <p:cNvSpPr>
            <a:spLocks noGrp="1"/>
          </p:cNvSpPr>
          <p:nvPr>
            <p:ph type="dt" sz="half" idx="14"/>
          </p:nvPr>
        </p:nvSpPr>
        <p:spPr/>
        <p:txBody>
          <a:bodyPr/>
          <a:lstStyle/>
          <a:p>
            <a:endParaRPr lang="en-GB" dirty="0"/>
          </a:p>
        </p:txBody>
      </p:sp>
      <p:sp>
        <p:nvSpPr>
          <p:cNvPr id="7" name="Footer Placeholder 6">
            <a:extLst>
              <a:ext uri="{FF2B5EF4-FFF2-40B4-BE49-F238E27FC236}">
                <a16:creationId xmlns:a16="http://schemas.microsoft.com/office/drawing/2014/main" id="{02AB269E-36E2-0E0A-D72C-7EF8E931FBF2}"/>
              </a:ext>
            </a:extLst>
          </p:cNvPr>
          <p:cNvSpPr>
            <a:spLocks noGrp="1"/>
          </p:cNvSpPr>
          <p:nvPr>
            <p:ph type="ftr" sz="quarter" idx="15"/>
          </p:nvPr>
        </p:nvSpPr>
        <p:spPr/>
        <p:txBody>
          <a:bodyPr/>
          <a:lstStyle/>
          <a:p>
            <a:endParaRPr lang="en-GB" dirty="0"/>
          </a:p>
        </p:txBody>
      </p:sp>
      <p:sp>
        <p:nvSpPr>
          <p:cNvPr id="8" name="Slide Number Placeholder 7">
            <a:extLst>
              <a:ext uri="{FF2B5EF4-FFF2-40B4-BE49-F238E27FC236}">
                <a16:creationId xmlns:a16="http://schemas.microsoft.com/office/drawing/2014/main" id="{4F028D0F-A66D-4EC7-2D88-FE441C27DB54}"/>
              </a:ext>
            </a:extLst>
          </p:cNvPr>
          <p:cNvSpPr>
            <a:spLocks noGrp="1"/>
          </p:cNvSpPr>
          <p:nvPr>
            <p:ph type="sldNum" sz="quarter" idx="16"/>
          </p:nvPr>
        </p:nvSpPr>
        <p:spPr/>
        <p:txBody>
          <a:bodyPr/>
          <a:lstStyle/>
          <a:p>
            <a:fld id="{23AA811B-2EBD-4900-905E-5BE206449611}" type="slidenum">
              <a:rPr lang="en-GB" smtClean="0"/>
              <a:pPr/>
              <a:t>27</a:t>
            </a:fld>
            <a:endParaRPr lang="en-GB" dirty="0"/>
          </a:p>
        </p:txBody>
      </p:sp>
      <p:pic>
        <p:nvPicPr>
          <p:cNvPr id="9" name="Picture 8">
            <a:extLst>
              <a:ext uri="{FF2B5EF4-FFF2-40B4-BE49-F238E27FC236}">
                <a16:creationId xmlns:a16="http://schemas.microsoft.com/office/drawing/2014/main" id="{864BE21F-87A0-B355-E355-EDF244B307D4}"/>
              </a:ext>
            </a:extLst>
          </p:cNvPr>
          <p:cNvPicPr>
            <a:picLocks noChangeAspect="1"/>
          </p:cNvPicPr>
          <p:nvPr/>
        </p:nvPicPr>
        <p:blipFill>
          <a:blip r:embed="rId2"/>
          <a:stretch>
            <a:fillRect/>
          </a:stretch>
        </p:blipFill>
        <p:spPr>
          <a:xfrm>
            <a:off x="10082371" y="5775384"/>
            <a:ext cx="1758633" cy="664722"/>
          </a:xfrm>
          <a:prstGeom prst="rect">
            <a:avLst/>
          </a:prstGeom>
        </p:spPr>
      </p:pic>
    </p:spTree>
    <p:extLst>
      <p:ext uri="{BB962C8B-B14F-4D97-AF65-F5344CB8AC3E}">
        <p14:creationId xmlns:p14="http://schemas.microsoft.com/office/powerpoint/2010/main" val="17416101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722B4-A318-E223-9901-F4DE5CA6A211}"/>
              </a:ext>
            </a:extLst>
          </p:cNvPr>
          <p:cNvSpPr>
            <a:spLocks noGrp="1"/>
          </p:cNvSpPr>
          <p:nvPr>
            <p:ph type="title"/>
          </p:nvPr>
        </p:nvSpPr>
        <p:spPr>
          <a:xfrm>
            <a:off x="575400" y="576000"/>
            <a:ext cx="11041200" cy="460800"/>
          </a:xfrm>
        </p:spPr>
        <p:txBody>
          <a:bodyPr/>
          <a:lstStyle/>
          <a:p>
            <a:pPr algn="ctr"/>
            <a:r>
              <a:rPr lang="en-US" sz="3600" dirty="0"/>
              <a:t>What </a:t>
            </a:r>
            <a:r>
              <a:rPr lang="en-US" sz="3600" u="sng" dirty="0"/>
              <a:t>can</a:t>
            </a:r>
            <a:r>
              <a:rPr lang="en-US" sz="3600" dirty="0"/>
              <a:t> you challenge experts on in Iowa?</a:t>
            </a:r>
          </a:p>
        </p:txBody>
      </p:sp>
      <p:sp>
        <p:nvSpPr>
          <p:cNvPr id="3" name="Subtitle 2">
            <a:extLst>
              <a:ext uri="{FF2B5EF4-FFF2-40B4-BE49-F238E27FC236}">
                <a16:creationId xmlns:a16="http://schemas.microsoft.com/office/drawing/2014/main" id="{363A5B79-A060-C069-C0E4-A8F7B9A03D53}"/>
              </a:ext>
            </a:extLst>
          </p:cNvPr>
          <p:cNvSpPr>
            <a:spLocks noGrp="1"/>
          </p:cNvSpPr>
          <p:nvPr>
            <p:ph type="subTitle" idx="13"/>
          </p:nvPr>
        </p:nvSpPr>
        <p:spPr/>
        <p:txBody>
          <a:bodyPr/>
          <a:lstStyle/>
          <a:p>
            <a:endParaRPr lang="en-US" dirty="0"/>
          </a:p>
        </p:txBody>
      </p:sp>
      <p:sp>
        <p:nvSpPr>
          <p:cNvPr id="4" name="Content Placeholder 3">
            <a:extLst>
              <a:ext uri="{FF2B5EF4-FFF2-40B4-BE49-F238E27FC236}">
                <a16:creationId xmlns:a16="http://schemas.microsoft.com/office/drawing/2014/main" id="{3CAA1651-9B5B-4697-81F4-64C40CDDC20E}"/>
              </a:ext>
            </a:extLst>
          </p:cNvPr>
          <p:cNvSpPr>
            <a:spLocks noGrp="1"/>
          </p:cNvSpPr>
          <p:nvPr>
            <p:ph idx="1"/>
          </p:nvPr>
        </p:nvSpPr>
        <p:spPr/>
        <p:txBody>
          <a:bodyPr/>
          <a:lstStyle/>
          <a:p>
            <a:pPr marL="734400" marR="457200" indent="-457200" algn="just">
              <a:spcAft>
                <a:spcPts val="0"/>
              </a:spcAft>
            </a:pPr>
            <a:r>
              <a:rPr lang="en-US" sz="3000" dirty="0">
                <a:solidFill>
                  <a:srgbClr val="000000"/>
                </a:solidFill>
                <a:highlight>
                  <a:srgbClr val="FFFFFF"/>
                </a:highlight>
                <a:ea typeface="Aptos" panose="020B0004020202020204" pitchFamily="34" charset="0"/>
                <a:cs typeface="Times New Roman" panose="02020603050405020304" pitchFamily="18" charset="0"/>
              </a:rPr>
              <a:t>An expert cannot state an opinion as to the </a:t>
            </a:r>
            <a:r>
              <a:rPr lang="en-US" sz="3000" b="1" dirty="0">
                <a:solidFill>
                  <a:srgbClr val="000000"/>
                </a:solidFill>
                <a:highlight>
                  <a:srgbClr val="FFFFFF"/>
                </a:highlight>
                <a:ea typeface="Aptos" panose="020B0004020202020204" pitchFamily="34" charset="0"/>
                <a:cs typeface="Times New Roman" panose="02020603050405020304" pitchFamily="18" charset="0"/>
              </a:rPr>
              <a:t>credibility</a:t>
            </a:r>
            <a:r>
              <a:rPr lang="en-US" sz="3000" dirty="0">
                <a:solidFill>
                  <a:srgbClr val="000000"/>
                </a:solidFill>
                <a:highlight>
                  <a:srgbClr val="FFFFFF"/>
                </a:highlight>
                <a:ea typeface="Aptos" panose="020B0004020202020204" pitchFamily="34" charset="0"/>
                <a:cs typeface="Times New Roman" panose="02020603050405020304" pitchFamily="18" charset="0"/>
              </a:rPr>
              <a:t> of a witness</a:t>
            </a:r>
            <a:r>
              <a:rPr lang="en-US" sz="3200" dirty="0">
                <a:solidFill>
                  <a:srgbClr val="000000"/>
                </a:solidFill>
                <a:highlight>
                  <a:srgbClr val="FFFFFF"/>
                </a:highlight>
                <a:ea typeface="Aptos" panose="020B0004020202020204" pitchFamily="34" charset="0"/>
                <a:cs typeface="Times New Roman" panose="02020603050405020304" pitchFamily="18" charset="0"/>
              </a:rPr>
              <a:t>.</a:t>
            </a:r>
          </a:p>
          <a:p>
            <a:pPr marL="1828800" marR="457200" indent="0" algn="just">
              <a:lnSpc>
                <a:spcPct val="115000"/>
              </a:lnSpc>
              <a:spcAft>
                <a:spcPts val="0"/>
              </a:spcAft>
              <a:buNone/>
            </a:pPr>
            <a:r>
              <a:rPr lang="en-US" sz="2000" i="1" dirty="0">
                <a:solidFill>
                  <a:srgbClr val="000000"/>
                </a:solidFill>
                <a:highlight>
                  <a:srgbClr val="FFFFFF"/>
                </a:highlight>
                <a:ea typeface="Aptos" panose="020B0004020202020204" pitchFamily="34" charset="0"/>
                <a:cs typeface="Times New Roman" panose="02020603050405020304" pitchFamily="18" charset="0"/>
              </a:rPr>
              <a:t>State v. </a:t>
            </a:r>
            <a:r>
              <a:rPr lang="en-US" sz="2000" i="1" dirty="0" err="1">
                <a:solidFill>
                  <a:srgbClr val="000000"/>
                </a:solidFill>
                <a:highlight>
                  <a:srgbClr val="FFFFFF"/>
                </a:highlight>
                <a:ea typeface="Aptos" panose="020B0004020202020204" pitchFamily="34" charset="0"/>
                <a:cs typeface="Times New Roman" panose="02020603050405020304" pitchFamily="18" charset="0"/>
              </a:rPr>
              <a:t>Vincik</a:t>
            </a:r>
            <a:r>
              <a:rPr lang="en-US" sz="2000" dirty="0">
                <a:solidFill>
                  <a:srgbClr val="000000"/>
                </a:solidFill>
                <a:highlight>
                  <a:srgbClr val="FFFFFF"/>
                </a:highlight>
                <a:ea typeface="Aptos" panose="020B0004020202020204" pitchFamily="34" charset="0"/>
                <a:cs typeface="Times New Roman" panose="02020603050405020304" pitchFamily="18" charset="0"/>
              </a:rPr>
              <a:t>, 398 N.W.2d 788 (Iowa 1987).</a:t>
            </a:r>
          </a:p>
          <a:p>
            <a:pPr marL="734400" marR="457200" indent="-457200" algn="just">
              <a:lnSpc>
                <a:spcPct val="115000"/>
              </a:lnSpc>
              <a:spcAft>
                <a:spcPts val="0"/>
              </a:spcAft>
            </a:pPr>
            <a:endParaRPr lang="en-US" sz="2800" dirty="0">
              <a:solidFill>
                <a:srgbClr val="000000"/>
              </a:solidFill>
              <a:highlight>
                <a:srgbClr val="FFFFFF"/>
              </a:highlight>
              <a:ea typeface="Aptos" panose="020B0004020202020204" pitchFamily="34" charset="0"/>
              <a:cs typeface="Times New Roman" panose="02020603050405020304" pitchFamily="18" charset="0"/>
            </a:endParaRPr>
          </a:p>
          <a:p>
            <a:pPr marL="734400" marR="457200" indent="-457200" algn="just">
              <a:spcAft>
                <a:spcPts val="0"/>
              </a:spcAft>
            </a:pPr>
            <a:r>
              <a:rPr lang="en-US" sz="3000" dirty="0">
                <a:solidFill>
                  <a:srgbClr val="000000"/>
                </a:solidFill>
                <a:highlight>
                  <a:srgbClr val="FFFFFF"/>
                </a:highlight>
                <a:ea typeface="Aptos" panose="020B0004020202020204" pitchFamily="34" charset="0"/>
                <a:cs typeface="Times New Roman" panose="02020603050405020304" pitchFamily="18" charset="0"/>
              </a:rPr>
              <a:t>An expert cannot state an opinion on </a:t>
            </a:r>
            <a:r>
              <a:rPr lang="en-US" sz="3000" b="1" dirty="0">
                <a:solidFill>
                  <a:srgbClr val="000000"/>
                </a:solidFill>
                <a:highlight>
                  <a:srgbClr val="FFFFFF"/>
                </a:highlight>
                <a:ea typeface="Aptos" panose="020B0004020202020204" pitchFamily="34" charset="0"/>
                <a:cs typeface="Times New Roman" panose="02020603050405020304" pitchFamily="18" charset="0"/>
              </a:rPr>
              <a:t>mixed questions of fact and law - </a:t>
            </a:r>
            <a:r>
              <a:rPr lang="en-US" sz="3000" dirty="0">
                <a:solidFill>
                  <a:srgbClr val="000000"/>
                </a:solidFill>
                <a:highlight>
                  <a:srgbClr val="FFFFFF"/>
                </a:highlight>
                <a:ea typeface="Aptos" panose="020B0004020202020204" pitchFamily="34" charset="0"/>
                <a:cs typeface="Times New Roman" panose="02020603050405020304" pitchFamily="18" charset="0"/>
              </a:rPr>
              <a:t>whether certain facts meet legal standards</a:t>
            </a:r>
            <a:r>
              <a:rPr lang="en-US" sz="3200" dirty="0">
                <a:solidFill>
                  <a:srgbClr val="000000"/>
                </a:solidFill>
                <a:highlight>
                  <a:srgbClr val="FFFFFF"/>
                </a:highlight>
                <a:ea typeface="Aptos" panose="020B0004020202020204" pitchFamily="34" charset="0"/>
                <a:cs typeface="Times New Roman" panose="02020603050405020304" pitchFamily="18" charset="0"/>
              </a:rPr>
              <a:t>.</a:t>
            </a:r>
          </a:p>
          <a:p>
            <a:pPr marL="1828800" marR="457200" indent="0" algn="just">
              <a:lnSpc>
                <a:spcPct val="115000"/>
              </a:lnSpc>
              <a:spcAft>
                <a:spcPts val="0"/>
              </a:spcAft>
              <a:buNone/>
            </a:pPr>
            <a:r>
              <a:rPr lang="en-US" sz="2000" i="1" dirty="0">
                <a:solidFill>
                  <a:srgbClr val="000000"/>
                </a:solidFill>
                <a:highlight>
                  <a:srgbClr val="FFFFFF"/>
                </a:highlight>
                <a:ea typeface="Aptos" panose="020B0004020202020204" pitchFamily="34" charset="0"/>
                <a:cs typeface="Times New Roman" panose="02020603050405020304" pitchFamily="18" charset="0"/>
              </a:rPr>
              <a:t>State v. Cromer, </a:t>
            </a:r>
            <a:r>
              <a:rPr lang="en-US" sz="2000" dirty="0">
                <a:solidFill>
                  <a:srgbClr val="000000"/>
                </a:solidFill>
                <a:highlight>
                  <a:srgbClr val="FFFFFF"/>
                </a:highlight>
                <a:ea typeface="Aptos" panose="020B0004020202020204" pitchFamily="34" charset="0"/>
                <a:cs typeface="Times New Roman" panose="02020603050405020304" pitchFamily="18" charset="0"/>
              </a:rPr>
              <a:t>765 N.W.2d 1 (Iowa 2009).</a:t>
            </a:r>
          </a:p>
          <a:p>
            <a:pPr marL="277200" marR="457200" indent="0" algn="just">
              <a:lnSpc>
                <a:spcPct val="115000"/>
              </a:lnSpc>
              <a:spcAft>
                <a:spcPts val="0"/>
              </a:spcAft>
              <a:buNone/>
            </a:pPr>
            <a:endParaRPr lang="en-US" sz="2800" dirty="0">
              <a:solidFill>
                <a:srgbClr val="000000"/>
              </a:solidFill>
              <a:highlight>
                <a:srgbClr val="FFFFFF"/>
              </a:highlight>
              <a:ea typeface="Aptos" panose="020B0004020202020204" pitchFamily="34" charset="0"/>
              <a:cs typeface="Times New Roman" panose="02020603050405020304" pitchFamily="18" charset="0"/>
            </a:endParaRPr>
          </a:p>
          <a:p>
            <a:pPr marL="734400" marR="457200" indent="-457200" algn="just">
              <a:lnSpc>
                <a:spcPct val="115000"/>
              </a:lnSpc>
              <a:spcAft>
                <a:spcPts val="0"/>
              </a:spcAft>
            </a:pPr>
            <a:endParaRPr lang="en-US" sz="2800" dirty="0">
              <a:effectLst/>
              <a:highlight>
                <a:srgbClr val="FFFFFF"/>
              </a:highlight>
              <a:ea typeface="Aptos" panose="020B0004020202020204" pitchFamily="34" charset="0"/>
              <a:cs typeface="Times New Roman" panose="02020603050405020304" pitchFamily="18" charset="0"/>
            </a:endParaRPr>
          </a:p>
          <a:p>
            <a:endParaRPr lang="en-US" sz="2800" dirty="0"/>
          </a:p>
        </p:txBody>
      </p:sp>
      <p:sp>
        <p:nvSpPr>
          <p:cNvPr id="5" name="Text Placeholder 4">
            <a:extLst>
              <a:ext uri="{FF2B5EF4-FFF2-40B4-BE49-F238E27FC236}">
                <a16:creationId xmlns:a16="http://schemas.microsoft.com/office/drawing/2014/main" id="{4831C20F-0A95-5DDC-9529-33E6A642DCF1}"/>
              </a:ext>
            </a:extLst>
          </p:cNvPr>
          <p:cNvSpPr>
            <a:spLocks noGrp="1"/>
          </p:cNvSpPr>
          <p:nvPr>
            <p:ph type="body" sz="quarter" idx="233"/>
          </p:nvPr>
        </p:nvSpPr>
        <p:spPr/>
        <p:txBody>
          <a:bodyPr/>
          <a:lstStyle/>
          <a:p>
            <a:endParaRPr lang="en-US" dirty="0"/>
          </a:p>
        </p:txBody>
      </p:sp>
      <p:sp>
        <p:nvSpPr>
          <p:cNvPr id="6" name="Date Placeholder 5">
            <a:extLst>
              <a:ext uri="{FF2B5EF4-FFF2-40B4-BE49-F238E27FC236}">
                <a16:creationId xmlns:a16="http://schemas.microsoft.com/office/drawing/2014/main" id="{800525D9-1E80-ACE1-A0D8-9B1CD7964273}"/>
              </a:ext>
            </a:extLst>
          </p:cNvPr>
          <p:cNvSpPr>
            <a:spLocks noGrp="1"/>
          </p:cNvSpPr>
          <p:nvPr>
            <p:ph type="dt" sz="half" idx="14"/>
          </p:nvPr>
        </p:nvSpPr>
        <p:spPr/>
        <p:txBody>
          <a:bodyPr/>
          <a:lstStyle/>
          <a:p>
            <a:endParaRPr lang="en-GB" dirty="0"/>
          </a:p>
        </p:txBody>
      </p:sp>
      <p:sp>
        <p:nvSpPr>
          <p:cNvPr id="7" name="Footer Placeholder 6">
            <a:extLst>
              <a:ext uri="{FF2B5EF4-FFF2-40B4-BE49-F238E27FC236}">
                <a16:creationId xmlns:a16="http://schemas.microsoft.com/office/drawing/2014/main" id="{02AB269E-36E2-0E0A-D72C-7EF8E931FBF2}"/>
              </a:ext>
            </a:extLst>
          </p:cNvPr>
          <p:cNvSpPr>
            <a:spLocks noGrp="1"/>
          </p:cNvSpPr>
          <p:nvPr>
            <p:ph type="ftr" sz="quarter" idx="15"/>
          </p:nvPr>
        </p:nvSpPr>
        <p:spPr/>
        <p:txBody>
          <a:bodyPr/>
          <a:lstStyle/>
          <a:p>
            <a:endParaRPr lang="en-GB" dirty="0"/>
          </a:p>
        </p:txBody>
      </p:sp>
      <p:sp>
        <p:nvSpPr>
          <p:cNvPr id="8" name="Slide Number Placeholder 7">
            <a:extLst>
              <a:ext uri="{FF2B5EF4-FFF2-40B4-BE49-F238E27FC236}">
                <a16:creationId xmlns:a16="http://schemas.microsoft.com/office/drawing/2014/main" id="{4F028D0F-A66D-4EC7-2D88-FE441C27DB54}"/>
              </a:ext>
            </a:extLst>
          </p:cNvPr>
          <p:cNvSpPr>
            <a:spLocks noGrp="1"/>
          </p:cNvSpPr>
          <p:nvPr>
            <p:ph type="sldNum" sz="quarter" idx="16"/>
          </p:nvPr>
        </p:nvSpPr>
        <p:spPr/>
        <p:txBody>
          <a:bodyPr/>
          <a:lstStyle/>
          <a:p>
            <a:fld id="{23AA811B-2EBD-4900-905E-5BE206449611}" type="slidenum">
              <a:rPr lang="en-GB" smtClean="0"/>
              <a:pPr/>
              <a:t>28</a:t>
            </a:fld>
            <a:endParaRPr lang="en-GB" dirty="0"/>
          </a:p>
        </p:txBody>
      </p:sp>
      <p:pic>
        <p:nvPicPr>
          <p:cNvPr id="9" name="Picture 8">
            <a:extLst>
              <a:ext uri="{FF2B5EF4-FFF2-40B4-BE49-F238E27FC236}">
                <a16:creationId xmlns:a16="http://schemas.microsoft.com/office/drawing/2014/main" id="{8CCA3356-DC8D-F31C-0534-AF21E5CA8779}"/>
              </a:ext>
            </a:extLst>
          </p:cNvPr>
          <p:cNvPicPr>
            <a:picLocks noChangeAspect="1"/>
          </p:cNvPicPr>
          <p:nvPr/>
        </p:nvPicPr>
        <p:blipFill>
          <a:blip r:embed="rId2"/>
          <a:stretch>
            <a:fillRect/>
          </a:stretch>
        </p:blipFill>
        <p:spPr>
          <a:xfrm>
            <a:off x="9857367" y="4996324"/>
            <a:ext cx="1758633" cy="664722"/>
          </a:xfrm>
          <a:prstGeom prst="rect">
            <a:avLst/>
          </a:prstGeom>
        </p:spPr>
      </p:pic>
    </p:spTree>
    <p:extLst>
      <p:ext uri="{BB962C8B-B14F-4D97-AF65-F5344CB8AC3E}">
        <p14:creationId xmlns:p14="http://schemas.microsoft.com/office/powerpoint/2010/main" val="28903211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722B4-A318-E223-9901-F4DE5CA6A211}"/>
              </a:ext>
            </a:extLst>
          </p:cNvPr>
          <p:cNvSpPr>
            <a:spLocks noGrp="1"/>
          </p:cNvSpPr>
          <p:nvPr>
            <p:ph type="title"/>
          </p:nvPr>
        </p:nvSpPr>
        <p:spPr>
          <a:xfrm>
            <a:off x="574800" y="576000"/>
            <a:ext cx="11041200" cy="460800"/>
          </a:xfrm>
        </p:spPr>
        <p:txBody>
          <a:bodyPr/>
          <a:lstStyle/>
          <a:p>
            <a:pPr algn="ctr"/>
            <a:r>
              <a:rPr lang="en-US" sz="3600" dirty="0"/>
              <a:t>What </a:t>
            </a:r>
            <a:r>
              <a:rPr lang="en-US" sz="3600" u="sng" dirty="0"/>
              <a:t>can</a:t>
            </a:r>
            <a:r>
              <a:rPr lang="en-US" sz="3600" dirty="0"/>
              <a:t> you challenge experts on in Iowa?</a:t>
            </a:r>
          </a:p>
        </p:txBody>
      </p:sp>
      <p:sp>
        <p:nvSpPr>
          <p:cNvPr id="3" name="Subtitle 2">
            <a:extLst>
              <a:ext uri="{FF2B5EF4-FFF2-40B4-BE49-F238E27FC236}">
                <a16:creationId xmlns:a16="http://schemas.microsoft.com/office/drawing/2014/main" id="{363A5B79-A060-C069-C0E4-A8F7B9A03D53}"/>
              </a:ext>
            </a:extLst>
          </p:cNvPr>
          <p:cNvSpPr>
            <a:spLocks noGrp="1"/>
          </p:cNvSpPr>
          <p:nvPr>
            <p:ph type="subTitle" idx="13"/>
          </p:nvPr>
        </p:nvSpPr>
        <p:spPr/>
        <p:txBody>
          <a:bodyPr/>
          <a:lstStyle/>
          <a:p>
            <a:endParaRPr lang="en-US" dirty="0"/>
          </a:p>
        </p:txBody>
      </p:sp>
      <p:sp>
        <p:nvSpPr>
          <p:cNvPr id="4" name="Content Placeholder 3">
            <a:extLst>
              <a:ext uri="{FF2B5EF4-FFF2-40B4-BE49-F238E27FC236}">
                <a16:creationId xmlns:a16="http://schemas.microsoft.com/office/drawing/2014/main" id="{3CAA1651-9B5B-4697-81F4-64C40CDDC20E}"/>
              </a:ext>
            </a:extLst>
          </p:cNvPr>
          <p:cNvSpPr>
            <a:spLocks noGrp="1"/>
          </p:cNvSpPr>
          <p:nvPr>
            <p:ph idx="1"/>
          </p:nvPr>
        </p:nvSpPr>
        <p:spPr/>
        <p:txBody>
          <a:bodyPr/>
          <a:lstStyle/>
          <a:p>
            <a:pPr marL="734400" marR="457200" indent="-457200" algn="just">
              <a:spcAft>
                <a:spcPts val="0"/>
              </a:spcAft>
            </a:pPr>
            <a:r>
              <a:rPr lang="en-US" sz="2800" dirty="0">
                <a:solidFill>
                  <a:srgbClr val="000000"/>
                </a:solidFill>
                <a:highlight>
                  <a:srgbClr val="FFFFFF"/>
                </a:highlight>
                <a:ea typeface="Aptos" panose="020B0004020202020204" pitchFamily="34" charset="0"/>
                <a:cs typeface="Times New Roman" panose="02020603050405020304" pitchFamily="18" charset="0"/>
              </a:rPr>
              <a:t>Expert testimony that is </a:t>
            </a:r>
            <a:r>
              <a:rPr lang="en-US" sz="2800" b="1" dirty="0">
                <a:solidFill>
                  <a:srgbClr val="000000"/>
                </a:solidFill>
                <a:highlight>
                  <a:srgbClr val="FFFFFF"/>
                </a:highlight>
                <a:ea typeface="Aptos" panose="020B0004020202020204" pitchFamily="34" charset="0"/>
                <a:cs typeface="Times New Roman" panose="02020603050405020304" pitchFamily="18" charset="0"/>
              </a:rPr>
              <a:t>not disclosed in accordance with Iowa R. Civ. P. 1.508 </a:t>
            </a:r>
            <a:r>
              <a:rPr lang="en-US" sz="2800" dirty="0">
                <a:solidFill>
                  <a:srgbClr val="000000"/>
                </a:solidFill>
                <a:highlight>
                  <a:srgbClr val="FFFFFF"/>
                </a:highlight>
                <a:ea typeface="Aptos" panose="020B0004020202020204" pitchFamily="34" charset="0"/>
                <a:cs typeface="Times New Roman" panose="02020603050405020304" pitchFamily="18" charset="0"/>
              </a:rPr>
              <a:t>may be excluded.  </a:t>
            </a:r>
          </a:p>
          <a:p>
            <a:pPr marL="914400" marR="457200" indent="0" algn="just">
              <a:lnSpc>
                <a:spcPct val="115000"/>
              </a:lnSpc>
              <a:spcAft>
                <a:spcPts val="0"/>
              </a:spcAft>
              <a:buNone/>
            </a:pPr>
            <a:r>
              <a:rPr lang="en-US" sz="2000" i="1" dirty="0">
                <a:solidFill>
                  <a:srgbClr val="000000"/>
                </a:solidFill>
                <a:highlight>
                  <a:srgbClr val="FFFFFF"/>
                </a:highlight>
                <a:ea typeface="Aptos" panose="020B0004020202020204" pitchFamily="34" charset="0"/>
                <a:cs typeface="Times New Roman" panose="02020603050405020304" pitchFamily="18" charset="0"/>
              </a:rPr>
              <a:t>	</a:t>
            </a:r>
            <a:endParaRPr lang="en-US" sz="2000" dirty="0">
              <a:solidFill>
                <a:srgbClr val="000000"/>
              </a:solidFill>
              <a:highlight>
                <a:srgbClr val="FFFFFF"/>
              </a:highlight>
              <a:ea typeface="Aptos" panose="020B0004020202020204" pitchFamily="34" charset="0"/>
              <a:cs typeface="Times New Roman" panose="02020603050405020304" pitchFamily="18" charset="0"/>
            </a:endParaRPr>
          </a:p>
          <a:p>
            <a:pPr marL="685800" marR="457200" indent="-342900" algn="just">
              <a:lnSpc>
                <a:spcPct val="115000"/>
              </a:lnSpc>
              <a:spcAft>
                <a:spcPts val="0"/>
              </a:spcAft>
            </a:pPr>
            <a:r>
              <a:rPr lang="en-US" sz="2400" dirty="0">
                <a:solidFill>
                  <a:srgbClr val="000000"/>
                </a:solidFill>
                <a:highlight>
                  <a:srgbClr val="FFFFFF"/>
                </a:highlight>
                <a:ea typeface="Aptos" panose="020B0004020202020204" pitchFamily="34" charset="0"/>
                <a:cs typeface="Times New Roman" panose="02020603050405020304" pitchFamily="18" charset="0"/>
              </a:rPr>
              <a:t>But the results are mixed. </a:t>
            </a:r>
          </a:p>
          <a:p>
            <a:pPr marL="1257300" marR="457200" indent="-342900" algn="just">
              <a:lnSpc>
                <a:spcPct val="115000"/>
              </a:lnSpc>
              <a:spcAft>
                <a:spcPts val="0"/>
              </a:spcAft>
            </a:pPr>
            <a:r>
              <a:rPr lang="en-US" sz="2400" dirty="0">
                <a:solidFill>
                  <a:srgbClr val="000000"/>
                </a:solidFill>
                <a:highlight>
                  <a:srgbClr val="FFFFFF"/>
                </a:highlight>
                <a:ea typeface="Aptos" panose="020B0004020202020204" pitchFamily="34" charset="0"/>
                <a:cs typeface="Times New Roman" panose="02020603050405020304" pitchFamily="18" charset="0"/>
              </a:rPr>
              <a:t>Appellate court affirmed decision to allow an expert disclosed </a:t>
            </a:r>
            <a:r>
              <a:rPr lang="en-US" sz="2400" b="1" dirty="0">
                <a:solidFill>
                  <a:srgbClr val="000000"/>
                </a:solidFill>
                <a:highlight>
                  <a:srgbClr val="FFFFFF"/>
                </a:highlight>
                <a:ea typeface="Aptos" panose="020B0004020202020204" pitchFamily="34" charset="0"/>
                <a:cs typeface="Times New Roman" panose="02020603050405020304" pitchFamily="18" charset="0"/>
              </a:rPr>
              <a:t>67 days before trial</a:t>
            </a:r>
            <a:r>
              <a:rPr lang="en-US" sz="2400" dirty="0">
                <a:solidFill>
                  <a:srgbClr val="000000"/>
                </a:solidFill>
                <a:highlight>
                  <a:srgbClr val="FFFFFF"/>
                </a:highlight>
                <a:ea typeface="Aptos" panose="020B0004020202020204" pitchFamily="34" charset="0"/>
                <a:cs typeface="Times New Roman" panose="02020603050405020304" pitchFamily="18" charset="0"/>
              </a:rPr>
              <a:t>, finding no prejudice. </a:t>
            </a:r>
          </a:p>
          <a:p>
            <a:pPr marL="914400" marR="457200" indent="0" algn="just">
              <a:lnSpc>
                <a:spcPct val="115000"/>
              </a:lnSpc>
              <a:spcAft>
                <a:spcPts val="0"/>
              </a:spcAft>
              <a:buNone/>
            </a:pPr>
            <a:r>
              <a:rPr lang="en-US" sz="2400" i="1" dirty="0">
                <a:solidFill>
                  <a:srgbClr val="000000"/>
                </a:solidFill>
                <a:highlight>
                  <a:srgbClr val="FFFFFF"/>
                </a:highlight>
                <a:ea typeface="Aptos" panose="020B0004020202020204" pitchFamily="34" charset="0"/>
                <a:cs typeface="Times New Roman" panose="02020603050405020304" pitchFamily="18" charset="0"/>
              </a:rPr>
              <a:t>	</a:t>
            </a:r>
            <a:r>
              <a:rPr lang="en-US" sz="2000" i="1" dirty="0" err="1">
                <a:solidFill>
                  <a:srgbClr val="000000"/>
                </a:solidFill>
                <a:highlight>
                  <a:srgbClr val="FFFFFF"/>
                </a:highlight>
                <a:ea typeface="Aptos" panose="020B0004020202020204" pitchFamily="34" charset="0"/>
                <a:cs typeface="Times New Roman" panose="02020603050405020304" pitchFamily="18" charset="0"/>
              </a:rPr>
              <a:t>Hagendow</a:t>
            </a:r>
            <a:r>
              <a:rPr lang="en-US" sz="2000" i="1" dirty="0">
                <a:solidFill>
                  <a:srgbClr val="000000"/>
                </a:solidFill>
                <a:highlight>
                  <a:srgbClr val="FFFFFF"/>
                </a:highlight>
                <a:ea typeface="Aptos" panose="020B0004020202020204" pitchFamily="34" charset="0"/>
                <a:cs typeface="Times New Roman" panose="02020603050405020304" pitchFamily="18" charset="0"/>
              </a:rPr>
              <a:t> v. Schmidt</a:t>
            </a:r>
            <a:r>
              <a:rPr lang="en-US" sz="2000" dirty="0">
                <a:solidFill>
                  <a:srgbClr val="000000"/>
                </a:solidFill>
                <a:highlight>
                  <a:srgbClr val="FFFFFF"/>
                </a:highlight>
                <a:ea typeface="Aptos" panose="020B0004020202020204" pitchFamily="34" charset="0"/>
                <a:cs typeface="Times New Roman" panose="02020603050405020304" pitchFamily="18" charset="0"/>
              </a:rPr>
              <a:t>, 842 N.W.2d 661 (Iowa 2014).</a:t>
            </a:r>
          </a:p>
          <a:p>
            <a:pPr marL="914400" marR="457200" indent="0" algn="just">
              <a:lnSpc>
                <a:spcPct val="115000"/>
              </a:lnSpc>
              <a:spcAft>
                <a:spcPts val="0"/>
              </a:spcAft>
              <a:buNone/>
            </a:pPr>
            <a:endParaRPr lang="en-US" sz="2000" dirty="0">
              <a:solidFill>
                <a:srgbClr val="000000"/>
              </a:solidFill>
              <a:highlight>
                <a:srgbClr val="FFFFFF"/>
              </a:highlight>
              <a:ea typeface="Aptos" panose="020B0004020202020204" pitchFamily="34" charset="0"/>
              <a:cs typeface="Times New Roman" panose="02020603050405020304" pitchFamily="18" charset="0"/>
            </a:endParaRPr>
          </a:p>
          <a:p>
            <a:pPr marL="1257300" marR="457200" indent="-342900" algn="just">
              <a:lnSpc>
                <a:spcPct val="115000"/>
              </a:lnSpc>
              <a:spcAft>
                <a:spcPts val="0"/>
              </a:spcAft>
            </a:pPr>
            <a:r>
              <a:rPr lang="en-US" sz="2400" dirty="0">
                <a:solidFill>
                  <a:srgbClr val="000000"/>
                </a:solidFill>
                <a:highlight>
                  <a:srgbClr val="FFFFFF"/>
                </a:highlight>
                <a:ea typeface="Aptos" panose="020B0004020202020204" pitchFamily="34" charset="0"/>
                <a:cs typeface="Times New Roman" panose="02020603050405020304" pitchFamily="18" charset="0"/>
              </a:rPr>
              <a:t>Appellate court affirmed decision to exclude an expert disclosed </a:t>
            </a:r>
            <a:r>
              <a:rPr lang="en-US" sz="2400" b="1" dirty="0">
                <a:solidFill>
                  <a:srgbClr val="000000"/>
                </a:solidFill>
                <a:highlight>
                  <a:srgbClr val="FFFFFF"/>
                </a:highlight>
                <a:ea typeface="Aptos" panose="020B0004020202020204" pitchFamily="34" charset="0"/>
                <a:cs typeface="Times New Roman" panose="02020603050405020304" pitchFamily="18" charset="0"/>
              </a:rPr>
              <a:t>three weeks before trial </a:t>
            </a:r>
            <a:r>
              <a:rPr lang="en-US" sz="2400" dirty="0">
                <a:solidFill>
                  <a:srgbClr val="000000"/>
                </a:solidFill>
                <a:highlight>
                  <a:srgbClr val="FFFFFF"/>
                </a:highlight>
                <a:ea typeface="Aptos" panose="020B0004020202020204" pitchFamily="34" charset="0"/>
                <a:cs typeface="Times New Roman" panose="02020603050405020304" pitchFamily="18" charset="0"/>
              </a:rPr>
              <a:t>finding it unduly prejudicial. </a:t>
            </a:r>
            <a:r>
              <a:rPr lang="en-US" sz="2400" dirty="0">
                <a:highlight>
                  <a:srgbClr val="FFFFFF"/>
                </a:highlight>
                <a:ea typeface="Aptos" panose="020B0004020202020204" pitchFamily="34" charset="0"/>
                <a:cs typeface="Times New Roman" panose="02020603050405020304" pitchFamily="18" charset="0"/>
              </a:rPr>
              <a:t>	</a:t>
            </a:r>
          </a:p>
          <a:p>
            <a:pPr marL="914400" marR="457200" indent="0" algn="just">
              <a:lnSpc>
                <a:spcPct val="115000"/>
              </a:lnSpc>
              <a:spcAft>
                <a:spcPts val="0"/>
              </a:spcAft>
              <a:buNone/>
            </a:pPr>
            <a:r>
              <a:rPr lang="en-US" sz="2400" i="1" dirty="0">
                <a:solidFill>
                  <a:srgbClr val="000000"/>
                </a:solidFill>
                <a:highlight>
                  <a:srgbClr val="FFFFFF"/>
                </a:highlight>
                <a:ea typeface="Aptos" panose="020B0004020202020204" pitchFamily="34" charset="0"/>
                <a:cs typeface="Times New Roman" panose="02020603050405020304" pitchFamily="18" charset="0"/>
              </a:rPr>
              <a:t>	</a:t>
            </a:r>
            <a:r>
              <a:rPr lang="en-US" sz="2000" i="1" dirty="0">
                <a:solidFill>
                  <a:srgbClr val="000000"/>
                </a:solidFill>
                <a:highlight>
                  <a:srgbClr val="FFFFFF"/>
                </a:highlight>
                <a:ea typeface="Aptos" panose="020B0004020202020204" pitchFamily="34" charset="0"/>
                <a:cs typeface="Times New Roman" panose="02020603050405020304" pitchFamily="18" charset="0"/>
              </a:rPr>
              <a:t>Farley v. Ginther</a:t>
            </a:r>
            <a:r>
              <a:rPr lang="en-US" sz="2000" dirty="0">
                <a:solidFill>
                  <a:srgbClr val="000000"/>
                </a:solidFill>
                <a:highlight>
                  <a:srgbClr val="FFFFFF"/>
                </a:highlight>
                <a:ea typeface="Aptos" panose="020B0004020202020204" pitchFamily="34" charset="0"/>
                <a:cs typeface="Times New Roman" panose="02020603050405020304" pitchFamily="18" charset="0"/>
              </a:rPr>
              <a:t>, 450 N.W.2d 853 (Iowa 1990).</a:t>
            </a:r>
          </a:p>
          <a:p>
            <a:pPr marL="685800" marR="457200" indent="-342900" algn="just">
              <a:lnSpc>
                <a:spcPct val="115000"/>
              </a:lnSpc>
              <a:spcAft>
                <a:spcPts val="0"/>
              </a:spcAft>
            </a:pPr>
            <a:endParaRPr lang="en-US" sz="2400" dirty="0">
              <a:solidFill>
                <a:srgbClr val="000000"/>
              </a:solidFill>
              <a:highlight>
                <a:srgbClr val="FFFFFF"/>
              </a:highlight>
              <a:ea typeface="Aptos" panose="020B0004020202020204" pitchFamily="34" charset="0"/>
              <a:cs typeface="Times New Roman" panose="02020603050405020304" pitchFamily="18" charset="0"/>
            </a:endParaRPr>
          </a:p>
          <a:p>
            <a:pPr marL="914400" marR="457200" lvl="2" indent="0" algn="just">
              <a:lnSpc>
                <a:spcPct val="115000"/>
              </a:lnSpc>
              <a:spcAft>
                <a:spcPts val="0"/>
              </a:spcAft>
              <a:buNone/>
            </a:pPr>
            <a:r>
              <a:rPr lang="en-US" sz="2800" i="1" dirty="0">
                <a:solidFill>
                  <a:srgbClr val="000000"/>
                </a:solidFill>
                <a:highlight>
                  <a:srgbClr val="FFFFFF"/>
                </a:highlight>
                <a:ea typeface="Aptos" panose="020B0004020202020204" pitchFamily="34" charset="0"/>
                <a:cs typeface="Times New Roman" panose="02020603050405020304" pitchFamily="18" charset="0"/>
              </a:rPr>
              <a:t>	</a:t>
            </a:r>
            <a:endParaRPr lang="en-US" sz="2800" dirty="0"/>
          </a:p>
        </p:txBody>
      </p:sp>
      <p:sp>
        <p:nvSpPr>
          <p:cNvPr id="5" name="Text Placeholder 4">
            <a:extLst>
              <a:ext uri="{FF2B5EF4-FFF2-40B4-BE49-F238E27FC236}">
                <a16:creationId xmlns:a16="http://schemas.microsoft.com/office/drawing/2014/main" id="{4831C20F-0A95-5DDC-9529-33E6A642DCF1}"/>
              </a:ext>
            </a:extLst>
          </p:cNvPr>
          <p:cNvSpPr>
            <a:spLocks noGrp="1"/>
          </p:cNvSpPr>
          <p:nvPr>
            <p:ph type="body" sz="quarter" idx="233"/>
          </p:nvPr>
        </p:nvSpPr>
        <p:spPr/>
        <p:txBody>
          <a:bodyPr/>
          <a:lstStyle/>
          <a:p>
            <a:endParaRPr lang="en-US" dirty="0"/>
          </a:p>
        </p:txBody>
      </p:sp>
      <p:sp>
        <p:nvSpPr>
          <p:cNvPr id="6" name="Date Placeholder 5">
            <a:extLst>
              <a:ext uri="{FF2B5EF4-FFF2-40B4-BE49-F238E27FC236}">
                <a16:creationId xmlns:a16="http://schemas.microsoft.com/office/drawing/2014/main" id="{800525D9-1E80-ACE1-A0D8-9B1CD7964273}"/>
              </a:ext>
            </a:extLst>
          </p:cNvPr>
          <p:cNvSpPr>
            <a:spLocks noGrp="1"/>
          </p:cNvSpPr>
          <p:nvPr>
            <p:ph type="dt" sz="half" idx="14"/>
          </p:nvPr>
        </p:nvSpPr>
        <p:spPr/>
        <p:txBody>
          <a:bodyPr/>
          <a:lstStyle/>
          <a:p>
            <a:endParaRPr lang="en-GB" dirty="0"/>
          </a:p>
        </p:txBody>
      </p:sp>
      <p:sp>
        <p:nvSpPr>
          <p:cNvPr id="7" name="Footer Placeholder 6">
            <a:extLst>
              <a:ext uri="{FF2B5EF4-FFF2-40B4-BE49-F238E27FC236}">
                <a16:creationId xmlns:a16="http://schemas.microsoft.com/office/drawing/2014/main" id="{02AB269E-36E2-0E0A-D72C-7EF8E931FBF2}"/>
              </a:ext>
            </a:extLst>
          </p:cNvPr>
          <p:cNvSpPr>
            <a:spLocks noGrp="1"/>
          </p:cNvSpPr>
          <p:nvPr>
            <p:ph type="ftr" sz="quarter" idx="15"/>
          </p:nvPr>
        </p:nvSpPr>
        <p:spPr/>
        <p:txBody>
          <a:bodyPr/>
          <a:lstStyle/>
          <a:p>
            <a:endParaRPr lang="en-GB" dirty="0"/>
          </a:p>
        </p:txBody>
      </p:sp>
      <p:sp>
        <p:nvSpPr>
          <p:cNvPr id="8" name="Slide Number Placeholder 7">
            <a:extLst>
              <a:ext uri="{FF2B5EF4-FFF2-40B4-BE49-F238E27FC236}">
                <a16:creationId xmlns:a16="http://schemas.microsoft.com/office/drawing/2014/main" id="{4F028D0F-A66D-4EC7-2D88-FE441C27DB54}"/>
              </a:ext>
            </a:extLst>
          </p:cNvPr>
          <p:cNvSpPr>
            <a:spLocks noGrp="1"/>
          </p:cNvSpPr>
          <p:nvPr>
            <p:ph type="sldNum" sz="quarter" idx="16"/>
          </p:nvPr>
        </p:nvSpPr>
        <p:spPr/>
        <p:txBody>
          <a:bodyPr/>
          <a:lstStyle/>
          <a:p>
            <a:fld id="{23AA811B-2EBD-4900-905E-5BE206449611}" type="slidenum">
              <a:rPr lang="en-GB" smtClean="0"/>
              <a:pPr/>
              <a:t>29</a:t>
            </a:fld>
            <a:endParaRPr lang="en-GB" dirty="0"/>
          </a:p>
        </p:txBody>
      </p:sp>
      <p:pic>
        <p:nvPicPr>
          <p:cNvPr id="9" name="Picture 8">
            <a:extLst>
              <a:ext uri="{FF2B5EF4-FFF2-40B4-BE49-F238E27FC236}">
                <a16:creationId xmlns:a16="http://schemas.microsoft.com/office/drawing/2014/main" id="{21061DCB-BA74-BBBA-4DEC-DB642D4A8AD0}"/>
              </a:ext>
            </a:extLst>
          </p:cNvPr>
          <p:cNvPicPr>
            <a:picLocks noChangeAspect="1"/>
          </p:cNvPicPr>
          <p:nvPr/>
        </p:nvPicPr>
        <p:blipFill>
          <a:blip r:embed="rId2"/>
          <a:stretch>
            <a:fillRect/>
          </a:stretch>
        </p:blipFill>
        <p:spPr>
          <a:xfrm>
            <a:off x="9857367" y="5710878"/>
            <a:ext cx="1758633" cy="664722"/>
          </a:xfrm>
          <a:prstGeom prst="rect">
            <a:avLst/>
          </a:prstGeom>
        </p:spPr>
      </p:pic>
    </p:spTree>
    <p:extLst>
      <p:ext uri="{BB962C8B-B14F-4D97-AF65-F5344CB8AC3E}">
        <p14:creationId xmlns:p14="http://schemas.microsoft.com/office/powerpoint/2010/main" val="586348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50E3F31-BA4C-41F3-AFA1-87F0A8CAC008}"/>
              </a:ext>
            </a:extLst>
          </p:cNvPr>
          <p:cNvSpPr>
            <a:spLocks noGrp="1"/>
          </p:cNvSpPr>
          <p:nvPr>
            <p:ph type="title"/>
          </p:nvPr>
        </p:nvSpPr>
        <p:spPr/>
        <p:txBody>
          <a:bodyPr/>
          <a:lstStyle/>
          <a:p>
            <a:pPr algn="ctr"/>
            <a:r>
              <a:rPr lang="en-GB" dirty="0"/>
              <a:t>Disclaimer </a:t>
            </a:r>
          </a:p>
        </p:txBody>
      </p:sp>
      <p:sp>
        <p:nvSpPr>
          <p:cNvPr id="10" name="Subtitle 9">
            <a:extLst>
              <a:ext uri="{FF2B5EF4-FFF2-40B4-BE49-F238E27FC236}">
                <a16:creationId xmlns:a16="http://schemas.microsoft.com/office/drawing/2014/main" id="{C8FB8129-9D8C-405B-B79B-DCB78A6729F4}"/>
              </a:ext>
            </a:extLst>
          </p:cNvPr>
          <p:cNvSpPr>
            <a:spLocks noGrp="1"/>
          </p:cNvSpPr>
          <p:nvPr>
            <p:ph type="subTitle" idx="13"/>
          </p:nvPr>
        </p:nvSpPr>
        <p:spPr/>
        <p:txBody>
          <a:bodyPr/>
          <a:lstStyle/>
          <a:p>
            <a:endParaRPr lang="en-GB" dirty="0"/>
          </a:p>
        </p:txBody>
      </p:sp>
      <p:sp>
        <p:nvSpPr>
          <p:cNvPr id="9" name="Content Placeholder 8">
            <a:extLst>
              <a:ext uri="{FF2B5EF4-FFF2-40B4-BE49-F238E27FC236}">
                <a16:creationId xmlns:a16="http://schemas.microsoft.com/office/drawing/2014/main" id="{E5903774-1166-4615-918A-B6C5FCD9932C}"/>
              </a:ext>
            </a:extLst>
          </p:cNvPr>
          <p:cNvSpPr>
            <a:spLocks noGrp="1"/>
          </p:cNvSpPr>
          <p:nvPr>
            <p:ph idx="1"/>
          </p:nvPr>
        </p:nvSpPr>
        <p:spPr/>
        <p:txBody>
          <a:bodyPr/>
          <a:lstStyle/>
          <a:p>
            <a:pPr algn="just"/>
            <a:endParaRPr lang="en-GB" sz="3200" dirty="0"/>
          </a:p>
          <a:p>
            <a:pPr marL="0" indent="0" algn="just">
              <a:buNone/>
            </a:pPr>
            <a:endParaRPr lang="en-GB" sz="3200" dirty="0"/>
          </a:p>
          <a:p>
            <a:pPr marL="0" indent="0" algn="ctr">
              <a:buNone/>
            </a:pPr>
            <a:r>
              <a:rPr lang="en-GB" sz="2400" dirty="0">
                <a:solidFill>
                  <a:schemeClr val="tx1"/>
                </a:solidFill>
              </a:rPr>
              <a:t>The views expressed by the presenter in this program are not those of the presenter’s employers, clients or any other organization.  The opinions expressed do not constitute legal advice or risk management advice.  This program is for educational purposes only and provided only for use during this session. </a:t>
            </a:r>
          </a:p>
        </p:txBody>
      </p:sp>
      <p:sp>
        <p:nvSpPr>
          <p:cNvPr id="11" name="Text Placeholder 10">
            <a:extLst>
              <a:ext uri="{FF2B5EF4-FFF2-40B4-BE49-F238E27FC236}">
                <a16:creationId xmlns:a16="http://schemas.microsoft.com/office/drawing/2014/main" id="{EAD79F0B-5D92-4294-9E29-0EFBF9311A7D}"/>
              </a:ext>
            </a:extLst>
          </p:cNvPr>
          <p:cNvSpPr>
            <a:spLocks noGrp="1"/>
          </p:cNvSpPr>
          <p:nvPr>
            <p:ph type="body" sz="quarter" idx="233"/>
          </p:nvPr>
        </p:nvSpPr>
        <p:spPr/>
        <p:txBody>
          <a:bodyPr/>
          <a:lstStyle/>
          <a:p>
            <a:endParaRPr lang="en-GB" dirty="0"/>
          </a:p>
        </p:txBody>
      </p:sp>
      <p:sp>
        <p:nvSpPr>
          <p:cNvPr id="5" name="Date Placeholder 4">
            <a:extLst>
              <a:ext uri="{FF2B5EF4-FFF2-40B4-BE49-F238E27FC236}">
                <a16:creationId xmlns:a16="http://schemas.microsoft.com/office/drawing/2014/main" id="{5794AE67-A561-4D1B-B7B8-E84F264BBA56}"/>
              </a:ext>
            </a:extLst>
          </p:cNvPr>
          <p:cNvSpPr>
            <a:spLocks noGrp="1"/>
          </p:cNvSpPr>
          <p:nvPr>
            <p:ph type="dt" sz="half" idx="14"/>
          </p:nvPr>
        </p:nvSpPr>
        <p:spPr>
          <a:xfrm>
            <a:off x="576001" y="6469200"/>
            <a:ext cx="1887480" cy="180000"/>
          </a:xfrm>
        </p:spPr>
        <p:txBody>
          <a:bodyPr/>
          <a:lstStyle/>
          <a:p>
            <a:endParaRPr lang="en-GB" dirty="0"/>
          </a:p>
        </p:txBody>
      </p:sp>
      <p:sp>
        <p:nvSpPr>
          <p:cNvPr id="6" name="Footer Placeholder 5">
            <a:extLst>
              <a:ext uri="{FF2B5EF4-FFF2-40B4-BE49-F238E27FC236}">
                <a16:creationId xmlns:a16="http://schemas.microsoft.com/office/drawing/2014/main" id="{6D9EABD6-91CB-461E-A333-EC6084BCF1F7}"/>
              </a:ext>
            </a:extLst>
          </p:cNvPr>
          <p:cNvSpPr>
            <a:spLocks noGrp="1"/>
          </p:cNvSpPr>
          <p:nvPr>
            <p:ph type="ftr" sz="quarter" idx="15"/>
          </p:nvPr>
        </p:nvSpPr>
        <p:spPr>
          <a:xfrm>
            <a:off x="6896100" y="6469200"/>
            <a:ext cx="3776537" cy="180000"/>
          </a:xfrm>
        </p:spPr>
        <p:txBody>
          <a:bodyPr/>
          <a:lstStyle/>
          <a:p>
            <a:endParaRPr lang="en-GB" dirty="0"/>
          </a:p>
        </p:txBody>
      </p:sp>
      <p:sp>
        <p:nvSpPr>
          <p:cNvPr id="7" name="Slide Number Placeholder 6">
            <a:extLst>
              <a:ext uri="{FF2B5EF4-FFF2-40B4-BE49-F238E27FC236}">
                <a16:creationId xmlns:a16="http://schemas.microsoft.com/office/drawing/2014/main" id="{ACFE6551-42D2-4E15-A6F1-8909971AE288}"/>
              </a:ext>
            </a:extLst>
          </p:cNvPr>
          <p:cNvSpPr>
            <a:spLocks noGrp="1"/>
          </p:cNvSpPr>
          <p:nvPr>
            <p:ph type="sldNum" sz="quarter" idx="16"/>
          </p:nvPr>
        </p:nvSpPr>
        <p:spPr>
          <a:xfrm>
            <a:off x="10961688" y="6469200"/>
            <a:ext cx="655512" cy="180000"/>
          </a:xfrm>
        </p:spPr>
        <p:txBody>
          <a:bodyPr/>
          <a:lstStyle/>
          <a:p>
            <a:fld id="{23AA811B-2EBD-4900-905E-5BE206449611}" type="slidenum">
              <a:rPr lang="en-GB" smtClean="0"/>
              <a:pPr/>
              <a:t>3</a:t>
            </a:fld>
            <a:endParaRPr lang="en-GB" dirty="0"/>
          </a:p>
        </p:txBody>
      </p:sp>
      <p:pic>
        <p:nvPicPr>
          <p:cNvPr id="2" name="Picture 1">
            <a:extLst>
              <a:ext uri="{FF2B5EF4-FFF2-40B4-BE49-F238E27FC236}">
                <a16:creationId xmlns:a16="http://schemas.microsoft.com/office/drawing/2014/main" id="{8DC966AF-240B-FADA-06EF-1E83D098E8D0}"/>
              </a:ext>
            </a:extLst>
          </p:cNvPr>
          <p:cNvPicPr>
            <a:picLocks noChangeAspect="1"/>
          </p:cNvPicPr>
          <p:nvPr/>
        </p:nvPicPr>
        <p:blipFill>
          <a:blip r:embed="rId4"/>
          <a:stretch>
            <a:fillRect/>
          </a:stretch>
        </p:blipFill>
        <p:spPr>
          <a:xfrm>
            <a:off x="9979278" y="5089330"/>
            <a:ext cx="1758633" cy="664722"/>
          </a:xfrm>
          <a:prstGeom prst="rect">
            <a:avLst/>
          </a:prstGeom>
        </p:spPr>
      </p:pic>
    </p:spTree>
    <p:custDataLst>
      <p:custData r:id="rId1"/>
      <p:custData r:id="rId2"/>
    </p:custDataLst>
    <p:extLst>
      <p:ext uri="{BB962C8B-B14F-4D97-AF65-F5344CB8AC3E}">
        <p14:creationId xmlns:p14="http://schemas.microsoft.com/office/powerpoint/2010/main" val="30525616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722B4-A318-E223-9901-F4DE5CA6A211}"/>
              </a:ext>
            </a:extLst>
          </p:cNvPr>
          <p:cNvSpPr>
            <a:spLocks noGrp="1"/>
          </p:cNvSpPr>
          <p:nvPr>
            <p:ph type="title"/>
          </p:nvPr>
        </p:nvSpPr>
        <p:spPr/>
        <p:txBody>
          <a:bodyPr/>
          <a:lstStyle/>
          <a:p>
            <a:pPr algn="ctr"/>
            <a:r>
              <a:rPr lang="en-US" sz="3600" dirty="0"/>
              <a:t>What </a:t>
            </a:r>
            <a:r>
              <a:rPr lang="en-US" sz="3600" u="sng" dirty="0"/>
              <a:t>can</a:t>
            </a:r>
            <a:r>
              <a:rPr lang="en-US" sz="3600" dirty="0"/>
              <a:t> you challenge experts on in Iowa?</a:t>
            </a:r>
          </a:p>
        </p:txBody>
      </p:sp>
      <p:sp>
        <p:nvSpPr>
          <p:cNvPr id="3" name="Subtitle 2">
            <a:extLst>
              <a:ext uri="{FF2B5EF4-FFF2-40B4-BE49-F238E27FC236}">
                <a16:creationId xmlns:a16="http://schemas.microsoft.com/office/drawing/2014/main" id="{363A5B79-A060-C069-C0E4-A8F7B9A03D53}"/>
              </a:ext>
            </a:extLst>
          </p:cNvPr>
          <p:cNvSpPr>
            <a:spLocks noGrp="1"/>
          </p:cNvSpPr>
          <p:nvPr>
            <p:ph type="subTitle" idx="13"/>
          </p:nvPr>
        </p:nvSpPr>
        <p:spPr/>
        <p:txBody>
          <a:bodyPr/>
          <a:lstStyle/>
          <a:p>
            <a:endParaRPr lang="en-US" dirty="0"/>
          </a:p>
        </p:txBody>
      </p:sp>
      <p:sp>
        <p:nvSpPr>
          <p:cNvPr id="4" name="Content Placeholder 3">
            <a:extLst>
              <a:ext uri="{FF2B5EF4-FFF2-40B4-BE49-F238E27FC236}">
                <a16:creationId xmlns:a16="http://schemas.microsoft.com/office/drawing/2014/main" id="{3CAA1651-9B5B-4697-81F4-64C40CDDC20E}"/>
              </a:ext>
            </a:extLst>
          </p:cNvPr>
          <p:cNvSpPr>
            <a:spLocks noGrp="1"/>
          </p:cNvSpPr>
          <p:nvPr>
            <p:ph idx="1"/>
          </p:nvPr>
        </p:nvSpPr>
        <p:spPr/>
        <p:txBody>
          <a:bodyPr/>
          <a:lstStyle/>
          <a:p>
            <a:pPr marL="277200" marR="457200" indent="0" algn="just">
              <a:lnSpc>
                <a:spcPct val="115000"/>
              </a:lnSpc>
              <a:spcAft>
                <a:spcPts val="0"/>
              </a:spcAft>
              <a:buNone/>
            </a:pPr>
            <a:r>
              <a:rPr lang="en-US" sz="3200" b="1" i="1" dirty="0">
                <a:solidFill>
                  <a:schemeClr val="tx1"/>
                </a:solidFill>
                <a:highlight>
                  <a:srgbClr val="FFFFFF"/>
                </a:highlight>
                <a:ea typeface="Aptos" panose="020B0004020202020204" pitchFamily="34" charset="0"/>
                <a:cs typeface="Times New Roman" panose="02020603050405020304" pitchFamily="18" charset="0"/>
              </a:rPr>
              <a:t>If a statute governs it’s a different story</a:t>
            </a:r>
            <a:r>
              <a:rPr lang="en-US" sz="3200" i="1" dirty="0">
                <a:solidFill>
                  <a:schemeClr val="tx1"/>
                </a:solidFill>
                <a:highlight>
                  <a:srgbClr val="FFFFFF"/>
                </a:highlight>
                <a:ea typeface="Aptos" panose="020B0004020202020204" pitchFamily="34" charset="0"/>
                <a:cs typeface="Times New Roman" panose="02020603050405020304" pitchFamily="18" charset="0"/>
              </a:rPr>
              <a:t>…</a:t>
            </a:r>
          </a:p>
          <a:p>
            <a:pPr marL="277200" marR="457200" indent="0" algn="just">
              <a:lnSpc>
                <a:spcPct val="115000"/>
              </a:lnSpc>
              <a:spcAft>
                <a:spcPts val="0"/>
              </a:spcAft>
              <a:buNone/>
            </a:pPr>
            <a:endParaRPr lang="en-US" sz="2800" dirty="0">
              <a:solidFill>
                <a:srgbClr val="000000"/>
              </a:solidFill>
              <a:highlight>
                <a:srgbClr val="FFFFFF"/>
              </a:highlight>
              <a:ea typeface="Aptos" panose="020B0004020202020204" pitchFamily="34" charset="0"/>
              <a:cs typeface="Times New Roman" panose="02020603050405020304" pitchFamily="18" charset="0"/>
            </a:endParaRPr>
          </a:p>
          <a:p>
            <a:pPr marL="734400" marR="457200" indent="-457200" algn="just">
              <a:lnSpc>
                <a:spcPct val="115000"/>
              </a:lnSpc>
              <a:spcAft>
                <a:spcPts val="0"/>
              </a:spcAft>
            </a:pPr>
            <a:r>
              <a:rPr lang="en-US" sz="2800" b="1" dirty="0">
                <a:solidFill>
                  <a:srgbClr val="000000"/>
                </a:solidFill>
                <a:highlight>
                  <a:srgbClr val="FFFFFF"/>
                </a:highlight>
                <a:ea typeface="Aptos" panose="020B0004020202020204" pitchFamily="34" charset="0"/>
                <a:cs typeface="Times New Roman" panose="02020603050405020304" pitchFamily="18" charset="0"/>
              </a:rPr>
              <a:t>Iowa Code </a:t>
            </a:r>
            <a:r>
              <a:rPr lang="en-US" sz="2800" b="1" kern="100" dirty="0">
                <a:ea typeface="Aptos" panose="020B0004020202020204" pitchFamily="34" charset="0"/>
                <a:cs typeface="Times New Roman" panose="02020603050405020304" pitchFamily="18" charset="0"/>
              </a:rPr>
              <a:t>§ </a:t>
            </a:r>
            <a:r>
              <a:rPr lang="en-US" sz="2800" b="1" dirty="0">
                <a:solidFill>
                  <a:srgbClr val="000000"/>
                </a:solidFill>
                <a:highlight>
                  <a:srgbClr val="FFFFFF"/>
                </a:highlight>
                <a:ea typeface="Aptos" panose="020B0004020202020204" pitchFamily="34" charset="0"/>
                <a:cs typeface="Times New Roman" panose="02020603050405020304" pitchFamily="18" charset="0"/>
              </a:rPr>
              <a:t>147.140</a:t>
            </a:r>
            <a:r>
              <a:rPr lang="en-US" sz="2800" dirty="0">
                <a:solidFill>
                  <a:srgbClr val="000000"/>
                </a:solidFill>
                <a:highlight>
                  <a:srgbClr val="FFFFFF"/>
                </a:highlight>
                <a:ea typeface="Aptos" panose="020B0004020202020204" pitchFamily="34" charset="0"/>
                <a:cs typeface="Times New Roman" panose="02020603050405020304" pitchFamily="18" charset="0"/>
              </a:rPr>
              <a:t>. Failure strictly comply with certificate of merit within 60 days of answer is fatal. </a:t>
            </a:r>
          </a:p>
          <a:p>
            <a:pPr marL="913425" marR="457200" lvl="1" indent="0" algn="just">
              <a:lnSpc>
                <a:spcPct val="115000"/>
              </a:lnSpc>
              <a:spcAft>
                <a:spcPts val="0"/>
              </a:spcAft>
              <a:buNone/>
            </a:pPr>
            <a:r>
              <a:rPr lang="en-US" sz="2000" dirty="0">
                <a:solidFill>
                  <a:srgbClr val="000000"/>
                </a:solidFill>
                <a:highlight>
                  <a:srgbClr val="FFFFFF"/>
                </a:highlight>
                <a:ea typeface="Aptos" panose="020B0004020202020204" pitchFamily="34" charset="0"/>
                <a:cs typeface="Times New Roman" panose="02020603050405020304" pitchFamily="18" charset="0"/>
              </a:rPr>
              <a:t>		</a:t>
            </a:r>
            <a:r>
              <a:rPr lang="en-US" sz="2000" i="1" dirty="0">
                <a:solidFill>
                  <a:srgbClr val="000000"/>
                </a:solidFill>
                <a:highlight>
                  <a:srgbClr val="FFFFFF"/>
                </a:highlight>
                <a:ea typeface="Aptos" panose="020B0004020202020204" pitchFamily="34" charset="0"/>
                <a:cs typeface="Times New Roman" panose="02020603050405020304" pitchFamily="18" charset="0"/>
              </a:rPr>
              <a:t>Miller v. Catholic Health Initiatives-Iowa Corp</a:t>
            </a:r>
            <a:r>
              <a:rPr lang="en-US" sz="2000" dirty="0">
                <a:solidFill>
                  <a:srgbClr val="000000"/>
                </a:solidFill>
                <a:highlight>
                  <a:srgbClr val="FFFFFF"/>
                </a:highlight>
                <a:ea typeface="Aptos" panose="020B0004020202020204" pitchFamily="34" charset="0"/>
                <a:cs typeface="Times New Roman" panose="02020603050405020304" pitchFamily="18" charset="0"/>
              </a:rPr>
              <a:t>, 7 N.W.3d 367 (Iowa 2024). </a:t>
            </a:r>
          </a:p>
          <a:p>
            <a:pPr marL="913425" marR="457200" lvl="1" indent="0" algn="just">
              <a:lnSpc>
                <a:spcPct val="115000"/>
              </a:lnSpc>
              <a:spcAft>
                <a:spcPts val="0"/>
              </a:spcAft>
              <a:buNone/>
            </a:pPr>
            <a:endParaRPr lang="en-US" sz="2000" dirty="0">
              <a:solidFill>
                <a:srgbClr val="000000"/>
              </a:solidFill>
              <a:highlight>
                <a:srgbClr val="FFFFFF"/>
              </a:highlight>
              <a:ea typeface="Aptos" panose="020B0004020202020204" pitchFamily="34" charset="0"/>
              <a:cs typeface="Times New Roman" panose="02020603050405020304" pitchFamily="18" charset="0"/>
            </a:endParaRPr>
          </a:p>
          <a:p>
            <a:pPr marL="734400" marR="457200" indent="-457200" algn="just">
              <a:spcAft>
                <a:spcPts val="0"/>
              </a:spcAft>
            </a:pPr>
            <a:r>
              <a:rPr lang="en-US" sz="2800" b="1" dirty="0">
                <a:solidFill>
                  <a:srgbClr val="000000"/>
                </a:solidFill>
                <a:highlight>
                  <a:srgbClr val="FFFFFF"/>
                </a:highlight>
                <a:ea typeface="Aptos" panose="020B0004020202020204" pitchFamily="34" charset="0"/>
                <a:cs typeface="Times New Roman" panose="02020603050405020304" pitchFamily="18" charset="0"/>
              </a:rPr>
              <a:t>Iowa Code </a:t>
            </a:r>
            <a:r>
              <a:rPr lang="en-US" sz="2800" b="1" kern="100" dirty="0">
                <a:effectLst/>
                <a:ea typeface="Aptos" panose="020B0004020202020204" pitchFamily="34" charset="0"/>
                <a:cs typeface="Times New Roman" panose="02020603050405020304" pitchFamily="18" charset="0"/>
              </a:rPr>
              <a:t>§ </a:t>
            </a:r>
            <a:r>
              <a:rPr lang="en-US" sz="2800" b="1" dirty="0">
                <a:solidFill>
                  <a:srgbClr val="000000"/>
                </a:solidFill>
                <a:highlight>
                  <a:srgbClr val="FFFFFF"/>
                </a:highlight>
                <a:ea typeface="Aptos" panose="020B0004020202020204" pitchFamily="34" charset="0"/>
                <a:cs typeface="Times New Roman" panose="02020603050405020304" pitchFamily="18" charset="0"/>
              </a:rPr>
              <a:t>668.11</a:t>
            </a:r>
            <a:r>
              <a:rPr lang="en-US" sz="2800" dirty="0">
                <a:solidFill>
                  <a:srgbClr val="000000"/>
                </a:solidFill>
                <a:highlight>
                  <a:srgbClr val="FFFFFF"/>
                </a:highlight>
                <a:ea typeface="Aptos" panose="020B0004020202020204" pitchFamily="34" charset="0"/>
                <a:cs typeface="Times New Roman" panose="02020603050405020304" pitchFamily="18" charset="0"/>
              </a:rPr>
              <a:t>. In professional negligence action, disclosing standard of care expert two days after the 180-day deadline without a showing of good cause was deemed fatal.  </a:t>
            </a:r>
          </a:p>
          <a:p>
            <a:pPr marL="913425" marR="457200" lvl="1" indent="0" algn="just">
              <a:lnSpc>
                <a:spcPct val="115000"/>
              </a:lnSpc>
              <a:spcAft>
                <a:spcPts val="0"/>
              </a:spcAft>
              <a:buNone/>
            </a:pPr>
            <a:r>
              <a:rPr lang="en-US" sz="2000" dirty="0">
                <a:solidFill>
                  <a:srgbClr val="000000"/>
                </a:solidFill>
                <a:highlight>
                  <a:srgbClr val="FFFFFF"/>
                </a:highlight>
                <a:ea typeface="Aptos" panose="020B0004020202020204" pitchFamily="34" charset="0"/>
                <a:cs typeface="Times New Roman" panose="02020603050405020304" pitchFamily="18" charset="0"/>
              </a:rPr>
              <a:t>		</a:t>
            </a:r>
            <a:r>
              <a:rPr lang="en-US" sz="2000" i="1" dirty="0">
                <a:solidFill>
                  <a:srgbClr val="000000"/>
                </a:solidFill>
                <a:highlight>
                  <a:srgbClr val="FFFFFF"/>
                </a:highlight>
                <a:ea typeface="Aptos" panose="020B0004020202020204" pitchFamily="34" charset="0"/>
                <a:cs typeface="Times New Roman" panose="02020603050405020304" pitchFamily="18" charset="0"/>
              </a:rPr>
              <a:t>Laden &amp; Pearson v. McFadden</a:t>
            </a:r>
            <a:r>
              <a:rPr lang="en-US" sz="2000" dirty="0">
                <a:solidFill>
                  <a:srgbClr val="000000"/>
                </a:solidFill>
                <a:highlight>
                  <a:srgbClr val="FFFFFF"/>
                </a:highlight>
                <a:ea typeface="Aptos" panose="020B0004020202020204" pitchFamily="34" charset="0"/>
                <a:cs typeface="Times New Roman" panose="02020603050405020304" pitchFamily="18" charset="0"/>
              </a:rPr>
              <a:t>, 965 N.W.2d 189 (Iowa Ct. App. 2021). </a:t>
            </a:r>
          </a:p>
          <a:p>
            <a:pPr marL="685800" marR="457200" indent="-342900" algn="just">
              <a:lnSpc>
                <a:spcPct val="115000"/>
              </a:lnSpc>
              <a:spcAft>
                <a:spcPts val="0"/>
              </a:spcAft>
            </a:pPr>
            <a:endParaRPr lang="en-US" sz="2400" dirty="0">
              <a:solidFill>
                <a:srgbClr val="000000"/>
              </a:solidFill>
              <a:highlight>
                <a:srgbClr val="FFFFFF"/>
              </a:highlight>
              <a:ea typeface="Aptos" panose="020B0004020202020204" pitchFamily="34" charset="0"/>
              <a:cs typeface="Times New Roman" panose="02020603050405020304" pitchFamily="18" charset="0"/>
            </a:endParaRPr>
          </a:p>
          <a:p>
            <a:pPr marL="914400" marR="457200" lvl="2" indent="0" algn="just">
              <a:lnSpc>
                <a:spcPct val="115000"/>
              </a:lnSpc>
              <a:spcAft>
                <a:spcPts val="0"/>
              </a:spcAft>
              <a:buNone/>
            </a:pPr>
            <a:r>
              <a:rPr lang="en-US" sz="2800" i="1" dirty="0">
                <a:solidFill>
                  <a:srgbClr val="000000"/>
                </a:solidFill>
                <a:highlight>
                  <a:srgbClr val="FFFFFF"/>
                </a:highlight>
                <a:ea typeface="Aptos" panose="020B0004020202020204" pitchFamily="34" charset="0"/>
                <a:cs typeface="Times New Roman" panose="02020603050405020304" pitchFamily="18" charset="0"/>
              </a:rPr>
              <a:t>	</a:t>
            </a:r>
            <a:endParaRPr lang="en-US" sz="2800" dirty="0"/>
          </a:p>
        </p:txBody>
      </p:sp>
      <p:sp>
        <p:nvSpPr>
          <p:cNvPr id="5" name="Text Placeholder 4">
            <a:extLst>
              <a:ext uri="{FF2B5EF4-FFF2-40B4-BE49-F238E27FC236}">
                <a16:creationId xmlns:a16="http://schemas.microsoft.com/office/drawing/2014/main" id="{4831C20F-0A95-5DDC-9529-33E6A642DCF1}"/>
              </a:ext>
            </a:extLst>
          </p:cNvPr>
          <p:cNvSpPr>
            <a:spLocks noGrp="1"/>
          </p:cNvSpPr>
          <p:nvPr>
            <p:ph type="body" sz="quarter" idx="233"/>
          </p:nvPr>
        </p:nvSpPr>
        <p:spPr/>
        <p:txBody>
          <a:bodyPr/>
          <a:lstStyle/>
          <a:p>
            <a:r>
              <a:rPr lang="en-US" dirty="0"/>
              <a:t>\</a:t>
            </a:r>
          </a:p>
        </p:txBody>
      </p:sp>
      <p:sp>
        <p:nvSpPr>
          <p:cNvPr id="6" name="Date Placeholder 5">
            <a:extLst>
              <a:ext uri="{FF2B5EF4-FFF2-40B4-BE49-F238E27FC236}">
                <a16:creationId xmlns:a16="http://schemas.microsoft.com/office/drawing/2014/main" id="{800525D9-1E80-ACE1-A0D8-9B1CD7964273}"/>
              </a:ext>
            </a:extLst>
          </p:cNvPr>
          <p:cNvSpPr>
            <a:spLocks noGrp="1"/>
          </p:cNvSpPr>
          <p:nvPr>
            <p:ph type="dt" sz="half" idx="14"/>
          </p:nvPr>
        </p:nvSpPr>
        <p:spPr/>
        <p:txBody>
          <a:bodyPr/>
          <a:lstStyle/>
          <a:p>
            <a:endParaRPr lang="en-GB" dirty="0"/>
          </a:p>
        </p:txBody>
      </p:sp>
      <p:sp>
        <p:nvSpPr>
          <p:cNvPr id="7" name="Footer Placeholder 6">
            <a:extLst>
              <a:ext uri="{FF2B5EF4-FFF2-40B4-BE49-F238E27FC236}">
                <a16:creationId xmlns:a16="http://schemas.microsoft.com/office/drawing/2014/main" id="{02AB269E-36E2-0E0A-D72C-7EF8E931FBF2}"/>
              </a:ext>
            </a:extLst>
          </p:cNvPr>
          <p:cNvSpPr>
            <a:spLocks noGrp="1"/>
          </p:cNvSpPr>
          <p:nvPr>
            <p:ph type="ftr" sz="quarter" idx="15"/>
          </p:nvPr>
        </p:nvSpPr>
        <p:spPr/>
        <p:txBody>
          <a:bodyPr/>
          <a:lstStyle/>
          <a:p>
            <a:endParaRPr lang="en-GB" dirty="0"/>
          </a:p>
        </p:txBody>
      </p:sp>
      <p:sp>
        <p:nvSpPr>
          <p:cNvPr id="8" name="Slide Number Placeholder 7">
            <a:extLst>
              <a:ext uri="{FF2B5EF4-FFF2-40B4-BE49-F238E27FC236}">
                <a16:creationId xmlns:a16="http://schemas.microsoft.com/office/drawing/2014/main" id="{4F028D0F-A66D-4EC7-2D88-FE441C27DB54}"/>
              </a:ext>
            </a:extLst>
          </p:cNvPr>
          <p:cNvSpPr>
            <a:spLocks noGrp="1"/>
          </p:cNvSpPr>
          <p:nvPr>
            <p:ph type="sldNum" sz="quarter" idx="16"/>
          </p:nvPr>
        </p:nvSpPr>
        <p:spPr/>
        <p:txBody>
          <a:bodyPr/>
          <a:lstStyle/>
          <a:p>
            <a:fld id="{23AA811B-2EBD-4900-905E-5BE206449611}" type="slidenum">
              <a:rPr lang="en-GB" smtClean="0"/>
              <a:pPr/>
              <a:t>30</a:t>
            </a:fld>
            <a:endParaRPr lang="en-GB" dirty="0"/>
          </a:p>
        </p:txBody>
      </p:sp>
      <p:pic>
        <p:nvPicPr>
          <p:cNvPr id="9" name="Picture 8">
            <a:extLst>
              <a:ext uri="{FF2B5EF4-FFF2-40B4-BE49-F238E27FC236}">
                <a16:creationId xmlns:a16="http://schemas.microsoft.com/office/drawing/2014/main" id="{0D8B6980-461F-3760-EC0B-12E3F4DEF01D}"/>
              </a:ext>
            </a:extLst>
          </p:cNvPr>
          <p:cNvPicPr>
            <a:picLocks noChangeAspect="1"/>
          </p:cNvPicPr>
          <p:nvPr/>
        </p:nvPicPr>
        <p:blipFill>
          <a:blip r:embed="rId2"/>
          <a:stretch>
            <a:fillRect/>
          </a:stretch>
        </p:blipFill>
        <p:spPr>
          <a:xfrm>
            <a:off x="369836" y="5869046"/>
            <a:ext cx="1758633" cy="664722"/>
          </a:xfrm>
          <a:prstGeom prst="rect">
            <a:avLst/>
          </a:prstGeom>
        </p:spPr>
      </p:pic>
    </p:spTree>
    <p:extLst>
      <p:ext uri="{BB962C8B-B14F-4D97-AF65-F5344CB8AC3E}">
        <p14:creationId xmlns:p14="http://schemas.microsoft.com/office/powerpoint/2010/main" val="33602698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722B4-A318-E223-9901-F4DE5CA6A211}"/>
              </a:ext>
            </a:extLst>
          </p:cNvPr>
          <p:cNvSpPr>
            <a:spLocks noGrp="1"/>
          </p:cNvSpPr>
          <p:nvPr>
            <p:ph type="title"/>
          </p:nvPr>
        </p:nvSpPr>
        <p:spPr/>
        <p:txBody>
          <a:bodyPr/>
          <a:lstStyle/>
          <a:p>
            <a:pPr algn="ctr"/>
            <a:r>
              <a:rPr lang="en-US" dirty="0"/>
              <a:t>How to Prepare In Federal Courts</a:t>
            </a:r>
          </a:p>
        </p:txBody>
      </p:sp>
      <p:sp>
        <p:nvSpPr>
          <p:cNvPr id="3" name="Subtitle 2">
            <a:extLst>
              <a:ext uri="{FF2B5EF4-FFF2-40B4-BE49-F238E27FC236}">
                <a16:creationId xmlns:a16="http://schemas.microsoft.com/office/drawing/2014/main" id="{363A5B79-A060-C069-C0E4-A8F7B9A03D53}"/>
              </a:ext>
            </a:extLst>
          </p:cNvPr>
          <p:cNvSpPr>
            <a:spLocks noGrp="1"/>
          </p:cNvSpPr>
          <p:nvPr>
            <p:ph type="subTitle" idx="13"/>
          </p:nvPr>
        </p:nvSpPr>
        <p:spPr/>
        <p:txBody>
          <a:bodyPr/>
          <a:lstStyle/>
          <a:p>
            <a:endParaRPr lang="en-US" dirty="0"/>
          </a:p>
        </p:txBody>
      </p:sp>
      <p:sp>
        <p:nvSpPr>
          <p:cNvPr id="4" name="Content Placeholder 3">
            <a:extLst>
              <a:ext uri="{FF2B5EF4-FFF2-40B4-BE49-F238E27FC236}">
                <a16:creationId xmlns:a16="http://schemas.microsoft.com/office/drawing/2014/main" id="{3CAA1651-9B5B-4697-81F4-64C40CDDC20E}"/>
              </a:ext>
            </a:extLst>
          </p:cNvPr>
          <p:cNvSpPr>
            <a:spLocks noGrp="1"/>
          </p:cNvSpPr>
          <p:nvPr>
            <p:ph idx="1"/>
          </p:nvPr>
        </p:nvSpPr>
        <p:spPr/>
        <p:txBody>
          <a:bodyPr/>
          <a:lstStyle/>
          <a:p>
            <a:pPr marL="734400" marR="457200" indent="-457200" algn="just">
              <a:lnSpc>
                <a:spcPct val="115000"/>
              </a:lnSpc>
              <a:spcAft>
                <a:spcPts val="0"/>
              </a:spcAft>
            </a:pPr>
            <a:r>
              <a:rPr lang="en-US" sz="2400" dirty="0">
                <a:solidFill>
                  <a:schemeClr val="tx1"/>
                </a:solidFill>
                <a:highlight>
                  <a:srgbClr val="FFFFFF"/>
                </a:highlight>
                <a:ea typeface="Aptos" panose="020B0004020202020204" pitchFamily="34" charset="0"/>
                <a:cs typeface="Times New Roman" panose="02020603050405020304" pitchFamily="18" charset="0"/>
              </a:rPr>
              <a:t>Prepare for Rule 702 Motions during depositions  </a:t>
            </a:r>
          </a:p>
          <a:p>
            <a:pPr marL="734400" marR="457200" indent="-457200" algn="just">
              <a:lnSpc>
                <a:spcPct val="115000"/>
              </a:lnSpc>
              <a:spcAft>
                <a:spcPts val="0"/>
              </a:spcAft>
            </a:pPr>
            <a:r>
              <a:rPr lang="en-US" sz="2400" dirty="0">
                <a:solidFill>
                  <a:schemeClr val="tx1"/>
                </a:solidFill>
                <a:highlight>
                  <a:srgbClr val="FFFFFF"/>
                </a:highlight>
                <a:ea typeface="Aptos" panose="020B0004020202020204" pitchFamily="34" charset="0"/>
                <a:cs typeface="Times New Roman" panose="02020603050405020304" pitchFamily="18" charset="0"/>
              </a:rPr>
              <a:t>Targeted discovery before expert depositions </a:t>
            </a:r>
          </a:p>
          <a:p>
            <a:pPr marL="734400" marR="457200" indent="-457200" algn="just">
              <a:lnSpc>
                <a:spcPct val="115000"/>
              </a:lnSpc>
              <a:spcAft>
                <a:spcPts val="0"/>
              </a:spcAft>
            </a:pPr>
            <a:r>
              <a:rPr lang="en-US" sz="2400" dirty="0">
                <a:solidFill>
                  <a:schemeClr val="tx1"/>
                </a:solidFill>
                <a:highlight>
                  <a:srgbClr val="FFFFFF"/>
                </a:highlight>
                <a:ea typeface="Aptos" panose="020B0004020202020204" pitchFamily="34" charset="0"/>
                <a:cs typeface="Times New Roman" panose="02020603050405020304" pitchFamily="18" charset="0"/>
              </a:rPr>
              <a:t>Talk to your expert in advance on the methodology used</a:t>
            </a:r>
          </a:p>
          <a:p>
            <a:pPr marL="734400" marR="457200" indent="-457200" algn="just">
              <a:lnSpc>
                <a:spcPct val="115000"/>
              </a:lnSpc>
              <a:spcAft>
                <a:spcPts val="0"/>
              </a:spcAft>
            </a:pPr>
            <a:r>
              <a:rPr lang="en-US" sz="2400" dirty="0">
                <a:solidFill>
                  <a:schemeClr val="tx1"/>
                </a:solidFill>
                <a:highlight>
                  <a:srgbClr val="FFFFFF"/>
                </a:highlight>
                <a:ea typeface="Aptos" panose="020B0004020202020204" pitchFamily="34" charset="0"/>
                <a:cs typeface="Times New Roman" panose="02020603050405020304" pitchFamily="18" charset="0"/>
              </a:rPr>
              <a:t>Get granular when asking what they relied upon in forming their opinions </a:t>
            </a:r>
          </a:p>
          <a:p>
            <a:pPr marL="734400" marR="457200" indent="-457200" algn="just">
              <a:lnSpc>
                <a:spcPct val="115000"/>
              </a:lnSpc>
              <a:spcAft>
                <a:spcPts val="0"/>
              </a:spcAft>
            </a:pPr>
            <a:r>
              <a:rPr lang="en-US" sz="2400" dirty="0">
                <a:solidFill>
                  <a:schemeClr val="tx1"/>
                </a:solidFill>
                <a:highlight>
                  <a:srgbClr val="FFFFFF"/>
                </a:highlight>
                <a:ea typeface="Aptos" panose="020B0004020202020204" pitchFamily="34" charset="0"/>
                <a:cs typeface="Times New Roman" panose="02020603050405020304" pitchFamily="18" charset="0"/>
              </a:rPr>
              <a:t>Don’t argue with them, walk them as far out on the limb as you can</a:t>
            </a:r>
          </a:p>
          <a:p>
            <a:pPr marL="734400" marR="457200" indent="-457200" algn="just">
              <a:lnSpc>
                <a:spcPct val="115000"/>
              </a:lnSpc>
              <a:spcAft>
                <a:spcPts val="0"/>
              </a:spcAft>
            </a:pPr>
            <a:r>
              <a:rPr lang="en-US" sz="2400" dirty="0">
                <a:solidFill>
                  <a:schemeClr val="tx1"/>
                </a:solidFill>
                <a:highlight>
                  <a:srgbClr val="FFFFFF"/>
                </a:highlight>
                <a:ea typeface="Aptos" panose="020B0004020202020204" pitchFamily="34" charset="0"/>
                <a:cs typeface="Times New Roman" panose="02020603050405020304" pitchFamily="18" charset="0"/>
              </a:rPr>
              <a:t>Don’t overlook treatises or articles relied upon by the expert</a:t>
            </a:r>
          </a:p>
          <a:p>
            <a:pPr marL="734400" marR="457200" indent="-457200" algn="just">
              <a:lnSpc>
                <a:spcPct val="115000"/>
              </a:lnSpc>
              <a:spcAft>
                <a:spcPts val="0"/>
              </a:spcAft>
            </a:pPr>
            <a:r>
              <a:rPr lang="en-US" sz="2400" dirty="0">
                <a:solidFill>
                  <a:schemeClr val="tx1"/>
                </a:solidFill>
                <a:highlight>
                  <a:srgbClr val="FFFFFF"/>
                </a:highlight>
                <a:ea typeface="Aptos" panose="020B0004020202020204" pitchFamily="34" charset="0"/>
                <a:cs typeface="Times New Roman" panose="02020603050405020304" pitchFamily="18" charset="0"/>
              </a:rPr>
              <a:t>Strategically think about when you want to move.  Rule 702 Motions are motions in </a:t>
            </a:r>
            <a:r>
              <a:rPr lang="en-US" sz="2400" dirty="0" err="1">
                <a:solidFill>
                  <a:schemeClr val="tx1"/>
                </a:solidFill>
                <a:highlight>
                  <a:srgbClr val="FFFFFF"/>
                </a:highlight>
                <a:ea typeface="Aptos" panose="020B0004020202020204" pitchFamily="34" charset="0"/>
                <a:cs typeface="Times New Roman" panose="02020603050405020304" pitchFamily="18" charset="0"/>
              </a:rPr>
              <a:t>limine</a:t>
            </a:r>
            <a:r>
              <a:rPr lang="en-US" sz="2400" dirty="0">
                <a:solidFill>
                  <a:schemeClr val="tx1"/>
                </a:solidFill>
                <a:highlight>
                  <a:srgbClr val="FFFFFF"/>
                </a:highlight>
                <a:ea typeface="Aptos" panose="020B0004020202020204" pitchFamily="34" charset="0"/>
                <a:cs typeface="Times New Roman" panose="02020603050405020304" pitchFamily="18" charset="0"/>
              </a:rPr>
              <a:t>, not substantive motions, but sometimes you want to coordinate the timing and file both.</a:t>
            </a:r>
          </a:p>
          <a:p>
            <a:pPr marL="734400" marR="457200" indent="-457200" algn="just">
              <a:lnSpc>
                <a:spcPct val="115000"/>
              </a:lnSpc>
              <a:spcAft>
                <a:spcPts val="0"/>
              </a:spcAft>
            </a:pPr>
            <a:endParaRPr lang="en-US" sz="2800" dirty="0">
              <a:solidFill>
                <a:srgbClr val="000000"/>
              </a:solidFill>
              <a:highlight>
                <a:srgbClr val="FFFFFF"/>
              </a:highlight>
              <a:ea typeface="Aptos" panose="020B0004020202020204" pitchFamily="34" charset="0"/>
              <a:cs typeface="Times New Roman" panose="02020603050405020304" pitchFamily="18" charset="0"/>
            </a:endParaRPr>
          </a:p>
          <a:p>
            <a:pPr marL="277200" marR="457200" indent="0" algn="just">
              <a:lnSpc>
                <a:spcPct val="115000"/>
              </a:lnSpc>
              <a:spcAft>
                <a:spcPts val="0"/>
              </a:spcAft>
              <a:buNone/>
            </a:pPr>
            <a:endParaRPr lang="en-US" sz="2800" dirty="0">
              <a:solidFill>
                <a:srgbClr val="000000"/>
              </a:solidFill>
              <a:highlight>
                <a:srgbClr val="FFFFFF"/>
              </a:highlight>
              <a:ea typeface="Aptos" panose="020B0004020202020204" pitchFamily="34" charset="0"/>
              <a:cs typeface="Times New Roman" panose="02020603050405020304" pitchFamily="18" charset="0"/>
            </a:endParaRPr>
          </a:p>
          <a:p>
            <a:pPr marL="734400" marR="457200" indent="-457200" algn="just">
              <a:lnSpc>
                <a:spcPct val="115000"/>
              </a:lnSpc>
              <a:spcAft>
                <a:spcPts val="0"/>
              </a:spcAft>
            </a:pPr>
            <a:endParaRPr lang="en-US" sz="2800" dirty="0">
              <a:effectLst/>
              <a:highlight>
                <a:srgbClr val="FFFFFF"/>
              </a:highlight>
              <a:ea typeface="Aptos" panose="020B0004020202020204" pitchFamily="34" charset="0"/>
              <a:cs typeface="Times New Roman" panose="02020603050405020304" pitchFamily="18" charset="0"/>
            </a:endParaRPr>
          </a:p>
          <a:p>
            <a:endParaRPr lang="en-US" sz="2800" dirty="0"/>
          </a:p>
        </p:txBody>
      </p:sp>
      <p:sp>
        <p:nvSpPr>
          <p:cNvPr id="5" name="Text Placeholder 4">
            <a:extLst>
              <a:ext uri="{FF2B5EF4-FFF2-40B4-BE49-F238E27FC236}">
                <a16:creationId xmlns:a16="http://schemas.microsoft.com/office/drawing/2014/main" id="{4831C20F-0A95-5DDC-9529-33E6A642DCF1}"/>
              </a:ext>
            </a:extLst>
          </p:cNvPr>
          <p:cNvSpPr>
            <a:spLocks noGrp="1"/>
          </p:cNvSpPr>
          <p:nvPr>
            <p:ph type="body" sz="quarter" idx="233"/>
          </p:nvPr>
        </p:nvSpPr>
        <p:spPr/>
        <p:txBody>
          <a:bodyPr/>
          <a:lstStyle/>
          <a:p>
            <a:endParaRPr lang="en-US" dirty="0"/>
          </a:p>
        </p:txBody>
      </p:sp>
      <p:sp>
        <p:nvSpPr>
          <p:cNvPr id="6" name="Date Placeholder 5">
            <a:extLst>
              <a:ext uri="{FF2B5EF4-FFF2-40B4-BE49-F238E27FC236}">
                <a16:creationId xmlns:a16="http://schemas.microsoft.com/office/drawing/2014/main" id="{800525D9-1E80-ACE1-A0D8-9B1CD7964273}"/>
              </a:ext>
            </a:extLst>
          </p:cNvPr>
          <p:cNvSpPr>
            <a:spLocks noGrp="1"/>
          </p:cNvSpPr>
          <p:nvPr>
            <p:ph type="dt" sz="half" idx="14"/>
          </p:nvPr>
        </p:nvSpPr>
        <p:spPr/>
        <p:txBody>
          <a:bodyPr/>
          <a:lstStyle/>
          <a:p>
            <a:endParaRPr lang="en-GB" dirty="0"/>
          </a:p>
        </p:txBody>
      </p:sp>
      <p:sp>
        <p:nvSpPr>
          <p:cNvPr id="7" name="Footer Placeholder 6">
            <a:extLst>
              <a:ext uri="{FF2B5EF4-FFF2-40B4-BE49-F238E27FC236}">
                <a16:creationId xmlns:a16="http://schemas.microsoft.com/office/drawing/2014/main" id="{02AB269E-36E2-0E0A-D72C-7EF8E931FBF2}"/>
              </a:ext>
            </a:extLst>
          </p:cNvPr>
          <p:cNvSpPr>
            <a:spLocks noGrp="1"/>
          </p:cNvSpPr>
          <p:nvPr>
            <p:ph type="ftr" sz="quarter" idx="15"/>
          </p:nvPr>
        </p:nvSpPr>
        <p:spPr/>
        <p:txBody>
          <a:bodyPr/>
          <a:lstStyle/>
          <a:p>
            <a:endParaRPr lang="en-GB" dirty="0"/>
          </a:p>
        </p:txBody>
      </p:sp>
      <p:sp>
        <p:nvSpPr>
          <p:cNvPr id="8" name="Slide Number Placeholder 7">
            <a:extLst>
              <a:ext uri="{FF2B5EF4-FFF2-40B4-BE49-F238E27FC236}">
                <a16:creationId xmlns:a16="http://schemas.microsoft.com/office/drawing/2014/main" id="{4F028D0F-A66D-4EC7-2D88-FE441C27DB54}"/>
              </a:ext>
            </a:extLst>
          </p:cNvPr>
          <p:cNvSpPr>
            <a:spLocks noGrp="1"/>
          </p:cNvSpPr>
          <p:nvPr>
            <p:ph type="sldNum" sz="quarter" idx="16"/>
          </p:nvPr>
        </p:nvSpPr>
        <p:spPr/>
        <p:txBody>
          <a:bodyPr/>
          <a:lstStyle/>
          <a:p>
            <a:fld id="{23AA811B-2EBD-4900-905E-5BE206449611}" type="slidenum">
              <a:rPr lang="en-GB" smtClean="0"/>
              <a:pPr/>
              <a:t>31</a:t>
            </a:fld>
            <a:endParaRPr lang="en-GB" dirty="0"/>
          </a:p>
        </p:txBody>
      </p:sp>
      <p:pic>
        <p:nvPicPr>
          <p:cNvPr id="9" name="Picture 8">
            <a:extLst>
              <a:ext uri="{FF2B5EF4-FFF2-40B4-BE49-F238E27FC236}">
                <a16:creationId xmlns:a16="http://schemas.microsoft.com/office/drawing/2014/main" id="{80B18F71-F2B3-AD37-7C38-57381D0D716B}"/>
              </a:ext>
            </a:extLst>
          </p:cNvPr>
          <p:cNvPicPr>
            <a:picLocks noChangeAspect="1"/>
          </p:cNvPicPr>
          <p:nvPr/>
        </p:nvPicPr>
        <p:blipFill>
          <a:blip r:embed="rId2"/>
          <a:stretch>
            <a:fillRect/>
          </a:stretch>
        </p:blipFill>
        <p:spPr>
          <a:xfrm>
            <a:off x="9988608" y="5579291"/>
            <a:ext cx="1758633" cy="664722"/>
          </a:xfrm>
          <a:prstGeom prst="rect">
            <a:avLst/>
          </a:prstGeom>
        </p:spPr>
      </p:pic>
    </p:spTree>
    <p:extLst>
      <p:ext uri="{BB962C8B-B14F-4D97-AF65-F5344CB8AC3E}">
        <p14:creationId xmlns:p14="http://schemas.microsoft.com/office/powerpoint/2010/main" val="39019662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722B4-A318-E223-9901-F4DE5CA6A211}"/>
              </a:ext>
            </a:extLst>
          </p:cNvPr>
          <p:cNvSpPr>
            <a:spLocks noGrp="1"/>
          </p:cNvSpPr>
          <p:nvPr>
            <p:ph type="title"/>
          </p:nvPr>
        </p:nvSpPr>
        <p:spPr/>
        <p:txBody>
          <a:bodyPr/>
          <a:lstStyle/>
          <a:p>
            <a:pPr algn="ctr"/>
            <a:r>
              <a:rPr lang="en-US" dirty="0"/>
              <a:t>How to Prepare in Iowa State Courts</a:t>
            </a:r>
          </a:p>
        </p:txBody>
      </p:sp>
      <p:sp>
        <p:nvSpPr>
          <p:cNvPr id="3" name="Subtitle 2">
            <a:extLst>
              <a:ext uri="{FF2B5EF4-FFF2-40B4-BE49-F238E27FC236}">
                <a16:creationId xmlns:a16="http://schemas.microsoft.com/office/drawing/2014/main" id="{363A5B79-A060-C069-C0E4-A8F7B9A03D53}"/>
              </a:ext>
            </a:extLst>
          </p:cNvPr>
          <p:cNvSpPr>
            <a:spLocks noGrp="1"/>
          </p:cNvSpPr>
          <p:nvPr>
            <p:ph type="subTitle" idx="13"/>
          </p:nvPr>
        </p:nvSpPr>
        <p:spPr/>
        <p:txBody>
          <a:bodyPr/>
          <a:lstStyle/>
          <a:p>
            <a:endParaRPr lang="en-US" dirty="0"/>
          </a:p>
        </p:txBody>
      </p:sp>
      <p:sp>
        <p:nvSpPr>
          <p:cNvPr id="4" name="Content Placeholder 3">
            <a:extLst>
              <a:ext uri="{FF2B5EF4-FFF2-40B4-BE49-F238E27FC236}">
                <a16:creationId xmlns:a16="http://schemas.microsoft.com/office/drawing/2014/main" id="{3CAA1651-9B5B-4697-81F4-64C40CDDC20E}"/>
              </a:ext>
            </a:extLst>
          </p:cNvPr>
          <p:cNvSpPr>
            <a:spLocks noGrp="1"/>
          </p:cNvSpPr>
          <p:nvPr>
            <p:ph idx="1"/>
          </p:nvPr>
        </p:nvSpPr>
        <p:spPr/>
        <p:txBody>
          <a:bodyPr/>
          <a:lstStyle/>
          <a:p>
            <a:pPr marL="734400" marR="457200" indent="-457200" algn="just">
              <a:lnSpc>
                <a:spcPct val="115000"/>
              </a:lnSpc>
              <a:spcAft>
                <a:spcPts val="0"/>
              </a:spcAft>
            </a:pPr>
            <a:endParaRPr lang="en-US" sz="2800" dirty="0">
              <a:solidFill>
                <a:srgbClr val="000000"/>
              </a:solidFill>
              <a:highlight>
                <a:srgbClr val="FFFFFF"/>
              </a:highlight>
              <a:ea typeface="Aptos" panose="020B0004020202020204" pitchFamily="34" charset="0"/>
              <a:cs typeface="Times New Roman" panose="02020603050405020304" pitchFamily="18" charset="0"/>
            </a:endParaRPr>
          </a:p>
          <a:p>
            <a:pPr marL="734400" marR="457200" indent="-457200" algn="just">
              <a:lnSpc>
                <a:spcPct val="115000"/>
              </a:lnSpc>
              <a:spcAft>
                <a:spcPts val="0"/>
              </a:spcAft>
            </a:pPr>
            <a:r>
              <a:rPr lang="en-US" sz="2800" dirty="0">
                <a:solidFill>
                  <a:srgbClr val="000000"/>
                </a:solidFill>
                <a:highlight>
                  <a:srgbClr val="FFFFFF"/>
                </a:highlight>
                <a:ea typeface="Aptos" panose="020B0004020202020204" pitchFamily="34" charset="0"/>
                <a:cs typeface="Times New Roman" panose="02020603050405020304" pitchFamily="18" charset="0"/>
              </a:rPr>
              <a:t>Prepare for trial during expert depositions.  </a:t>
            </a:r>
          </a:p>
          <a:p>
            <a:pPr marL="734400" marR="457200" indent="-457200" algn="just">
              <a:lnSpc>
                <a:spcPct val="115000"/>
              </a:lnSpc>
              <a:spcAft>
                <a:spcPts val="0"/>
              </a:spcAft>
            </a:pPr>
            <a:endParaRPr lang="en-US" sz="2800" b="1" dirty="0">
              <a:solidFill>
                <a:srgbClr val="000000"/>
              </a:solidFill>
              <a:highlight>
                <a:srgbClr val="FFFFFF"/>
              </a:highlight>
              <a:ea typeface="Aptos" panose="020B0004020202020204" pitchFamily="34" charset="0"/>
              <a:cs typeface="Times New Roman" panose="02020603050405020304" pitchFamily="18" charset="0"/>
            </a:endParaRPr>
          </a:p>
          <a:p>
            <a:pPr marL="734400" marR="457200" indent="-457200" algn="just">
              <a:lnSpc>
                <a:spcPct val="115000"/>
              </a:lnSpc>
              <a:spcAft>
                <a:spcPts val="0"/>
              </a:spcAft>
            </a:pPr>
            <a:r>
              <a:rPr lang="en-US" sz="2800" dirty="0">
                <a:solidFill>
                  <a:srgbClr val="000000"/>
                </a:solidFill>
                <a:highlight>
                  <a:srgbClr val="FFFFFF"/>
                </a:highlight>
                <a:ea typeface="Aptos" panose="020B0004020202020204" pitchFamily="34" charset="0"/>
                <a:cs typeface="Times New Roman" panose="02020603050405020304" pitchFamily="18" charset="0"/>
              </a:rPr>
              <a:t>If you can get the witness to admit they are not qualified to testify on a subject, or admit to facts that establish they are not qualified, the Court might hold them to that.  </a:t>
            </a:r>
          </a:p>
          <a:p>
            <a:pPr marL="277200" marR="457200" indent="0" algn="just">
              <a:lnSpc>
                <a:spcPct val="115000"/>
              </a:lnSpc>
              <a:spcAft>
                <a:spcPts val="0"/>
              </a:spcAft>
              <a:buNone/>
            </a:pPr>
            <a:endParaRPr lang="en-US" sz="2800" dirty="0">
              <a:solidFill>
                <a:srgbClr val="000000"/>
              </a:solidFill>
              <a:highlight>
                <a:srgbClr val="FFFFFF"/>
              </a:highlight>
              <a:ea typeface="Aptos" panose="020B0004020202020204" pitchFamily="34" charset="0"/>
              <a:cs typeface="Times New Roman" panose="02020603050405020304" pitchFamily="18" charset="0"/>
            </a:endParaRPr>
          </a:p>
          <a:p>
            <a:pPr marL="734400" marR="457200" indent="-457200" algn="just">
              <a:lnSpc>
                <a:spcPct val="115000"/>
              </a:lnSpc>
              <a:spcAft>
                <a:spcPts val="0"/>
              </a:spcAft>
            </a:pPr>
            <a:r>
              <a:rPr lang="en-US" sz="2800" dirty="0">
                <a:solidFill>
                  <a:srgbClr val="000000"/>
                </a:solidFill>
                <a:highlight>
                  <a:srgbClr val="FFFFFF"/>
                </a:highlight>
                <a:ea typeface="Aptos" panose="020B0004020202020204" pitchFamily="34" charset="0"/>
                <a:cs typeface="Times New Roman" panose="02020603050405020304" pitchFamily="18" charset="0"/>
              </a:rPr>
              <a:t>Unless the rules change, </a:t>
            </a:r>
            <a:r>
              <a:rPr lang="en-US" sz="2800" b="1" dirty="0">
                <a:solidFill>
                  <a:srgbClr val="000000"/>
                </a:solidFill>
                <a:highlight>
                  <a:srgbClr val="FFFFFF"/>
                </a:highlight>
                <a:ea typeface="Aptos" panose="020B0004020202020204" pitchFamily="34" charset="0"/>
                <a:cs typeface="Times New Roman" panose="02020603050405020304" pitchFamily="18" charset="0"/>
              </a:rPr>
              <a:t>rely on cross examination</a:t>
            </a:r>
            <a:r>
              <a:rPr lang="en-US" sz="2800" dirty="0">
                <a:solidFill>
                  <a:srgbClr val="000000"/>
                </a:solidFill>
                <a:highlight>
                  <a:srgbClr val="FFFFFF"/>
                </a:highlight>
                <a:ea typeface="Aptos" panose="020B0004020202020204" pitchFamily="34" charset="0"/>
                <a:cs typeface="Times New Roman" panose="02020603050405020304" pitchFamily="18" charset="0"/>
              </a:rPr>
              <a:t>. </a:t>
            </a:r>
          </a:p>
          <a:p>
            <a:pPr marL="734400" marR="457200" indent="-457200" algn="just">
              <a:lnSpc>
                <a:spcPct val="115000"/>
              </a:lnSpc>
              <a:spcAft>
                <a:spcPts val="0"/>
              </a:spcAft>
            </a:pPr>
            <a:endParaRPr lang="en-US" sz="2800" dirty="0">
              <a:solidFill>
                <a:srgbClr val="000000"/>
              </a:solidFill>
              <a:highlight>
                <a:srgbClr val="FFFFFF"/>
              </a:highlight>
              <a:ea typeface="Aptos" panose="020B0004020202020204" pitchFamily="34" charset="0"/>
              <a:cs typeface="Times New Roman" panose="02020603050405020304" pitchFamily="18" charset="0"/>
            </a:endParaRPr>
          </a:p>
          <a:p>
            <a:pPr marL="277200" marR="457200" indent="0" algn="just">
              <a:lnSpc>
                <a:spcPct val="115000"/>
              </a:lnSpc>
              <a:spcAft>
                <a:spcPts val="0"/>
              </a:spcAft>
              <a:buNone/>
            </a:pPr>
            <a:endParaRPr lang="en-US" sz="2800" dirty="0">
              <a:solidFill>
                <a:srgbClr val="000000"/>
              </a:solidFill>
              <a:highlight>
                <a:srgbClr val="FFFFFF"/>
              </a:highlight>
              <a:ea typeface="Aptos" panose="020B0004020202020204" pitchFamily="34" charset="0"/>
              <a:cs typeface="Times New Roman" panose="02020603050405020304" pitchFamily="18" charset="0"/>
            </a:endParaRPr>
          </a:p>
          <a:p>
            <a:pPr marL="734400" marR="457200" indent="-457200" algn="just">
              <a:lnSpc>
                <a:spcPct val="115000"/>
              </a:lnSpc>
              <a:spcAft>
                <a:spcPts val="0"/>
              </a:spcAft>
            </a:pPr>
            <a:endParaRPr lang="en-US" sz="2800" dirty="0">
              <a:effectLst/>
              <a:highlight>
                <a:srgbClr val="FFFFFF"/>
              </a:highlight>
              <a:ea typeface="Aptos" panose="020B0004020202020204" pitchFamily="34" charset="0"/>
              <a:cs typeface="Times New Roman" panose="02020603050405020304" pitchFamily="18" charset="0"/>
            </a:endParaRPr>
          </a:p>
          <a:p>
            <a:endParaRPr lang="en-US" sz="2800" dirty="0"/>
          </a:p>
        </p:txBody>
      </p:sp>
      <p:sp>
        <p:nvSpPr>
          <p:cNvPr id="5" name="Text Placeholder 4">
            <a:extLst>
              <a:ext uri="{FF2B5EF4-FFF2-40B4-BE49-F238E27FC236}">
                <a16:creationId xmlns:a16="http://schemas.microsoft.com/office/drawing/2014/main" id="{4831C20F-0A95-5DDC-9529-33E6A642DCF1}"/>
              </a:ext>
            </a:extLst>
          </p:cNvPr>
          <p:cNvSpPr>
            <a:spLocks noGrp="1"/>
          </p:cNvSpPr>
          <p:nvPr>
            <p:ph type="body" sz="quarter" idx="233"/>
          </p:nvPr>
        </p:nvSpPr>
        <p:spPr/>
        <p:txBody>
          <a:bodyPr/>
          <a:lstStyle/>
          <a:p>
            <a:endParaRPr lang="en-US" dirty="0"/>
          </a:p>
        </p:txBody>
      </p:sp>
      <p:sp>
        <p:nvSpPr>
          <p:cNvPr id="6" name="Date Placeholder 5">
            <a:extLst>
              <a:ext uri="{FF2B5EF4-FFF2-40B4-BE49-F238E27FC236}">
                <a16:creationId xmlns:a16="http://schemas.microsoft.com/office/drawing/2014/main" id="{800525D9-1E80-ACE1-A0D8-9B1CD7964273}"/>
              </a:ext>
            </a:extLst>
          </p:cNvPr>
          <p:cNvSpPr>
            <a:spLocks noGrp="1"/>
          </p:cNvSpPr>
          <p:nvPr>
            <p:ph type="dt" sz="half" idx="14"/>
          </p:nvPr>
        </p:nvSpPr>
        <p:spPr/>
        <p:txBody>
          <a:bodyPr/>
          <a:lstStyle/>
          <a:p>
            <a:endParaRPr lang="en-GB" dirty="0"/>
          </a:p>
        </p:txBody>
      </p:sp>
      <p:sp>
        <p:nvSpPr>
          <p:cNvPr id="7" name="Footer Placeholder 6">
            <a:extLst>
              <a:ext uri="{FF2B5EF4-FFF2-40B4-BE49-F238E27FC236}">
                <a16:creationId xmlns:a16="http://schemas.microsoft.com/office/drawing/2014/main" id="{02AB269E-36E2-0E0A-D72C-7EF8E931FBF2}"/>
              </a:ext>
            </a:extLst>
          </p:cNvPr>
          <p:cNvSpPr>
            <a:spLocks noGrp="1"/>
          </p:cNvSpPr>
          <p:nvPr>
            <p:ph type="ftr" sz="quarter" idx="15"/>
          </p:nvPr>
        </p:nvSpPr>
        <p:spPr/>
        <p:txBody>
          <a:bodyPr/>
          <a:lstStyle/>
          <a:p>
            <a:endParaRPr lang="en-GB" dirty="0"/>
          </a:p>
        </p:txBody>
      </p:sp>
      <p:sp>
        <p:nvSpPr>
          <p:cNvPr id="8" name="Slide Number Placeholder 7">
            <a:extLst>
              <a:ext uri="{FF2B5EF4-FFF2-40B4-BE49-F238E27FC236}">
                <a16:creationId xmlns:a16="http://schemas.microsoft.com/office/drawing/2014/main" id="{4F028D0F-A66D-4EC7-2D88-FE441C27DB54}"/>
              </a:ext>
            </a:extLst>
          </p:cNvPr>
          <p:cNvSpPr>
            <a:spLocks noGrp="1"/>
          </p:cNvSpPr>
          <p:nvPr>
            <p:ph type="sldNum" sz="quarter" idx="16"/>
          </p:nvPr>
        </p:nvSpPr>
        <p:spPr/>
        <p:txBody>
          <a:bodyPr/>
          <a:lstStyle/>
          <a:p>
            <a:fld id="{23AA811B-2EBD-4900-905E-5BE206449611}" type="slidenum">
              <a:rPr lang="en-GB" smtClean="0"/>
              <a:pPr/>
              <a:t>32</a:t>
            </a:fld>
            <a:endParaRPr lang="en-GB" dirty="0"/>
          </a:p>
        </p:txBody>
      </p:sp>
      <p:pic>
        <p:nvPicPr>
          <p:cNvPr id="9" name="Picture 8">
            <a:extLst>
              <a:ext uri="{FF2B5EF4-FFF2-40B4-BE49-F238E27FC236}">
                <a16:creationId xmlns:a16="http://schemas.microsoft.com/office/drawing/2014/main" id="{0F8A4DF0-9742-F1DA-AB3A-DCE317F8427F}"/>
              </a:ext>
            </a:extLst>
          </p:cNvPr>
          <p:cNvPicPr>
            <a:picLocks noChangeAspect="1"/>
          </p:cNvPicPr>
          <p:nvPr/>
        </p:nvPicPr>
        <p:blipFill>
          <a:blip r:embed="rId2"/>
          <a:stretch>
            <a:fillRect/>
          </a:stretch>
        </p:blipFill>
        <p:spPr>
          <a:xfrm>
            <a:off x="9969947" y="5710878"/>
            <a:ext cx="1758633" cy="664722"/>
          </a:xfrm>
          <a:prstGeom prst="rect">
            <a:avLst/>
          </a:prstGeom>
        </p:spPr>
      </p:pic>
    </p:spTree>
    <p:extLst>
      <p:ext uri="{BB962C8B-B14F-4D97-AF65-F5344CB8AC3E}">
        <p14:creationId xmlns:p14="http://schemas.microsoft.com/office/powerpoint/2010/main" val="4854686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A80A9EF-5483-344D-82B2-FFBC2511A1C3}"/>
              </a:ext>
            </a:extLst>
          </p:cNvPr>
          <p:cNvSpPr>
            <a:spLocks noGrp="1"/>
          </p:cNvSpPr>
          <p:nvPr>
            <p:ph type="ftr" sz="quarter" idx="16"/>
          </p:nvPr>
        </p:nvSpPr>
        <p:spPr/>
        <p:txBody>
          <a:bodyPr/>
          <a:lstStyle/>
          <a:p>
            <a:endParaRPr lang="en-GB" dirty="0"/>
          </a:p>
        </p:txBody>
      </p:sp>
      <p:sp>
        <p:nvSpPr>
          <p:cNvPr id="3" name="Date Placeholder 2">
            <a:extLst>
              <a:ext uri="{FF2B5EF4-FFF2-40B4-BE49-F238E27FC236}">
                <a16:creationId xmlns:a16="http://schemas.microsoft.com/office/drawing/2014/main" id="{F3A808D1-24E6-9542-BA5B-0A220607C181}"/>
              </a:ext>
            </a:extLst>
          </p:cNvPr>
          <p:cNvSpPr>
            <a:spLocks noGrp="1"/>
          </p:cNvSpPr>
          <p:nvPr>
            <p:ph type="dt" sz="half" idx="15"/>
          </p:nvPr>
        </p:nvSpPr>
        <p:spPr/>
        <p:txBody>
          <a:bodyPr/>
          <a:lstStyle/>
          <a:p>
            <a:endParaRPr lang="en-GB" dirty="0"/>
          </a:p>
        </p:txBody>
      </p:sp>
      <p:sp>
        <p:nvSpPr>
          <p:cNvPr id="4" name="Slide Number Placeholder 3">
            <a:extLst>
              <a:ext uri="{FF2B5EF4-FFF2-40B4-BE49-F238E27FC236}">
                <a16:creationId xmlns:a16="http://schemas.microsoft.com/office/drawing/2014/main" id="{4411564A-D9EF-4046-B578-D858BE56A9B8}"/>
              </a:ext>
            </a:extLst>
          </p:cNvPr>
          <p:cNvSpPr>
            <a:spLocks noGrp="1"/>
          </p:cNvSpPr>
          <p:nvPr>
            <p:ph type="sldNum" sz="quarter" idx="17"/>
          </p:nvPr>
        </p:nvSpPr>
        <p:spPr/>
        <p:txBody>
          <a:bodyPr/>
          <a:lstStyle/>
          <a:p>
            <a:fld id="{23AA811B-2EBD-4900-905E-5BE206449611}" type="slidenum">
              <a:rPr lang="en-GB" smtClean="0"/>
              <a:pPr/>
              <a:t>33</a:t>
            </a:fld>
            <a:endParaRPr lang="en-GB" dirty="0"/>
          </a:p>
        </p:txBody>
      </p:sp>
      <p:sp>
        <p:nvSpPr>
          <p:cNvPr id="12" name="Picture Placeholder 11">
            <a:extLst>
              <a:ext uri="{FF2B5EF4-FFF2-40B4-BE49-F238E27FC236}">
                <a16:creationId xmlns:a16="http://schemas.microsoft.com/office/drawing/2014/main" id="{007F4E33-D785-4FAA-AFD7-0BC469C0D702}"/>
              </a:ext>
            </a:extLst>
          </p:cNvPr>
          <p:cNvSpPr>
            <a:spLocks noGrp="1"/>
          </p:cNvSpPr>
          <p:nvPr>
            <p:ph type="pic" sz="quarter" idx="13"/>
          </p:nvPr>
        </p:nvSpPr>
        <p:spPr/>
        <p:txBody>
          <a:bodyPr/>
          <a:lstStyle/>
          <a:p>
            <a:endParaRPr lang="en-US"/>
          </a:p>
        </p:txBody>
      </p:sp>
      <p:sp>
        <p:nvSpPr>
          <p:cNvPr id="14" name="Text Placeholder 13">
            <a:extLst>
              <a:ext uri="{FF2B5EF4-FFF2-40B4-BE49-F238E27FC236}">
                <a16:creationId xmlns:a16="http://schemas.microsoft.com/office/drawing/2014/main" id="{BED740BE-DF4F-42E1-908A-FA96FCE64E2F}"/>
              </a:ext>
            </a:extLst>
          </p:cNvPr>
          <p:cNvSpPr>
            <a:spLocks noGrp="1"/>
          </p:cNvSpPr>
          <p:nvPr>
            <p:ph type="body" sz="quarter" idx="18"/>
          </p:nvPr>
        </p:nvSpPr>
        <p:spPr/>
        <p:txBody>
          <a:bodyPr/>
          <a:lstStyle/>
          <a:p>
            <a:endParaRPr lang="en-GB" dirty="0"/>
          </a:p>
        </p:txBody>
      </p:sp>
      <p:sp>
        <p:nvSpPr>
          <p:cNvPr id="13" name="Text Placeholder 12">
            <a:extLst>
              <a:ext uri="{FF2B5EF4-FFF2-40B4-BE49-F238E27FC236}">
                <a16:creationId xmlns:a16="http://schemas.microsoft.com/office/drawing/2014/main" id="{8501B248-DBB6-4BB1-A037-21D5F1B31FCE}"/>
              </a:ext>
            </a:extLst>
          </p:cNvPr>
          <p:cNvSpPr>
            <a:spLocks noGrp="1"/>
          </p:cNvSpPr>
          <p:nvPr>
            <p:ph type="body" sz="quarter" idx="14"/>
          </p:nvPr>
        </p:nvSpPr>
        <p:spPr/>
        <p:txBody>
          <a:bodyPr/>
          <a:lstStyle/>
          <a:p>
            <a:endParaRPr lang="en-GB" dirty="0"/>
          </a:p>
        </p:txBody>
      </p:sp>
      <p:sp>
        <p:nvSpPr>
          <p:cNvPr id="9" name="Title 8">
            <a:extLst>
              <a:ext uri="{FF2B5EF4-FFF2-40B4-BE49-F238E27FC236}">
                <a16:creationId xmlns:a16="http://schemas.microsoft.com/office/drawing/2014/main" id="{CF78A94D-332D-4F09-B05B-0ED8A4DAB0EC}"/>
              </a:ext>
            </a:extLst>
          </p:cNvPr>
          <p:cNvSpPr>
            <a:spLocks noGrp="1"/>
          </p:cNvSpPr>
          <p:nvPr>
            <p:ph type="ctrTitle"/>
          </p:nvPr>
        </p:nvSpPr>
        <p:spPr/>
        <p:txBody>
          <a:bodyPr/>
          <a:lstStyle/>
          <a:p>
            <a:r>
              <a:rPr lang="en-GB" dirty="0"/>
              <a:t>THANK YOU! </a:t>
            </a:r>
          </a:p>
        </p:txBody>
      </p:sp>
      <p:sp>
        <p:nvSpPr>
          <p:cNvPr id="11" name="Subtitle 10">
            <a:extLst>
              <a:ext uri="{FF2B5EF4-FFF2-40B4-BE49-F238E27FC236}">
                <a16:creationId xmlns:a16="http://schemas.microsoft.com/office/drawing/2014/main" id="{4C7E999B-8E97-4D70-9B62-1D30670A6190}"/>
              </a:ext>
            </a:extLst>
          </p:cNvPr>
          <p:cNvSpPr>
            <a:spLocks noGrp="1"/>
          </p:cNvSpPr>
          <p:nvPr>
            <p:ph type="subTitle" idx="1"/>
          </p:nvPr>
        </p:nvSpPr>
        <p:spPr/>
        <p:txBody>
          <a:bodyPr/>
          <a:lstStyle/>
          <a:p>
            <a:endParaRPr lang="en-GB" dirty="0"/>
          </a:p>
          <a:p>
            <a:r>
              <a:rPr lang="en-GB" dirty="0"/>
              <a:t>Mike C. Richards</a:t>
            </a:r>
          </a:p>
          <a:p>
            <a:r>
              <a:rPr lang="en-GB" sz="1800" dirty="0"/>
              <a:t>MIKE.RICHARDS@DENTONS.COM </a:t>
            </a:r>
          </a:p>
        </p:txBody>
      </p:sp>
      <p:sp>
        <p:nvSpPr>
          <p:cNvPr id="10" name="Text Placeholder 9">
            <a:extLst>
              <a:ext uri="{FF2B5EF4-FFF2-40B4-BE49-F238E27FC236}">
                <a16:creationId xmlns:a16="http://schemas.microsoft.com/office/drawing/2014/main" id="{27DE3FBD-CCC9-974C-8445-106BF78DF72D}"/>
              </a:ext>
            </a:extLst>
          </p:cNvPr>
          <p:cNvSpPr>
            <a:spLocks noGrp="1"/>
          </p:cNvSpPr>
          <p:nvPr>
            <p:ph type="body" sz="quarter" idx="19"/>
          </p:nvPr>
        </p:nvSpPr>
        <p:spPr/>
        <p:txBody>
          <a:bodyPr/>
          <a:lstStyle/>
          <a:p>
            <a:endParaRPr lang="en-GB" dirty="0"/>
          </a:p>
        </p:txBody>
      </p:sp>
    </p:spTree>
    <p:custDataLst>
      <p:custData r:id="rId1"/>
      <p:custData r:id="rId2"/>
    </p:custDataLst>
    <p:extLst>
      <p:ext uri="{BB962C8B-B14F-4D97-AF65-F5344CB8AC3E}">
        <p14:creationId xmlns:p14="http://schemas.microsoft.com/office/powerpoint/2010/main" val="2841574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12FC1-28A0-9DD9-39DC-79EDBE308F75}"/>
              </a:ext>
            </a:extLst>
          </p:cNvPr>
          <p:cNvSpPr>
            <a:spLocks noGrp="1"/>
          </p:cNvSpPr>
          <p:nvPr>
            <p:ph type="title"/>
          </p:nvPr>
        </p:nvSpPr>
        <p:spPr/>
        <p:txBody>
          <a:bodyPr/>
          <a:lstStyle/>
          <a:p>
            <a:pPr algn="ctr"/>
            <a:r>
              <a:rPr lang="en-US" sz="4800" dirty="0"/>
              <a:t>Overview</a:t>
            </a:r>
          </a:p>
        </p:txBody>
      </p:sp>
      <p:sp>
        <p:nvSpPr>
          <p:cNvPr id="3" name="Subtitle 2">
            <a:extLst>
              <a:ext uri="{FF2B5EF4-FFF2-40B4-BE49-F238E27FC236}">
                <a16:creationId xmlns:a16="http://schemas.microsoft.com/office/drawing/2014/main" id="{328003C6-7908-D9A7-B90A-068E5283138E}"/>
              </a:ext>
            </a:extLst>
          </p:cNvPr>
          <p:cNvSpPr>
            <a:spLocks noGrp="1"/>
          </p:cNvSpPr>
          <p:nvPr>
            <p:ph type="subTitle" idx="13"/>
          </p:nvPr>
        </p:nvSpPr>
        <p:spPr/>
        <p:txBody>
          <a:bodyPr/>
          <a:lstStyle/>
          <a:p>
            <a:endParaRPr lang="en-US"/>
          </a:p>
        </p:txBody>
      </p:sp>
      <p:sp>
        <p:nvSpPr>
          <p:cNvPr id="4" name="Content Placeholder 3">
            <a:extLst>
              <a:ext uri="{FF2B5EF4-FFF2-40B4-BE49-F238E27FC236}">
                <a16:creationId xmlns:a16="http://schemas.microsoft.com/office/drawing/2014/main" id="{3A0A6228-0696-B705-F07A-8E760F9ED870}"/>
              </a:ext>
            </a:extLst>
          </p:cNvPr>
          <p:cNvSpPr>
            <a:spLocks noGrp="1"/>
          </p:cNvSpPr>
          <p:nvPr>
            <p:ph idx="1"/>
          </p:nvPr>
        </p:nvSpPr>
        <p:spPr/>
        <p:txBody>
          <a:bodyPr/>
          <a:lstStyle/>
          <a:p>
            <a:pPr marL="0" indent="0" algn="ctr">
              <a:buNone/>
            </a:pPr>
            <a:endParaRPr lang="en-US" sz="3200" dirty="0">
              <a:solidFill>
                <a:schemeClr val="tx1"/>
              </a:solidFill>
            </a:endParaRPr>
          </a:p>
          <a:p>
            <a:pPr marL="0" indent="0" algn="ctr">
              <a:buNone/>
            </a:pPr>
            <a:r>
              <a:rPr lang="en-US" sz="3200" b="1" dirty="0">
                <a:solidFill>
                  <a:schemeClr val="tx1"/>
                </a:solidFill>
              </a:rPr>
              <a:t>Federal Standards </a:t>
            </a:r>
            <a:r>
              <a:rPr lang="en-US" sz="3200" dirty="0">
                <a:solidFill>
                  <a:schemeClr val="tx1"/>
                </a:solidFill>
              </a:rPr>
              <a:t>for Expert Admissibility</a:t>
            </a:r>
          </a:p>
          <a:p>
            <a:pPr marL="0" indent="0" algn="ctr">
              <a:buNone/>
            </a:pPr>
            <a:r>
              <a:rPr lang="en-US" sz="3200" dirty="0">
                <a:solidFill>
                  <a:schemeClr val="tx1"/>
                </a:solidFill>
              </a:rPr>
              <a:t> </a:t>
            </a:r>
          </a:p>
          <a:p>
            <a:pPr marL="0" indent="0" algn="ctr">
              <a:buNone/>
            </a:pPr>
            <a:r>
              <a:rPr lang="en-US" sz="3200" b="1" dirty="0">
                <a:solidFill>
                  <a:schemeClr val="tx1"/>
                </a:solidFill>
              </a:rPr>
              <a:t>Iowa Standards </a:t>
            </a:r>
            <a:r>
              <a:rPr lang="en-US" sz="3200" dirty="0">
                <a:solidFill>
                  <a:schemeClr val="tx1"/>
                </a:solidFill>
              </a:rPr>
              <a:t>for Expert Admissibility </a:t>
            </a:r>
          </a:p>
          <a:p>
            <a:pPr marL="0" indent="0" algn="ctr">
              <a:buNone/>
            </a:pPr>
            <a:endParaRPr lang="en-US" sz="3200" dirty="0">
              <a:solidFill>
                <a:schemeClr val="tx1"/>
              </a:solidFill>
            </a:endParaRPr>
          </a:p>
          <a:p>
            <a:pPr marL="0" indent="0" algn="ctr">
              <a:buNone/>
            </a:pPr>
            <a:r>
              <a:rPr lang="en-US" sz="3200" b="1" dirty="0">
                <a:solidFill>
                  <a:schemeClr val="tx1"/>
                </a:solidFill>
              </a:rPr>
              <a:t>Some Practical Application </a:t>
            </a:r>
            <a:r>
              <a:rPr lang="en-US" sz="3200" dirty="0">
                <a:solidFill>
                  <a:schemeClr val="tx1"/>
                </a:solidFill>
              </a:rPr>
              <a:t>of Both Standards </a:t>
            </a:r>
          </a:p>
          <a:p>
            <a:endParaRPr lang="en-US" sz="3200" dirty="0"/>
          </a:p>
          <a:p>
            <a:pPr marL="0" indent="0">
              <a:buNone/>
            </a:pPr>
            <a:endParaRPr lang="en-US" sz="3200" dirty="0"/>
          </a:p>
        </p:txBody>
      </p:sp>
      <p:sp>
        <p:nvSpPr>
          <p:cNvPr id="5" name="Text Placeholder 4">
            <a:extLst>
              <a:ext uri="{FF2B5EF4-FFF2-40B4-BE49-F238E27FC236}">
                <a16:creationId xmlns:a16="http://schemas.microsoft.com/office/drawing/2014/main" id="{CFF4DCDB-902E-CA07-1159-D1106A395E32}"/>
              </a:ext>
            </a:extLst>
          </p:cNvPr>
          <p:cNvSpPr>
            <a:spLocks noGrp="1"/>
          </p:cNvSpPr>
          <p:nvPr>
            <p:ph type="body" sz="quarter" idx="233"/>
          </p:nvPr>
        </p:nvSpPr>
        <p:spPr/>
        <p:txBody>
          <a:bodyPr/>
          <a:lstStyle/>
          <a:p>
            <a:endParaRPr lang="en-US"/>
          </a:p>
        </p:txBody>
      </p:sp>
      <p:sp>
        <p:nvSpPr>
          <p:cNvPr id="6" name="Date Placeholder 5">
            <a:extLst>
              <a:ext uri="{FF2B5EF4-FFF2-40B4-BE49-F238E27FC236}">
                <a16:creationId xmlns:a16="http://schemas.microsoft.com/office/drawing/2014/main" id="{13BC808E-CEB6-9AF3-DDE9-B0AAE0D2160A}"/>
              </a:ext>
            </a:extLst>
          </p:cNvPr>
          <p:cNvSpPr>
            <a:spLocks noGrp="1"/>
          </p:cNvSpPr>
          <p:nvPr>
            <p:ph type="dt" sz="half" idx="14"/>
          </p:nvPr>
        </p:nvSpPr>
        <p:spPr/>
        <p:txBody>
          <a:bodyPr/>
          <a:lstStyle/>
          <a:p>
            <a:endParaRPr lang="en-GB" dirty="0"/>
          </a:p>
        </p:txBody>
      </p:sp>
      <p:sp>
        <p:nvSpPr>
          <p:cNvPr id="7" name="Footer Placeholder 6">
            <a:extLst>
              <a:ext uri="{FF2B5EF4-FFF2-40B4-BE49-F238E27FC236}">
                <a16:creationId xmlns:a16="http://schemas.microsoft.com/office/drawing/2014/main" id="{46BC9918-BB17-DC37-80FE-B7664A0D2AD2}"/>
              </a:ext>
            </a:extLst>
          </p:cNvPr>
          <p:cNvSpPr>
            <a:spLocks noGrp="1"/>
          </p:cNvSpPr>
          <p:nvPr>
            <p:ph type="ftr" sz="quarter" idx="15"/>
          </p:nvPr>
        </p:nvSpPr>
        <p:spPr/>
        <p:txBody>
          <a:bodyPr/>
          <a:lstStyle/>
          <a:p>
            <a:endParaRPr lang="en-GB" dirty="0"/>
          </a:p>
        </p:txBody>
      </p:sp>
      <p:sp>
        <p:nvSpPr>
          <p:cNvPr id="8" name="Slide Number Placeholder 7">
            <a:extLst>
              <a:ext uri="{FF2B5EF4-FFF2-40B4-BE49-F238E27FC236}">
                <a16:creationId xmlns:a16="http://schemas.microsoft.com/office/drawing/2014/main" id="{081507A1-7AFE-79E2-AEB7-E027B5ABAB65}"/>
              </a:ext>
            </a:extLst>
          </p:cNvPr>
          <p:cNvSpPr>
            <a:spLocks noGrp="1"/>
          </p:cNvSpPr>
          <p:nvPr>
            <p:ph type="sldNum" sz="quarter" idx="16"/>
          </p:nvPr>
        </p:nvSpPr>
        <p:spPr/>
        <p:txBody>
          <a:bodyPr/>
          <a:lstStyle/>
          <a:p>
            <a:fld id="{23AA811B-2EBD-4900-905E-5BE206449611}" type="slidenum">
              <a:rPr lang="en-GB" smtClean="0"/>
              <a:pPr/>
              <a:t>4</a:t>
            </a:fld>
            <a:endParaRPr lang="en-GB" dirty="0"/>
          </a:p>
        </p:txBody>
      </p:sp>
      <p:pic>
        <p:nvPicPr>
          <p:cNvPr id="9" name="Picture 8">
            <a:extLst>
              <a:ext uri="{FF2B5EF4-FFF2-40B4-BE49-F238E27FC236}">
                <a16:creationId xmlns:a16="http://schemas.microsoft.com/office/drawing/2014/main" id="{C9A66F72-7504-A790-6645-0E13F52C7E4B}"/>
              </a:ext>
            </a:extLst>
          </p:cNvPr>
          <p:cNvPicPr>
            <a:picLocks noChangeAspect="1"/>
          </p:cNvPicPr>
          <p:nvPr/>
        </p:nvPicPr>
        <p:blipFill>
          <a:blip r:embed="rId2"/>
          <a:stretch>
            <a:fillRect/>
          </a:stretch>
        </p:blipFill>
        <p:spPr>
          <a:xfrm>
            <a:off x="9690029" y="5156478"/>
            <a:ext cx="1758633" cy="664722"/>
          </a:xfrm>
          <a:prstGeom prst="rect">
            <a:avLst/>
          </a:prstGeom>
        </p:spPr>
      </p:pic>
    </p:spTree>
    <p:extLst>
      <p:ext uri="{BB962C8B-B14F-4D97-AF65-F5344CB8AC3E}">
        <p14:creationId xmlns:p14="http://schemas.microsoft.com/office/powerpoint/2010/main" val="671137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789B5-5CCF-1D37-FEB8-AF0CE2E19569}"/>
              </a:ext>
            </a:extLst>
          </p:cNvPr>
          <p:cNvSpPr>
            <a:spLocks noGrp="1"/>
          </p:cNvSpPr>
          <p:nvPr>
            <p:ph type="title"/>
          </p:nvPr>
        </p:nvSpPr>
        <p:spPr>
          <a:xfrm>
            <a:off x="574800" y="621719"/>
            <a:ext cx="11041200" cy="460800"/>
          </a:xfrm>
        </p:spPr>
        <p:txBody>
          <a:bodyPr/>
          <a:lstStyle/>
          <a:p>
            <a:pPr algn="ctr"/>
            <a:r>
              <a:rPr lang="en-US" sz="3600" dirty="0"/>
              <a:t>Federal Standards</a:t>
            </a:r>
          </a:p>
        </p:txBody>
      </p:sp>
      <p:sp>
        <p:nvSpPr>
          <p:cNvPr id="3" name="Subtitle 2">
            <a:extLst>
              <a:ext uri="{FF2B5EF4-FFF2-40B4-BE49-F238E27FC236}">
                <a16:creationId xmlns:a16="http://schemas.microsoft.com/office/drawing/2014/main" id="{E71C6814-C797-E7CD-AC3E-E6CB49327512}"/>
              </a:ext>
            </a:extLst>
          </p:cNvPr>
          <p:cNvSpPr>
            <a:spLocks noGrp="1"/>
          </p:cNvSpPr>
          <p:nvPr>
            <p:ph type="subTitle" idx="13"/>
          </p:nvPr>
        </p:nvSpPr>
        <p:spPr>
          <a:xfrm>
            <a:off x="576000" y="1036800"/>
            <a:ext cx="10945440" cy="45719"/>
          </a:xfrm>
        </p:spPr>
        <p:txBody>
          <a:bodyPr/>
          <a:lstStyle/>
          <a:p>
            <a:endParaRPr lang="en-US" dirty="0"/>
          </a:p>
        </p:txBody>
      </p:sp>
      <p:sp>
        <p:nvSpPr>
          <p:cNvPr id="4" name="Content Placeholder 3">
            <a:extLst>
              <a:ext uri="{FF2B5EF4-FFF2-40B4-BE49-F238E27FC236}">
                <a16:creationId xmlns:a16="http://schemas.microsoft.com/office/drawing/2014/main" id="{4FE02B3C-F365-4936-34FB-D29565C58CA5}"/>
              </a:ext>
            </a:extLst>
          </p:cNvPr>
          <p:cNvSpPr>
            <a:spLocks noGrp="1"/>
          </p:cNvSpPr>
          <p:nvPr>
            <p:ph idx="1"/>
          </p:nvPr>
        </p:nvSpPr>
        <p:spPr>
          <a:xfrm>
            <a:off x="480240" y="1411757"/>
            <a:ext cx="11041200" cy="4575493"/>
          </a:xfrm>
        </p:spPr>
        <p:txBody>
          <a:bodyPr/>
          <a:lstStyle/>
          <a:p>
            <a:pPr marL="0" indent="0">
              <a:buNone/>
            </a:pPr>
            <a:endParaRPr lang="en-US" sz="2800" dirty="0">
              <a:solidFill>
                <a:schemeClr val="tx1"/>
              </a:solidFill>
            </a:endParaRPr>
          </a:p>
          <a:p>
            <a:pPr marL="0" indent="0">
              <a:buNone/>
            </a:pPr>
            <a:r>
              <a:rPr lang="en-US" sz="2800" dirty="0">
                <a:solidFill>
                  <a:schemeClr val="tx1"/>
                </a:solidFill>
              </a:rPr>
              <a:t>It’s all in </a:t>
            </a:r>
            <a:r>
              <a:rPr lang="en-US" sz="2800" b="1" i="1" dirty="0">
                <a:solidFill>
                  <a:schemeClr val="tx1"/>
                </a:solidFill>
              </a:rPr>
              <a:t>Daubert v. Merrill Dow Pharms, Inc</a:t>
            </a:r>
            <a:r>
              <a:rPr lang="en-US" sz="2800" i="1" dirty="0">
                <a:solidFill>
                  <a:schemeClr val="tx1"/>
                </a:solidFill>
              </a:rPr>
              <a:t>.</a:t>
            </a:r>
            <a:r>
              <a:rPr lang="en-US" sz="2800" dirty="0">
                <a:solidFill>
                  <a:schemeClr val="tx1"/>
                </a:solidFill>
              </a:rPr>
              <a:t>, right?</a:t>
            </a:r>
          </a:p>
          <a:p>
            <a:pPr marL="0" indent="0">
              <a:buNone/>
            </a:pPr>
            <a:endParaRPr lang="en-US" sz="2800" dirty="0">
              <a:solidFill>
                <a:schemeClr val="tx1"/>
              </a:solidFill>
            </a:endParaRPr>
          </a:p>
          <a:p>
            <a:pPr marL="1371600" indent="0">
              <a:buNone/>
            </a:pPr>
            <a:r>
              <a:rPr lang="en-US" sz="2800" dirty="0">
                <a:solidFill>
                  <a:schemeClr val="tx1"/>
                </a:solidFill>
              </a:rPr>
              <a:t>That’s not correct. </a:t>
            </a:r>
          </a:p>
          <a:p>
            <a:pPr marL="1371600" indent="0">
              <a:buNone/>
            </a:pPr>
            <a:endParaRPr lang="en-US" sz="2800" dirty="0">
              <a:solidFill>
                <a:schemeClr val="tx1"/>
              </a:solidFill>
            </a:endParaRPr>
          </a:p>
          <a:p>
            <a:pPr marL="1371600" indent="0">
              <a:buNone/>
            </a:pPr>
            <a:r>
              <a:rPr lang="en-US" sz="2800" dirty="0">
                <a:solidFill>
                  <a:schemeClr val="tx1"/>
                </a:solidFill>
              </a:rPr>
              <a:t>It’s all in Fed. R. Evid. 702.  </a:t>
            </a:r>
          </a:p>
          <a:p>
            <a:pPr marL="1371600" indent="0">
              <a:buNone/>
            </a:pPr>
            <a:r>
              <a:rPr lang="en-US" sz="2800" dirty="0">
                <a:solidFill>
                  <a:schemeClr val="tx1"/>
                </a:solidFill>
              </a:rPr>
              <a:t> </a:t>
            </a:r>
          </a:p>
          <a:p>
            <a:pPr marL="1371600" indent="0">
              <a:buNone/>
            </a:pPr>
            <a:r>
              <a:rPr lang="en-US" sz="2800" i="1" dirty="0">
                <a:solidFill>
                  <a:schemeClr val="tx1"/>
                </a:solidFill>
              </a:rPr>
              <a:t>Daubert</a:t>
            </a:r>
            <a:r>
              <a:rPr lang="en-US" sz="2800" dirty="0">
                <a:solidFill>
                  <a:schemeClr val="tx1"/>
                </a:solidFill>
              </a:rPr>
              <a:t> analyzed </a:t>
            </a:r>
            <a:r>
              <a:rPr lang="en-US" sz="2800" u="sng" dirty="0">
                <a:solidFill>
                  <a:schemeClr val="tx1"/>
                </a:solidFill>
              </a:rPr>
              <a:t>one</a:t>
            </a:r>
            <a:r>
              <a:rPr lang="en-US" sz="2800" dirty="0">
                <a:solidFill>
                  <a:schemeClr val="tx1"/>
                </a:solidFill>
              </a:rPr>
              <a:t> element of the admissibility of expert testimony set forth in Rule 702 – “reliability”.</a:t>
            </a:r>
          </a:p>
          <a:p>
            <a:pPr marL="0" indent="0">
              <a:buNone/>
            </a:pPr>
            <a:r>
              <a:rPr lang="en-US" sz="2800" dirty="0">
                <a:solidFill>
                  <a:schemeClr val="tx1"/>
                </a:solidFill>
              </a:rPr>
              <a:t>  </a:t>
            </a:r>
          </a:p>
        </p:txBody>
      </p:sp>
      <p:sp>
        <p:nvSpPr>
          <p:cNvPr id="5" name="Text Placeholder 4">
            <a:extLst>
              <a:ext uri="{FF2B5EF4-FFF2-40B4-BE49-F238E27FC236}">
                <a16:creationId xmlns:a16="http://schemas.microsoft.com/office/drawing/2014/main" id="{872EA09B-8C26-FFFF-CF2F-9B0DFF300854}"/>
              </a:ext>
            </a:extLst>
          </p:cNvPr>
          <p:cNvSpPr>
            <a:spLocks noGrp="1"/>
          </p:cNvSpPr>
          <p:nvPr>
            <p:ph type="body" sz="quarter" idx="233"/>
          </p:nvPr>
        </p:nvSpPr>
        <p:spPr/>
        <p:txBody>
          <a:bodyPr/>
          <a:lstStyle/>
          <a:p>
            <a:endParaRPr lang="en-US" dirty="0"/>
          </a:p>
        </p:txBody>
      </p:sp>
      <p:sp>
        <p:nvSpPr>
          <p:cNvPr id="6" name="Date Placeholder 5">
            <a:extLst>
              <a:ext uri="{FF2B5EF4-FFF2-40B4-BE49-F238E27FC236}">
                <a16:creationId xmlns:a16="http://schemas.microsoft.com/office/drawing/2014/main" id="{6BFAF54D-AAE7-F637-2474-F631DA7324D2}"/>
              </a:ext>
            </a:extLst>
          </p:cNvPr>
          <p:cNvSpPr>
            <a:spLocks noGrp="1"/>
          </p:cNvSpPr>
          <p:nvPr>
            <p:ph type="dt" sz="half" idx="14"/>
          </p:nvPr>
        </p:nvSpPr>
        <p:spPr/>
        <p:txBody>
          <a:bodyPr/>
          <a:lstStyle/>
          <a:p>
            <a:endParaRPr lang="en-GB" dirty="0"/>
          </a:p>
        </p:txBody>
      </p:sp>
      <p:sp>
        <p:nvSpPr>
          <p:cNvPr id="7" name="Footer Placeholder 6">
            <a:extLst>
              <a:ext uri="{FF2B5EF4-FFF2-40B4-BE49-F238E27FC236}">
                <a16:creationId xmlns:a16="http://schemas.microsoft.com/office/drawing/2014/main" id="{5CE1E1CE-390F-EF03-E4D7-4486A76E0F05}"/>
              </a:ext>
            </a:extLst>
          </p:cNvPr>
          <p:cNvSpPr>
            <a:spLocks noGrp="1"/>
          </p:cNvSpPr>
          <p:nvPr>
            <p:ph type="ftr" sz="quarter" idx="15"/>
          </p:nvPr>
        </p:nvSpPr>
        <p:spPr/>
        <p:txBody>
          <a:bodyPr/>
          <a:lstStyle/>
          <a:p>
            <a:endParaRPr lang="en-GB" dirty="0"/>
          </a:p>
        </p:txBody>
      </p:sp>
      <p:sp>
        <p:nvSpPr>
          <p:cNvPr id="8" name="Slide Number Placeholder 7">
            <a:extLst>
              <a:ext uri="{FF2B5EF4-FFF2-40B4-BE49-F238E27FC236}">
                <a16:creationId xmlns:a16="http://schemas.microsoft.com/office/drawing/2014/main" id="{C3BA86A9-5CA5-FA22-E1C1-36072048CAC6}"/>
              </a:ext>
            </a:extLst>
          </p:cNvPr>
          <p:cNvSpPr>
            <a:spLocks noGrp="1"/>
          </p:cNvSpPr>
          <p:nvPr>
            <p:ph type="sldNum" sz="quarter" idx="16"/>
          </p:nvPr>
        </p:nvSpPr>
        <p:spPr/>
        <p:txBody>
          <a:bodyPr/>
          <a:lstStyle/>
          <a:p>
            <a:fld id="{23AA811B-2EBD-4900-905E-5BE206449611}" type="slidenum">
              <a:rPr lang="en-GB" smtClean="0"/>
              <a:pPr/>
              <a:t>5</a:t>
            </a:fld>
            <a:endParaRPr lang="en-GB" dirty="0"/>
          </a:p>
        </p:txBody>
      </p:sp>
      <p:pic>
        <p:nvPicPr>
          <p:cNvPr id="9" name="Picture 8">
            <a:extLst>
              <a:ext uri="{FF2B5EF4-FFF2-40B4-BE49-F238E27FC236}">
                <a16:creationId xmlns:a16="http://schemas.microsoft.com/office/drawing/2014/main" id="{20CD4DDA-0A5D-B0DE-B692-343279DF50C1}"/>
              </a:ext>
            </a:extLst>
          </p:cNvPr>
          <p:cNvPicPr>
            <a:picLocks noChangeAspect="1"/>
          </p:cNvPicPr>
          <p:nvPr/>
        </p:nvPicPr>
        <p:blipFill>
          <a:blip r:embed="rId2"/>
          <a:stretch>
            <a:fillRect/>
          </a:stretch>
        </p:blipFill>
        <p:spPr>
          <a:xfrm>
            <a:off x="9793320" y="5509728"/>
            <a:ext cx="1758633" cy="664722"/>
          </a:xfrm>
          <a:prstGeom prst="rect">
            <a:avLst/>
          </a:prstGeom>
        </p:spPr>
      </p:pic>
    </p:spTree>
    <p:extLst>
      <p:ext uri="{BB962C8B-B14F-4D97-AF65-F5344CB8AC3E}">
        <p14:creationId xmlns:p14="http://schemas.microsoft.com/office/powerpoint/2010/main" val="1249394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CC134-113B-7479-34A3-7ADB8432B48B}"/>
              </a:ext>
            </a:extLst>
          </p:cNvPr>
          <p:cNvSpPr>
            <a:spLocks noGrp="1"/>
          </p:cNvSpPr>
          <p:nvPr>
            <p:ph type="title"/>
          </p:nvPr>
        </p:nvSpPr>
        <p:spPr>
          <a:xfrm>
            <a:off x="574800" y="576000"/>
            <a:ext cx="11041200" cy="460800"/>
          </a:xfrm>
        </p:spPr>
        <p:txBody>
          <a:bodyPr/>
          <a:lstStyle/>
          <a:p>
            <a:pPr algn="ctr"/>
            <a:r>
              <a:rPr lang="en-US" sz="3600" dirty="0"/>
              <a:t>Fed. R. Evid. 702 – As Amended in 2023</a:t>
            </a:r>
          </a:p>
        </p:txBody>
      </p:sp>
      <p:sp>
        <p:nvSpPr>
          <p:cNvPr id="3" name="Subtitle 2">
            <a:extLst>
              <a:ext uri="{FF2B5EF4-FFF2-40B4-BE49-F238E27FC236}">
                <a16:creationId xmlns:a16="http://schemas.microsoft.com/office/drawing/2014/main" id="{F4B32E06-539A-D444-2CBC-AF12B0E842BC}"/>
              </a:ext>
            </a:extLst>
          </p:cNvPr>
          <p:cNvSpPr>
            <a:spLocks noGrp="1"/>
          </p:cNvSpPr>
          <p:nvPr>
            <p:ph type="subTitle" idx="13"/>
          </p:nvPr>
        </p:nvSpPr>
        <p:spPr/>
        <p:txBody>
          <a:bodyPr/>
          <a:lstStyle/>
          <a:p>
            <a:endParaRPr lang="en-US" dirty="0"/>
          </a:p>
        </p:txBody>
      </p:sp>
      <p:sp>
        <p:nvSpPr>
          <p:cNvPr id="4" name="Content Placeholder 3">
            <a:extLst>
              <a:ext uri="{FF2B5EF4-FFF2-40B4-BE49-F238E27FC236}">
                <a16:creationId xmlns:a16="http://schemas.microsoft.com/office/drawing/2014/main" id="{6A86C982-9113-C563-A8A8-8CE5A06AF9F7}"/>
              </a:ext>
            </a:extLst>
          </p:cNvPr>
          <p:cNvSpPr>
            <a:spLocks noGrp="1"/>
          </p:cNvSpPr>
          <p:nvPr>
            <p:ph idx="1"/>
          </p:nvPr>
        </p:nvSpPr>
        <p:spPr/>
        <p:txBody>
          <a:bodyPr/>
          <a:lstStyle/>
          <a:p>
            <a:pPr marL="906462" marR="457200" indent="0" algn="just">
              <a:lnSpc>
                <a:spcPct val="115000"/>
              </a:lnSpc>
              <a:spcBef>
                <a:spcPts val="0"/>
              </a:spcBef>
              <a:spcAft>
                <a:spcPts val="0"/>
              </a:spcAft>
              <a:buNone/>
            </a:pPr>
            <a:r>
              <a:rPr lang="en-US" sz="2400" dirty="0">
                <a:solidFill>
                  <a:schemeClr val="tx1"/>
                </a:solidFill>
                <a:effectLst/>
                <a:ea typeface="Calibri" panose="020F0502020204030204" pitchFamily="34" charset="0"/>
                <a:cs typeface="Times New Roman" panose="02020603050405020304" pitchFamily="18" charset="0"/>
              </a:rPr>
              <a:t>A witness who is qualified as an expert by knowledge, skill, experience, training, or education may testify in the form of an opinion or otherwise if the proponent demonstrates to the court that it is more likely than not that:</a:t>
            </a:r>
            <a:endParaRPr lang="en-US" sz="2400" dirty="0">
              <a:solidFill>
                <a:schemeClr val="tx1"/>
              </a:solidFill>
              <a:effectLst/>
              <a:ea typeface="Aptos" panose="020B0004020202020204" pitchFamily="34" charset="0"/>
              <a:cs typeface="Times New Roman" panose="02020603050405020304" pitchFamily="18" charset="0"/>
            </a:endParaRPr>
          </a:p>
          <a:p>
            <a:pPr marL="1371600" marR="457200" lvl="0" indent="-465138" algn="just">
              <a:lnSpc>
                <a:spcPct val="115000"/>
              </a:lnSpc>
              <a:spcBef>
                <a:spcPts val="0"/>
              </a:spcBef>
              <a:spcAft>
                <a:spcPts val="0"/>
              </a:spcAft>
              <a:buFont typeface="+mj-lt"/>
              <a:buAutoNum type="alphaLcParenBoth"/>
            </a:pPr>
            <a:r>
              <a:rPr lang="en-US" sz="2400" dirty="0">
                <a:solidFill>
                  <a:schemeClr val="tx1"/>
                </a:solidFill>
                <a:effectLst/>
                <a:ea typeface="Calibri" panose="020F0502020204030204" pitchFamily="34" charset="0"/>
                <a:cs typeface="Times New Roman" panose="02020603050405020304" pitchFamily="18" charset="0"/>
              </a:rPr>
              <a:t>the expert’s scientific, technical, or other specialized knowledge will help the trier of fact to understand the evidence or to determine a fact in issue;</a:t>
            </a:r>
            <a:endParaRPr lang="en-US" sz="2400" dirty="0">
              <a:solidFill>
                <a:schemeClr val="tx1"/>
              </a:solidFill>
              <a:effectLst/>
              <a:ea typeface="Aptos" panose="020B0004020202020204" pitchFamily="34" charset="0"/>
              <a:cs typeface="Times New Roman" panose="02020603050405020304" pitchFamily="18" charset="0"/>
            </a:endParaRPr>
          </a:p>
          <a:p>
            <a:pPr marL="1371600" marR="457200" lvl="0" indent="-465138" algn="just">
              <a:lnSpc>
                <a:spcPct val="115000"/>
              </a:lnSpc>
              <a:spcBef>
                <a:spcPts val="0"/>
              </a:spcBef>
              <a:spcAft>
                <a:spcPts val="0"/>
              </a:spcAft>
              <a:buFont typeface="+mj-lt"/>
              <a:buAutoNum type="alphaLcParenBoth"/>
            </a:pPr>
            <a:r>
              <a:rPr lang="en-US" sz="2400" dirty="0">
                <a:solidFill>
                  <a:schemeClr val="tx1"/>
                </a:solidFill>
                <a:effectLst/>
                <a:ea typeface="Calibri" panose="020F0502020204030204" pitchFamily="34" charset="0"/>
                <a:cs typeface="Times New Roman" panose="02020603050405020304" pitchFamily="18" charset="0"/>
              </a:rPr>
              <a:t>the testimony is based on sufficient facts or data;</a:t>
            </a:r>
            <a:endParaRPr lang="en-US" sz="2400" dirty="0">
              <a:solidFill>
                <a:schemeClr val="tx1"/>
              </a:solidFill>
              <a:effectLst/>
              <a:ea typeface="Aptos" panose="020B0004020202020204" pitchFamily="34" charset="0"/>
              <a:cs typeface="Times New Roman" panose="02020603050405020304" pitchFamily="18" charset="0"/>
            </a:endParaRPr>
          </a:p>
          <a:p>
            <a:pPr marL="1371600" marR="457200" lvl="0" indent="-465138" algn="just">
              <a:lnSpc>
                <a:spcPct val="115000"/>
              </a:lnSpc>
              <a:spcBef>
                <a:spcPts val="0"/>
              </a:spcBef>
              <a:spcAft>
                <a:spcPts val="0"/>
              </a:spcAft>
              <a:buFont typeface="+mj-lt"/>
              <a:buAutoNum type="alphaLcParenBoth"/>
            </a:pPr>
            <a:r>
              <a:rPr lang="en-US" sz="2400" dirty="0">
                <a:solidFill>
                  <a:schemeClr val="tx1"/>
                </a:solidFill>
                <a:effectLst/>
                <a:ea typeface="Calibri" panose="020F0502020204030204" pitchFamily="34" charset="0"/>
                <a:cs typeface="Times New Roman" panose="02020603050405020304" pitchFamily="18" charset="0"/>
              </a:rPr>
              <a:t>the testimony is the product of reliable principles and methods; and </a:t>
            </a:r>
            <a:endParaRPr lang="en-US" sz="2400" dirty="0">
              <a:solidFill>
                <a:schemeClr val="tx1"/>
              </a:solidFill>
              <a:effectLst/>
              <a:ea typeface="Aptos" panose="020B0004020202020204" pitchFamily="34" charset="0"/>
              <a:cs typeface="Times New Roman" panose="02020603050405020304" pitchFamily="18" charset="0"/>
            </a:endParaRPr>
          </a:p>
          <a:p>
            <a:pPr marL="1371600" marR="457200" lvl="0" indent="-465138" algn="just">
              <a:lnSpc>
                <a:spcPct val="115000"/>
              </a:lnSpc>
              <a:spcBef>
                <a:spcPts val="0"/>
              </a:spcBef>
              <a:spcAft>
                <a:spcPts val="0"/>
              </a:spcAft>
              <a:buFont typeface="+mj-lt"/>
              <a:buAutoNum type="alphaLcParenBoth"/>
            </a:pPr>
            <a:r>
              <a:rPr lang="en-US" sz="2400" dirty="0">
                <a:solidFill>
                  <a:schemeClr val="tx1"/>
                </a:solidFill>
                <a:effectLst/>
                <a:ea typeface="Calibri" panose="020F0502020204030204" pitchFamily="34" charset="0"/>
                <a:cs typeface="Times New Roman" panose="02020603050405020304" pitchFamily="18" charset="0"/>
              </a:rPr>
              <a:t>the expert’s opinion reflects a reliable application of the principles and methods to the facts of the case.</a:t>
            </a:r>
            <a:endParaRPr lang="en-US" sz="2400" dirty="0">
              <a:solidFill>
                <a:schemeClr val="tx1"/>
              </a:solidFill>
              <a:effectLst/>
              <a:ea typeface="Aptos" panose="020B0004020202020204" pitchFamily="34" charset="0"/>
              <a:cs typeface="Times New Roman" panose="02020603050405020304" pitchFamily="18" charset="0"/>
            </a:endParaRPr>
          </a:p>
          <a:p>
            <a:endParaRPr lang="en-US" dirty="0"/>
          </a:p>
        </p:txBody>
      </p:sp>
      <p:sp>
        <p:nvSpPr>
          <p:cNvPr id="5" name="Text Placeholder 4">
            <a:extLst>
              <a:ext uri="{FF2B5EF4-FFF2-40B4-BE49-F238E27FC236}">
                <a16:creationId xmlns:a16="http://schemas.microsoft.com/office/drawing/2014/main" id="{8998EFA2-BA26-74C7-B570-F872773A3E99}"/>
              </a:ext>
            </a:extLst>
          </p:cNvPr>
          <p:cNvSpPr>
            <a:spLocks noGrp="1"/>
          </p:cNvSpPr>
          <p:nvPr>
            <p:ph type="body" sz="quarter" idx="233"/>
          </p:nvPr>
        </p:nvSpPr>
        <p:spPr/>
        <p:txBody>
          <a:bodyPr/>
          <a:lstStyle/>
          <a:p>
            <a:endParaRPr lang="en-US" dirty="0"/>
          </a:p>
        </p:txBody>
      </p:sp>
      <p:sp>
        <p:nvSpPr>
          <p:cNvPr id="6" name="Date Placeholder 5">
            <a:extLst>
              <a:ext uri="{FF2B5EF4-FFF2-40B4-BE49-F238E27FC236}">
                <a16:creationId xmlns:a16="http://schemas.microsoft.com/office/drawing/2014/main" id="{316A80EC-9755-7BA7-EA63-1C7C653DB824}"/>
              </a:ext>
            </a:extLst>
          </p:cNvPr>
          <p:cNvSpPr>
            <a:spLocks noGrp="1"/>
          </p:cNvSpPr>
          <p:nvPr>
            <p:ph type="dt" sz="half" idx="14"/>
          </p:nvPr>
        </p:nvSpPr>
        <p:spPr/>
        <p:txBody>
          <a:bodyPr/>
          <a:lstStyle/>
          <a:p>
            <a:endParaRPr lang="en-GB" dirty="0"/>
          </a:p>
        </p:txBody>
      </p:sp>
      <p:sp>
        <p:nvSpPr>
          <p:cNvPr id="7" name="Footer Placeholder 6">
            <a:extLst>
              <a:ext uri="{FF2B5EF4-FFF2-40B4-BE49-F238E27FC236}">
                <a16:creationId xmlns:a16="http://schemas.microsoft.com/office/drawing/2014/main" id="{46354CA6-6E05-AD29-84F5-2D4C36EACF2B}"/>
              </a:ext>
            </a:extLst>
          </p:cNvPr>
          <p:cNvSpPr>
            <a:spLocks noGrp="1"/>
          </p:cNvSpPr>
          <p:nvPr>
            <p:ph type="ftr" sz="quarter" idx="15"/>
          </p:nvPr>
        </p:nvSpPr>
        <p:spPr/>
        <p:txBody>
          <a:bodyPr/>
          <a:lstStyle/>
          <a:p>
            <a:endParaRPr lang="en-GB" dirty="0"/>
          </a:p>
        </p:txBody>
      </p:sp>
      <p:sp>
        <p:nvSpPr>
          <p:cNvPr id="8" name="Slide Number Placeholder 7">
            <a:extLst>
              <a:ext uri="{FF2B5EF4-FFF2-40B4-BE49-F238E27FC236}">
                <a16:creationId xmlns:a16="http://schemas.microsoft.com/office/drawing/2014/main" id="{486FEBE4-5383-7164-0370-164E700C5CC7}"/>
              </a:ext>
            </a:extLst>
          </p:cNvPr>
          <p:cNvSpPr>
            <a:spLocks noGrp="1"/>
          </p:cNvSpPr>
          <p:nvPr>
            <p:ph type="sldNum" sz="quarter" idx="16"/>
          </p:nvPr>
        </p:nvSpPr>
        <p:spPr/>
        <p:txBody>
          <a:bodyPr/>
          <a:lstStyle/>
          <a:p>
            <a:fld id="{23AA811B-2EBD-4900-905E-5BE206449611}" type="slidenum">
              <a:rPr lang="en-GB" smtClean="0"/>
              <a:pPr/>
              <a:t>6</a:t>
            </a:fld>
            <a:endParaRPr lang="en-GB" dirty="0"/>
          </a:p>
        </p:txBody>
      </p:sp>
      <p:pic>
        <p:nvPicPr>
          <p:cNvPr id="9" name="Picture 8">
            <a:extLst>
              <a:ext uri="{FF2B5EF4-FFF2-40B4-BE49-F238E27FC236}">
                <a16:creationId xmlns:a16="http://schemas.microsoft.com/office/drawing/2014/main" id="{73714AA2-8EAC-EB1C-E141-7935C777E02A}"/>
              </a:ext>
            </a:extLst>
          </p:cNvPr>
          <p:cNvPicPr>
            <a:picLocks noChangeAspect="1"/>
          </p:cNvPicPr>
          <p:nvPr/>
        </p:nvPicPr>
        <p:blipFill>
          <a:blip r:embed="rId2"/>
          <a:stretch>
            <a:fillRect/>
          </a:stretch>
        </p:blipFill>
        <p:spPr>
          <a:xfrm>
            <a:off x="9727352" y="5949639"/>
            <a:ext cx="1758633" cy="664722"/>
          </a:xfrm>
          <a:prstGeom prst="rect">
            <a:avLst/>
          </a:prstGeom>
        </p:spPr>
      </p:pic>
    </p:spTree>
    <p:extLst>
      <p:ext uri="{BB962C8B-B14F-4D97-AF65-F5344CB8AC3E}">
        <p14:creationId xmlns:p14="http://schemas.microsoft.com/office/powerpoint/2010/main" val="3700976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789B5-5CCF-1D37-FEB8-AF0CE2E19569}"/>
              </a:ext>
            </a:extLst>
          </p:cNvPr>
          <p:cNvSpPr>
            <a:spLocks noGrp="1"/>
          </p:cNvSpPr>
          <p:nvPr>
            <p:ph type="title"/>
          </p:nvPr>
        </p:nvSpPr>
        <p:spPr>
          <a:xfrm>
            <a:off x="574800" y="621719"/>
            <a:ext cx="11041200" cy="460800"/>
          </a:xfrm>
        </p:spPr>
        <p:txBody>
          <a:bodyPr/>
          <a:lstStyle/>
          <a:p>
            <a:pPr algn="ctr"/>
            <a:r>
              <a:rPr lang="en-US" sz="3600" dirty="0"/>
              <a:t>Fed. R. Evid. 702</a:t>
            </a:r>
          </a:p>
        </p:txBody>
      </p:sp>
      <p:sp>
        <p:nvSpPr>
          <p:cNvPr id="3" name="Subtitle 2">
            <a:extLst>
              <a:ext uri="{FF2B5EF4-FFF2-40B4-BE49-F238E27FC236}">
                <a16:creationId xmlns:a16="http://schemas.microsoft.com/office/drawing/2014/main" id="{E71C6814-C797-E7CD-AC3E-E6CB49327512}"/>
              </a:ext>
            </a:extLst>
          </p:cNvPr>
          <p:cNvSpPr>
            <a:spLocks noGrp="1"/>
          </p:cNvSpPr>
          <p:nvPr>
            <p:ph type="subTitle" idx="13"/>
          </p:nvPr>
        </p:nvSpPr>
        <p:spPr>
          <a:xfrm>
            <a:off x="576000" y="1036800"/>
            <a:ext cx="10945440" cy="45719"/>
          </a:xfrm>
        </p:spPr>
        <p:txBody>
          <a:bodyPr/>
          <a:lstStyle/>
          <a:p>
            <a:endParaRPr lang="en-US" dirty="0"/>
          </a:p>
        </p:txBody>
      </p:sp>
      <p:sp>
        <p:nvSpPr>
          <p:cNvPr id="4" name="Content Placeholder 3">
            <a:extLst>
              <a:ext uri="{FF2B5EF4-FFF2-40B4-BE49-F238E27FC236}">
                <a16:creationId xmlns:a16="http://schemas.microsoft.com/office/drawing/2014/main" id="{4FE02B3C-F365-4936-34FB-D29565C58CA5}"/>
              </a:ext>
            </a:extLst>
          </p:cNvPr>
          <p:cNvSpPr>
            <a:spLocks noGrp="1"/>
          </p:cNvSpPr>
          <p:nvPr>
            <p:ph idx="1"/>
          </p:nvPr>
        </p:nvSpPr>
        <p:spPr>
          <a:xfrm>
            <a:off x="468810" y="1429937"/>
            <a:ext cx="11041200" cy="4575493"/>
          </a:xfrm>
        </p:spPr>
        <p:txBody>
          <a:bodyPr/>
          <a:lstStyle/>
          <a:p>
            <a:pPr marL="0" indent="0" algn="just">
              <a:buNone/>
            </a:pPr>
            <a:r>
              <a:rPr lang="en-US" sz="3200" dirty="0">
                <a:solidFill>
                  <a:schemeClr val="tx1"/>
                </a:solidFill>
              </a:rPr>
              <a:t>Under the Rule, expert testimony must meet </a:t>
            </a:r>
            <a:r>
              <a:rPr lang="en-US" sz="3200" b="1" u="sng" dirty="0">
                <a:solidFill>
                  <a:schemeClr val="tx1"/>
                </a:solidFill>
              </a:rPr>
              <a:t>three</a:t>
            </a:r>
            <a:r>
              <a:rPr lang="en-US" sz="3200" dirty="0">
                <a:solidFill>
                  <a:schemeClr val="tx1"/>
                </a:solidFill>
              </a:rPr>
              <a:t> general requirements to be admissible in federal court: </a:t>
            </a:r>
          </a:p>
          <a:p>
            <a:endParaRPr lang="en-US" sz="2800" dirty="0">
              <a:solidFill>
                <a:schemeClr val="tx1"/>
              </a:solidFill>
            </a:endParaRPr>
          </a:p>
          <a:p>
            <a:pPr marL="857250" indent="0">
              <a:buNone/>
            </a:pPr>
            <a:r>
              <a:rPr lang="en-US" sz="2800" dirty="0">
                <a:solidFill>
                  <a:schemeClr val="tx1"/>
                </a:solidFill>
              </a:rPr>
              <a:t>	1.	The testimony must be relevant  	</a:t>
            </a:r>
          </a:p>
          <a:p>
            <a:pPr marL="857250" indent="0">
              <a:buNone/>
            </a:pPr>
            <a:r>
              <a:rPr lang="en-US" sz="2800" dirty="0">
                <a:solidFill>
                  <a:schemeClr val="tx1"/>
                </a:solidFill>
              </a:rPr>
              <a:t>	2.	The witness must be qualified </a:t>
            </a:r>
          </a:p>
          <a:p>
            <a:pPr marL="0" indent="0">
              <a:buNone/>
            </a:pPr>
            <a:r>
              <a:rPr lang="en-US" sz="2800" dirty="0">
                <a:solidFill>
                  <a:schemeClr val="tx1"/>
                </a:solidFill>
              </a:rPr>
              <a:t>	3.	The testimony must be reliable </a:t>
            </a:r>
          </a:p>
          <a:p>
            <a:pPr marL="0" indent="0">
              <a:buNone/>
            </a:pPr>
            <a:endParaRPr lang="en-US" sz="2800" dirty="0">
              <a:solidFill>
                <a:schemeClr val="tx1"/>
              </a:solidFill>
            </a:endParaRPr>
          </a:p>
          <a:p>
            <a:pPr marL="0" indent="0">
              <a:buNone/>
            </a:pPr>
            <a:r>
              <a:rPr lang="en-US" sz="2800" dirty="0">
                <a:solidFill>
                  <a:schemeClr val="tx1"/>
                </a:solidFill>
              </a:rPr>
              <a:t>The party offering the expert has the burden to prove all three. </a:t>
            </a:r>
          </a:p>
          <a:p>
            <a:pPr marL="914400" indent="0">
              <a:buNone/>
            </a:pPr>
            <a:r>
              <a:rPr lang="en-US" sz="2000" i="1" kern="0" dirty="0">
                <a:solidFill>
                  <a:schemeClr val="tx1"/>
                </a:solidFill>
                <a:ea typeface="Times New Roman" panose="02020603050405020304" pitchFamily="18" charset="0"/>
              </a:rPr>
              <a:t>Lauzon v. </a:t>
            </a:r>
            <a:r>
              <a:rPr lang="en-US" sz="2000" i="1" kern="0" dirty="0" err="1">
                <a:solidFill>
                  <a:schemeClr val="tx1"/>
                </a:solidFill>
                <a:ea typeface="Times New Roman" panose="02020603050405020304" pitchFamily="18" charset="0"/>
              </a:rPr>
              <a:t>Senco</a:t>
            </a:r>
            <a:r>
              <a:rPr lang="en-US" sz="2000" i="1" kern="0" dirty="0">
                <a:solidFill>
                  <a:schemeClr val="tx1"/>
                </a:solidFill>
                <a:ea typeface="Times New Roman" panose="02020603050405020304" pitchFamily="18" charset="0"/>
              </a:rPr>
              <a:t> Prods., Inc.</a:t>
            </a:r>
            <a:r>
              <a:rPr lang="en-US" sz="2000" kern="0" dirty="0">
                <a:solidFill>
                  <a:schemeClr val="tx1"/>
                </a:solidFill>
                <a:ea typeface="Times New Roman" panose="02020603050405020304" pitchFamily="18" charset="0"/>
              </a:rPr>
              <a:t>, 270 F.3d 681, 686 (8th Cir. 2001) </a:t>
            </a:r>
          </a:p>
          <a:p>
            <a:endParaRPr lang="en-US" sz="2400" dirty="0">
              <a:solidFill>
                <a:schemeClr val="tx1"/>
              </a:solidFill>
            </a:endParaRPr>
          </a:p>
          <a:p>
            <a:endParaRPr lang="en-US" sz="2400" i="1" kern="0" dirty="0">
              <a:ea typeface="Times New Roman" panose="02020603050405020304" pitchFamily="18" charset="0"/>
            </a:endParaRPr>
          </a:p>
        </p:txBody>
      </p:sp>
      <p:sp>
        <p:nvSpPr>
          <p:cNvPr id="5" name="Text Placeholder 4">
            <a:extLst>
              <a:ext uri="{FF2B5EF4-FFF2-40B4-BE49-F238E27FC236}">
                <a16:creationId xmlns:a16="http://schemas.microsoft.com/office/drawing/2014/main" id="{872EA09B-8C26-FFFF-CF2F-9B0DFF300854}"/>
              </a:ext>
            </a:extLst>
          </p:cNvPr>
          <p:cNvSpPr>
            <a:spLocks noGrp="1"/>
          </p:cNvSpPr>
          <p:nvPr>
            <p:ph type="body" sz="quarter" idx="233"/>
          </p:nvPr>
        </p:nvSpPr>
        <p:spPr/>
        <p:txBody>
          <a:bodyPr/>
          <a:lstStyle/>
          <a:p>
            <a:endParaRPr lang="en-US" dirty="0"/>
          </a:p>
        </p:txBody>
      </p:sp>
      <p:sp>
        <p:nvSpPr>
          <p:cNvPr id="6" name="Date Placeholder 5">
            <a:extLst>
              <a:ext uri="{FF2B5EF4-FFF2-40B4-BE49-F238E27FC236}">
                <a16:creationId xmlns:a16="http://schemas.microsoft.com/office/drawing/2014/main" id="{6BFAF54D-AAE7-F637-2474-F631DA7324D2}"/>
              </a:ext>
            </a:extLst>
          </p:cNvPr>
          <p:cNvSpPr>
            <a:spLocks noGrp="1"/>
          </p:cNvSpPr>
          <p:nvPr>
            <p:ph type="dt" sz="half" idx="14"/>
          </p:nvPr>
        </p:nvSpPr>
        <p:spPr/>
        <p:txBody>
          <a:bodyPr/>
          <a:lstStyle/>
          <a:p>
            <a:endParaRPr lang="en-GB" dirty="0"/>
          </a:p>
        </p:txBody>
      </p:sp>
      <p:sp>
        <p:nvSpPr>
          <p:cNvPr id="7" name="Footer Placeholder 6">
            <a:extLst>
              <a:ext uri="{FF2B5EF4-FFF2-40B4-BE49-F238E27FC236}">
                <a16:creationId xmlns:a16="http://schemas.microsoft.com/office/drawing/2014/main" id="{5CE1E1CE-390F-EF03-E4D7-4486A76E0F05}"/>
              </a:ext>
            </a:extLst>
          </p:cNvPr>
          <p:cNvSpPr>
            <a:spLocks noGrp="1"/>
          </p:cNvSpPr>
          <p:nvPr>
            <p:ph type="ftr" sz="quarter" idx="15"/>
          </p:nvPr>
        </p:nvSpPr>
        <p:spPr/>
        <p:txBody>
          <a:bodyPr/>
          <a:lstStyle/>
          <a:p>
            <a:endParaRPr lang="en-GB" dirty="0"/>
          </a:p>
        </p:txBody>
      </p:sp>
      <p:sp>
        <p:nvSpPr>
          <p:cNvPr id="8" name="Slide Number Placeholder 7">
            <a:extLst>
              <a:ext uri="{FF2B5EF4-FFF2-40B4-BE49-F238E27FC236}">
                <a16:creationId xmlns:a16="http://schemas.microsoft.com/office/drawing/2014/main" id="{C3BA86A9-5CA5-FA22-E1C1-36072048CAC6}"/>
              </a:ext>
            </a:extLst>
          </p:cNvPr>
          <p:cNvSpPr>
            <a:spLocks noGrp="1"/>
          </p:cNvSpPr>
          <p:nvPr>
            <p:ph type="sldNum" sz="quarter" idx="16"/>
          </p:nvPr>
        </p:nvSpPr>
        <p:spPr/>
        <p:txBody>
          <a:bodyPr/>
          <a:lstStyle/>
          <a:p>
            <a:fld id="{23AA811B-2EBD-4900-905E-5BE206449611}" type="slidenum">
              <a:rPr lang="en-GB" smtClean="0"/>
              <a:pPr/>
              <a:t>7</a:t>
            </a:fld>
            <a:endParaRPr lang="en-GB" dirty="0"/>
          </a:p>
        </p:txBody>
      </p:sp>
      <p:pic>
        <p:nvPicPr>
          <p:cNvPr id="9" name="Picture 8">
            <a:extLst>
              <a:ext uri="{FF2B5EF4-FFF2-40B4-BE49-F238E27FC236}">
                <a16:creationId xmlns:a16="http://schemas.microsoft.com/office/drawing/2014/main" id="{70D64798-E8AA-FA44-797F-0CB5E4D9D28F}"/>
              </a:ext>
            </a:extLst>
          </p:cNvPr>
          <p:cNvPicPr>
            <a:picLocks noChangeAspect="1"/>
          </p:cNvPicPr>
          <p:nvPr/>
        </p:nvPicPr>
        <p:blipFill>
          <a:blip r:embed="rId2"/>
          <a:stretch>
            <a:fillRect/>
          </a:stretch>
        </p:blipFill>
        <p:spPr>
          <a:xfrm>
            <a:off x="10082371" y="5710878"/>
            <a:ext cx="1758633" cy="664722"/>
          </a:xfrm>
          <a:prstGeom prst="rect">
            <a:avLst/>
          </a:prstGeom>
        </p:spPr>
      </p:pic>
    </p:spTree>
    <p:extLst>
      <p:ext uri="{BB962C8B-B14F-4D97-AF65-F5344CB8AC3E}">
        <p14:creationId xmlns:p14="http://schemas.microsoft.com/office/powerpoint/2010/main" val="1674843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789B5-5CCF-1D37-FEB8-AF0CE2E19569}"/>
              </a:ext>
            </a:extLst>
          </p:cNvPr>
          <p:cNvSpPr>
            <a:spLocks noGrp="1"/>
          </p:cNvSpPr>
          <p:nvPr>
            <p:ph type="title"/>
          </p:nvPr>
        </p:nvSpPr>
        <p:spPr>
          <a:xfrm>
            <a:off x="574800" y="621719"/>
            <a:ext cx="11041200" cy="460800"/>
          </a:xfrm>
        </p:spPr>
        <p:txBody>
          <a:bodyPr/>
          <a:lstStyle/>
          <a:p>
            <a:pPr algn="ctr"/>
            <a:r>
              <a:rPr lang="en-US" sz="3600" dirty="0"/>
              <a:t>Rule 702: (1) Relevance</a:t>
            </a:r>
          </a:p>
        </p:txBody>
      </p:sp>
      <p:sp>
        <p:nvSpPr>
          <p:cNvPr id="3" name="Subtitle 2">
            <a:extLst>
              <a:ext uri="{FF2B5EF4-FFF2-40B4-BE49-F238E27FC236}">
                <a16:creationId xmlns:a16="http://schemas.microsoft.com/office/drawing/2014/main" id="{E71C6814-C797-E7CD-AC3E-E6CB49327512}"/>
              </a:ext>
            </a:extLst>
          </p:cNvPr>
          <p:cNvSpPr>
            <a:spLocks noGrp="1"/>
          </p:cNvSpPr>
          <p:nvPr>
            <p:ph type="subTitle" idx="13"/>
          </p:nvPr>
        </p:nvSpPr>
        <p:spPr>
          <a:xfrm>
            <a:off x="576000" y="1036800"/>
            <a:ext cx="10945440" cy="45719"/>
          </a:xfrm>
        </p:spPr>
        <p:txBody>
          <a:bodyPr/>
          <a:lstStyle/>
          <a:p>
            <a:endParaRPr lang="en-US" dirty="0"/>
          </a:p>
        </p:txBody>
      </p:sp>
      <p:sp>
        <p:nvSpPr>
          <p:cNvPr id="4" name="Content Placeholder 3">
            <a:extLst>
              <a:ext uri="{FF2B5EF4-FFF2-40B4-BE49-F238E27FC236}">
                <a16:creationId xmlns:a16="http://schemas.microsoft.com/office/drawing/2014/main" id="{4FE02B3C-F365-4936-34FB-D29565C58CA5}"/>
              </a:ext>
            </a:extLst>
          </p:cNvPr>
          <p:cNvSpPr>
            <a:spLocks noGrp="1"/>
          </p:cNvSpPr>
          <p:nvPr>
            <p:ph idx="1"/>
          </p:nvPr>
        </p:nvSpPr>
        <p:spPr>
          <a:xfrm>
            <a:off x="457380" y="1441367"/>
            <a:ext cx="11041200" cy="4575493"/>
          </a:xfrm>
        </p:spPr>
        <p:txBody>
          <a:bodyPr/>
          <a:lstStyle/>
          <a:p>
            <a:pPr marL="914400" indent="0">
              <a:buNone/>
            </a:pPr>
            <a:r>
              <a:rPr lang="en-US" sz="2400" dirty="0">
                <a:solidFill>
                  <a:schemeClr val="tx1"/>
                </a:solidFill>
              </a:rPr>
              <a:t>Evidence must be based on scientific, technical or other specialized knowledge that is useful to the finder of fact in deciding the ultimate issue. </a:t>
            </a:r>
          </a:p>
          <a:p>
            <a:pPr marL="0" indent="0">
              <a:buNone/>
            </a:pPr>
            <a:r>
              <a:rPr lang="en-US" sz="1800" i="1" kern="0" dirty="0">
                <a:solidFill>
                  <a:schemeClr val="tx1"/>
                </a:solidFill>
                <a:effectLst/>
                <a:latin typeface="Times New Roman" panose="02020603050405020304" pitchFamily="18" charset="0"/>
                <a:ea typeface="Times New Roman" panose="02020603050405020304" pitchFamily="18" charset="0"/>
              </a:rPr>
              <a:t>		</a:t>
            </a:r>
            <a:r>
              <a:rPr lang="en-US" sz="2000" i="1" kern="0" dirty="0">
                <a:solidFill>
                  <a:schemeClr val="tx1"/>
                </a:solidFill>
                <a:effectLst/>
                <a:ea typeface="Times New Roman" panose="02020603050405020304" pitchFamily="18" charset="0"/>
              </a:rPr>
              <a:t>Moe v. Grinnell Coll.,</a:t>
            </a:r>
            <a:r>
              <a:rPr lang="en-US" sz="2000" kern="0" dirty="0">
                <a:solidFill>
                  <a:schemeClr val="tx1"/>
                </a:solidFill>
                <a:effectLst/>
                <a:ea typeface="Times New Roman" panose="02020603050405020304" pitchFamily="18" charset="0"/>
              </a:rPr>
              <a:t> 547 F. Supp. 3d 841 (S.D. Iowa 2021)</a:t>
            </a:r>
          </a:p>
          <a:p>
            <a:pPr marL="0" indent="0">
              <a:buNone/>
            </a:pPr>
            <a:endParaRPr lang="en-US" sz="2800" dirty="0">
              <a:solidFill>
                <a:schemeClr val="tx1"/>
              </a:solidFill>
            </a:endParaRPr>
          </a:p>
          <a:p>
            <a:pPr marL="914400" indent="0">
              <a:buNone/>
            </a:pPr>
            <a:r>
              <a:rPr lang="en-US" sz="2400" dirty="0">
                <a:solidFill>
                  <a:schemeClr val="tx1"/>
                </a:solidFill>
              </a:rPr>
              <a:t>Expert evidence that is speculative is irrelevant, not competent proof, and contributes nothing to the legally sufficient evidentiary basis.  </a:t>
            </a:r>
            <a:endParaRPr lang="en-US" sz="2800" dirty="0">
              <a:solidFill>
                <a:schemeClr val="tx1"/>
              </a:solidFill>
            </a:endParaRPr>
          </a:p>
          <a:p>
            <a:pPr marL="0" indent="0">
              <a:buNone/>
            </a:pPr>
            <a:r>
              <a:rPr lang="en-US" sz="2800" i="1" kern="0" dirty="0">
                <a:solidFill>
                  <a:schemeClr val="tx1"/>
                </a:solidFill>
                <a:effectLst/>
                <a:ea typeface="Aptos" panose="020B0004020202020204" pitchFamily="34" charset="0"/>
              </a:rPr>
              <a:t>		</a:t>
            </a:r>
            <a:r>
              <a:rPr lang="en-US" sz="2000" i="1" kern="0" dirty="0">
                <a:solidFill>
                  <a:schemeClr val="tx1"/>
                </a:solidFill>
                <a:effectLst/>
                <a:ea typeface="Aptos" panose="020B0004020202020204" pitchFamily="34" charset="0"/>
              </a:rPr>
              <a:t>J.B. Hunt Transport, Inc. v. Gen. Motors, Corp.</a:t>
            </a:r>
            <a:r>
              <a:rPr lang="en-US" sz="2000" kern="0" dirty="0">
                <a:solidFill>
                  <a:schemeClr val="tx1"/>
                </a:solidFill>
                <a:effectLst/>
                <a:ea typeface="Aptos" panose="020B0004020202020204" pitchFamily="34" charset="0"/>
              </a:rPr>
              <a:t>¸ 243 F.3d 441 (8th Cir. 2001)</a:t>
            </a:r>
          </a:p>
          <a:p>
            <a:pPr marL="914400" indent="-914400"/>
            <a:endParaRPr lang="en-US" sz="2000" dirty="0">
              <a:solidFill>
                <a:schemeClr val="tx1"/>
              </a:solidFill>
            </a:endParaRPr>
          </a:p>
          <a:p>
            <a:pPr marL="914400" indent="0">
              <a:buNone/>
            </a:pPr>
            <a:r>
              <a:rPr lang="en-US" sz="2400" kern="0" dirty="0">
                <a:solidFill>
                  <a:schemeClr val="tx1"/>
                </a:solidFill>
              </a:rPr>
              <a:t>Even if relevant, expert evidence still cannot be substantially outweighed by its prejudicial effect.  Rule 403.</a:t>
            </a:r>
          </a:p>
          <a:p>
            <a:pPr marL="0" indent="0">
              <a:buNone/>
            </a:pPr>
            <a:r>
              <a:rPr lang="en-US" sz="2400" i="1" kern="0" dirty="0">
                <a:solidFill>
                  <a:schemeClr val="tx1"/>
                </a:solidFill>
                <a:ea typeface="Times New Roman" panose="02020603050405020304" pitchFamily="18" charset="0"/>
              </a:rPr>
              <a:t>		</a:t>
            </a:r>
            <a:r>
              <a:rPr lang="en-US" sz="2000" i="1" kern="0" dirty="0">
                <a:solidFill>
                  <a:schemeClr val="tx1"/>
                </a:solidFill>
                <a:ea typeface="Times New Roman" panose="02020603050405020304" pitchFamily="18" charset="0"/>
              </a:rPr>
              <a:t>Lauzon v. </a:t>
            </a:r>
            <a:r>
              <a:rPr lang="en-US" sz="2000" i="1" kern="0" dirty="0" err="1">
                <a:solidFill>
                  <a:schemeClr val="tx1"/>
                </a:solidFill>
                <a:ea typeface="Times New Roman" panose="02020603050405020304" pitchFamily="18" charset="0"/>
              </a:rPr>
              <a:t>Senco</a:t>
            </a:r>
            <a:r>
              <a:rPr lang="en-US" sz="2000" i="1" kern="0" dirty="0">
                <a:solidFill>
                  <a:schemeClr val="tx1"/>
                </a:solidFill>
                <a:ea typeface="Times New Roman" panose="02020603050405020304" pitchFamily="18" charset="0"/>
              </a:rPr>
              <a:t> Prods., Inc.</a:t>
            </a:r>
            <a:r>
              <a:rPr lang="en-US" sz="2000" kern="0" dirty="0">
                <a:solidFill>
                  <a:schemeClr val="tx1"/>
                </a:solidFill>
                <a:ea typeface="Times New Roman" panose="02020603050405020304" pitchFamily="18" charset="0"/>
              </a:rPr>
              <a:t>, 270 F.3d 681, 686 (8th Cir. 2001). </a:t>
            </a:r>
          </a:p>
          <a:p>
            <a:pPr marL="0" indent="0">
              <a:buNone/>
            </a:pPr>
            <a:r>
              <a:rPr lang="en-US" sz="2800" kern="0" dirty="0"/>
              <a:t>  </a:t>
            </a:r>
          </a:p>
          <a:p>
            <a:pPr marL="0" indent="0">
              <a:buNone/>
            </a:pPr>
            <a:r>
              <a:rPr lang="en-US" sz="2800" i="1" kern="0" dirty="0">
                <a:ea typeface="Times New Roman" panose="02020603050405020304" pitchFamily="18" charset="0"/>
              </a:rPr>
              <a:t>		</a:t>
            </a:r>
            <a:endParaRPr lang="en-US" sz="2400" i="1" kern="0" dirty="0">
              <a:ea typeface="Times New Roman" panose="02020603050405020304" pitchFamily="18" charset="0"/>
            </a:endParaRPr>
          </a:p>
          <a:p>
            <a:endParaRPr lang="en-US" sz="2400" dirty="0"/>
          </a:p>
          <a:p>
            <a:pPr marL="0" indent="0">
              <a:buNone/>
            </a:pPr>
            <a:endParaRPr lang="en-US" sz="3600" dirty="0"/>
          </a:p>
          <a:p>
            <a:endParaRPr lang="en-US" sz="3600" dirty="0"/>
          </a:p>
        </p:txBody>
      </p:sp>
      <p:sp>
        <p:nvSpPr>
          <p:cNvPr id="5" name="Text Placeholder 4">
            <a:extLst>
              <a:ext uri="{FF2B5EF4-FFF2-40B4-BE49-F238E27FC236}">
                <a16:creationId xmlns:a16="http://schemas.microsoft.com/office/drawing/2014/main" id="{872EA09B-8C26-FFFF-CF2F-9B0DFF300854}"/>
              </a:ext>
            </a:extLst>
          </p:cNvPr>
          <p:cNvSpPr>
            <a:spLocks noGrp="1"/>
          </p:cNvSpPr>
          <p:nvPr>
            <p:ph type="body" sz="quarter" idx="233"/>
          </p:nvPr>
        </p:nvSpPr>
        <p:spPr>
          <a:xfrm>
            <a:off x="-1172790" y="5932351"/>
            <a:ext cx="11041200" cy="288000"/>
          </a:xfrm>
        </p:spPr>
        <p:txBody>
          <a:bodyPr/>
          <a:lstStyle/>
          <a:p>
            <a:endParaRPr lang="en-US" dirty="0"/>
          </a:p>
        </p:txBody>
      </p:sp>
      <p:sp>
        <p:nvSpPr>
          <p:cNvPr id="6" name="Date Placeholder 5">
            <a:extLst>
              <a:ext uri="{FF2B5EF4-FFF2-40B4-BE49-F238E27FC236}">
                <a16:creationId xmlns:a16="http://schemas.microsoft.com/office/drawing/2014/main" id="{6BFAF54D-AAE7-F637-2474-F631DA7324D2}"/>
              </a:ext>
            </a:extLst>
          </p:cNvPr>
          <p:cNvSpPr>
            <a:spLocks noGrp="1"/>
          </p:cNvSpPr>
          <p:nvPr>
            <p:ph type="dt" sz="half" idx="14"/>
          </p:nvPr>
        </p:nvSpPr>
        <p:spPr/>
        <p:txBody>
          <a:bodyPr/>
          <a:lstStyle/>
          <a:p>
            <a:endParaRPr lang="en-GB" dirty="0"/>
          </a:p>
        </p:txBody>
      </p:sp>
      <p:sp>
        <p:nvSpPr>
          <p:cNvPr id="7" name="Footer Placeholder 6">
            <a:extLst>
              <a:ext uri="{FF2B5EF4-FFF2-40B4-BE49-F238E27FC236}">
                <a16:creationId xmlns:a16="http://schemas.microsoft.com/office/drawing/2014/main" id="{5CE1E1CE-390F-EF03-E4D7-4486A76E0F05}"/>
              </a:ext>
            </a:extLst>
          </p:cNvPr>
          <p:cNvSpPr>
            <a:spLocks noGrp="1"/>
          </p:cNvSpPr>
          <p:nvPr>
            <p:ph type="ftr" sz="quarter" idx="15"/>
          </p:nvPr>
        </p:nvSpPr>
        <p:spPr/>
        <p:txBody>
          <a:bodyPr/>
          <a:lstStyle/>
          <a:p>
            <a:endParaRPr lang="en-GB" dirty="0"/>
          </a:p>
        </p:txBody>
      </p:sp>
      <p:sp>
        <p:nvSpPr>
          <p:cNvPr id="8" name="Slide Number Placeholder 7">
            <a:extLst>
              <a:ext uri="{FF2B5EF4-FFF2-40B4-BE49-F238E27FC236}">
                <a16:creationId xmlns:a16="http://schemas.microsoft.com/office/drawing/2014/main" id="{C3BA86A9-5CA5-FA22-E1C1-36072048CAC6}"/>
              </a:ext>
            </a:extLst>
          </p:cNvPr>
          <p:cNvSpPr>
            <a:spLocks noGrp="1"/>
          </p:cNvSpPr>
          <p:nvPr>
            <p:ph type="sldNum" sz="quarter" idx="16"/>
          </p:nvPr>
        </p:nvSpPr>
        <p:spPr/>
        <p:txBody>
          <a:bodyPr/>
          <a:lstStyle/>
          <a:p>
            <a:fld id="{23AA811B-2EBD-4900-905E-5BE206449611}" type="slidenum">
              <a:rPr lang="en-GB" smtClean="0"/>
              <a:pPr/>
              <a:t>8</a:t>
            </a:fld>
            <a:endParaRPr lang="en-GB" dirty="0"/>
          </a:p>
        </p:txBody>
      </p:sp>
      <p:pic>
        <p:nvPicPr>
          <p:cNvPr id="9" name="Picture 8">
            <a:extLst>
              <a:ext uri="{FF2B5EF4-FFF2-40B4-BE49-F238E27FC236}">
                <a16:creationId xmlns:a16="http://schemas.microsoft.com/office/drawing/2014/main" id="{BD68D4E2-2595-B452-46A7-C5E9D4C8E047}"/>
              </a:ext>
            </a:extLst>
          </p:cNvPr>
          <p:cNvPicPr>
            <a:picLocks noChangeAspect="1"/>
          </p:cNvPicPr>
          <p:nvPr/>
        </p:nvPicPr>
        <p:blipFill>
          <a:blip r:embed="rId2"/>
          <a:stretch>
            <a:fillRect/>
          </a:stretch>
        </p:blipFill>
        <p:spPr>
          <a:xfrm>
            <a:off x="10082371" y="5821200"/>
            <a:ext cx="1758633" cy="664722"/>
          </a:xfrm>
          <a:prstGeom prst="rect">
            <a:avLst/>
          </a:prstGeom>
        </p:spPr>
      </p:pic>
    </p:spTree>
    <p:extLst>
      <p:ext uri="{BB962C8B-B14F-4D97-AF65-F5344CB8AC3E}">
        <p14:creationId xmlns:p14="http://schemas.microsoft.com/office/powerpoint/2010/main" val="4010547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789B5-5CCF-1D37-FEB8-AF0CE2E19569}"/>
              </a:ext>
            </a:extLst>
          </p:cNvPr>
          <p:cNvSpPr>
            <a:spLocks noGrp="1"/>
          </p:cNvSpPr>
          <p:nvPr>
            <p:ph type="title"/>
          </p:nvPr>
        </p:nvSpPr>
        <p:spPr>
          <a:xfrm>
            <a:off x="574800" y="621719"/>
            <a:ext cx="11041200" cy="460800"/>
          </a:xfrm>
        </p:spPr>
        <p:txBody>
          <a:bodyPr/>
          <a:lstStyle/>
          <a:p>
            <a:pPr algn="ctr"/>
            <a:r>
              <a:rPr lang="en-US" sz="3600" dirty="0"/>
              <a:t>Rule 702: (2) Qualified Witness</a:t>
            </a:r>
          </a:p>
        </p:txBody>
      </p:sp>
      <p:sp>
        <p:nvSpPr>
          <p:cNvPr id="3" name="Subtitle 2">
            <a:extLst>
              <a:ext uri="{FF2B5EF4-FFF2-40B4-BE49-F238E27FC236}">
                <a16:creationId xmlns:a16="http://schemas.microsoft.com/office/drawing/2014/main" id="{E71C6814-C797-E7CD-AC3E-E6CB49327512}"/>
              </a:ext>
            </a:extLst>
          </p:cNvPr>
          <p:cNvSpPr>
            <a:spLocks noGrp="1"/>
          </p:cNvSpPr>
          <p:nvPr>
            <p:ph type="subTitle" idx="13"/>
          </p:nvPr>
        </p:nvSpPr>
        <p:spPr>
          <a:xfrm>
            <a:off x="576000" y="1036800"/>
            <a:ext cx="10945440" cy="45719"/>
          </a:xfrm>
        </p:spPr>
        <p:txBody>
          <a:bodyPr/>
          <a:lstStyle/>
          <a:p>
            <a:endParaRPr lang="en-US" dirty="0"/>
          </a:p>
        </p:txBody>
      </p:sp>
      <p:sp>
        <p:nvSpPr>
          <p:cNvPr id="4" name="Content Placeholder 3">
            <a:extLst>
              <a:ext uri="{FF2B5EF4-FFF2-40B4-BE49-F238E27FC236}">
                <a16:creationId xmlns:a16="http://schemas.microsoft.com/office/drawing/2014/main" id="{4FE02B3C-F365-4936-34FB-D29565C58CA5}"/>
              </a:ext>
            </a:extLst>
          </p:cNvPr>
          <p:cNvSpPr>
            <a:spLocks noGrp="1"/>
          </p:cNvSpPr>
          <p:nvPr>
            <p:ph idx="1"/>
          </p:nvPr>
        </p:nvSpPr>
        <p:spPr>
          <a:xfrm>
            <a:off x="480240" y="1441367"/>
            <a:ext cx="11041200" cy="4575493"/>
          </a:xfrm>
        </p:spPr>
        <p:txBody>
          <a:bodyPr/>
          <a:lstStyle/>
          <a:p>
            <a:pPr marL="914400" indent="0" algn="just">
              <a:buNone/>
            </a:pPr>
            <a:r>
              <a:rPr lang="en-US" sz="2800" kern="0" dirty="0">
                <a:solidFill>
                  <a:schemeClr val="tx1"/>
                </a:solidFill>
                <a:effectLst/>
                <a:ea typeface="Times New Roman" panose="02020603050405020304" pitchFamily="18" charset="0"/>
              </a:rPr>
              <a:t>A witness may be qualified as an expert based upon their knowledge, skill, experience, training or education.  Rule 702.</a:t>
            </a:r>
          </a:p>
          <a:p>
            <a:pPr marL="0" indent="0" algn="just">
              <a:buNone/>
            </a:pPr>
            <a:r>
              <a:rPr lang="en-US" sz="2800" kern="0" dirty="0">
                <a:solidFill>
                  <a:schemeClr val="tx1"/>
                </a:solidFill>
                <a:ea typeface="Times New Roman" panose="02020603050405020304" pitchFamily="18" charset="0"/>
              </a:rPr>
              <a:t>		</a:t>
            </a:r>
            <a:endParaRPr lang="en-US" sz="2000" kern="0" dirty="0">
              <a:solidFill>
                <a:schemeClr val="tx1"/>
              </a:solidFill>
              <a:ea typeface="Times New Roman" panose="02020603050405020304" pitchFamily="18" charset="0"/>
            </a:endParaRPr>
          </a:p>
          <a:p>
            <a:pPr marL="914400" indent="0" algn="just">
              <a:buNone/>
            </a:pPr>
            <a:r>
              <a:rPr lang="en-US" sz="2800" kern="0" dirty="0">
                <a:solidFill>
                  <a:schemeClr val="tx1"/>
                </a:solidFill>
                <a:ea typeface="Times New Roman" panose="02020603050405020304" pitchFamily="18" charset="0"/>
              </a:rPr>
              <a:t>“The test is whether the ... [expert’s] education and experience demonstrate a knowledge of the subject matter.”  </a:t>
            </a:r>
          </a:p>
          <a:p>
            <a:pPr marL="0" indent="0" algn="just">
              <a:buNone/>
            </a:pPr>
            <a:r>
              <a:rPr lang="en-US" sz="2800" i="1" kern="0" dirty="0">
                <a:solidFill>
                  <a:schemeClr val="tx1"/>
                </a:solidFill>
                <a:ea typeface="Times New Roman" panose="02020603050405020304" pitchFamily="18" charset="0"/>
              </a:rPr>
              <a:t>		</a:t>
            </a:r>
            <a:r>
              <a:rPr lang="en-US" sz="2000" i="1" kern="0" dirty="0">
                <a:solidFill>
                  <a:schemeClr val="tx1"/>
                </a:solidFill>
                <a:ea typeface="Times New Roman" panose="02020603050405020304" pitchFamily="18" charset="0"/>
              </a:rPr>
              <a:t>Hill v. Gonzalez</a:t>
            </a:r>
            <a:r>
              <a:rPr lang="en-US" sz="2000" kern="0" dirty="0">
                <a:solidFill>
                  <a:schemeClr val="tx1"/>
                </a:solidFill>
                <a:ea typeface="Times New Roman" panose="02020603050405020304" pitchFamily="18" charset="0"/>
              </a:rPr>
              <a:t>, 454 F.2d 1201, 1203 (8th Cir. 1972)). </a:t>
            </a:r>
            <a:r>
              <a:rPr lang="en-US" sz="2000" kern="0" dirty="0">
                <a:solidFill>
                  <a:schemeClr val="tx1"/>
                </a:solidFill>
              </a:rPr>
              <a:t> </a:t>
            </a:r>
          </a:p>
          <a:p>
            <a:pPr marL="0" indent="0" algn="just">
              <a:buNone/>
            </a:pPr>
            <a:endParaRPr lang="en-US" sz="2000" kern="0" dirty="0">
              <a:solidFill>
                <a:schemeClr val="tx1"/>
              </a:solidFill>
            </a:endParaRPr>
          </a:p>
          <a:p>
            <a:pPr marL="914400" indent="0" algn="just">
              <a:buNone/>
            </a:pPr>
            <a:r>
              <a:rPr lang="en-US" sz="28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The expert must establish that they have a reliable basis in the knowledge and experience of the discipline. </a:t>
            </a:r>
          </a:p>
          <a:p>
            <a:pPr marL="0" indent="0" algn="just">
              <a:buNone/>
            </a:pPr>
            <a:r>
              <a:rPr lang="en-US" sz="2000" i="1"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		Sundance, Inc. v. </a:t>
            </a:r>
            <a:r>
              <a:rPr lang="en-US" sz="2000" i="1" dirty="0" err="1">
                <a:solidFill>
                  <a:schemeClr val="tx1"/>
                </a:solidFill>
                <a:effectLst/>
                <a:latin typeface="Arial" panose="020B0604020202020204" pitchFamily="34" charset="0"/>
                <a:ea typeface="SimSun" panose="02010600030101010101" pitchFamily="2" charset="-122"/>
                <a:cs typeface="Times New Roman" panose="02020603050405020304" pitchFamily="18" charset="0"/>
              </a:rPr>
              <a:t>DeMonte</a:t>
            </a:r>
            <a:r>
              <a:rPr lang="en-US" sz="2000" i="1"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 Fabricating Ltd.</a:t>
            </a:r>
            <a:r>
              <a:rPr lang="en-US" sz="20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 550 F.3d 1356, (Fed. Cir. 2008).</a:t>
            </a:r>
            <a:endParaRPr lang="en-US" sz="2000" kern="0" dirty="0">
              <a:solidFill>
                <a:schemeClr val="tx1"/>
              </a:solidFill>
            </a:endParaRPr>
          </a:p>
          <a:p>
            <a:pPr marL="0" indent="0" algn="just">
              <a:buNone/>
            </a:pPr>
            <a:r>
              <a:rPr lang="en-US" sz="2000" kern="0" dirty="0"/>
              <a:t> </a:t>
            </a:r>
          </a:p>
          <a:p>
            <a:pPr marL="0" indent="0" algn="just">
              <a:buNone/>
            </a:pPr>
            <a:r>
              <a:rPr lang="en-US" sz="2800" kern="0" dirty="0">
                <a:effectLst/>
                <a:ea typeface="Times New Roman" panose="02020603050405020304" pitchFamily="18" charset="0"/>
              </a:rPr>
              <a:t> </a:t>
            </a:r>
          </a:p>
          <a:p>
            <a:pPr marL="0" indent="0">
              <a:buNone/>
            </a:pPr>
            <a:r>
              <a:rPr lang="en-US" sz="2800" i="1" kern="0" dirty="0">
                <a:ea typeface="Times New Roman" panose="02020603050405020304" pitchFamily="18" charset="0"/>
              </a:rPr>
              <a:t>		</a:t>
            </a:r>
            <a:endParaRPr lang="en-US" sz="2400" i="1" kern="0" dirty="0">
              <a:ea typeface="Times New Roman" panose="02020603050405020304" pitchFamily="18" charset="0"/>
            </a:endParaRPr>
          </a:p>
          <a:p>
            <a:endParaRPr lang="en-US" sz="2400" dirty="0"/>
          </a:p>
          <a:p>
            <a:pPr marL="0" indent="0">
              <a:buNone/>
            </a:pPr>
            <a:endParaRPr lang="en-US" sz="3600" dirty="0"/>
          </a:p>
          <a:p>
            <a:endParaRPr lang="en-US" sz="3600" dirty="0"/>
          </a:p>
        </p:txBody>
      </p:sp>
      <p:sp>
        <p:nvSpPr>
          <p:cNvPr id="5" name="Text Placeholder 4">
            <a:extLst>
              <a:ext uri="{FF2B5EF4-FFF2-40B4-BE49-F238E27FC236}">
                <a16:creationId xmlns:a16="http://schemas.microsoft.com/office/drawing/2014/main" id="{872EA09B-8C26-FFFF-CF2F-9B0DFF300854}"/>
              </a:ext>
            </a:extLst>
          </p:cNvPr>
          <p:cNvSpPr>
            <a:spLocks noGrp="1"/>
          </p:cNvSpPr>
          <p:nvPr>
            <p:ph type="body" sz="quarter" idx="233"/>
          </p:nvPr>
        </p:nvSpPr>
        <p:spPr>
          <a:xfrm>
            <a:off x="-1172790" y="5932351"/>
            <a:ext cx="11041200" cy="288000"/>
          </a:xfrm>
        </p:spPr>
        <p:txBody>
          <a:bodyPr/>
          <a:lstStyle/>
          <a:p>
            <a:endParaRPr lang="en-US" dirty="0"/>
          </a:p>
        </p:txBody>
      </p:sp>
      <p:sp>
        <p:nvSpPr>
          <p:cNvPr id="6" name="Date Placeholder 5">
            <a:extLst>
              <a:ext uri="{FF2B5EF4-FFF2-40B4-BE49-F238E27FC236}">
                <a16:creationId xmlns:a16="http://schemas.microsoft.com/office/drawing/2014/main" id="{6BFAF54D-AAE7-F637-2474-F631DA7324D2}"/>
              </a:ext>
            </a:extLst>
          </p:cNvPr>
          <p:cNvSpPr>
            <a:spLocks noGrp="1"/>
          </p:cNvSpPr>
          <p:nvPr>
            <p:ph type="dt" sz="half" idx="14"/>
          </p:nvPr>
        </p:nvSpPr>
        <p:spPr/>
        <p:txBody>
          <a:bodyPr/>
          <a:lstStyle/>
          <a:p>
            <a:endParaRPr lang="en-GB" dirty="0"/>
          </a:p>
        </p:txBody>
      </p:sp>
      <p:sp>
        <p:nvSpPr>
          <p:cNvPr id="7" name="Footer Placeholder 6">
            <a:extLst>
              <a:ext uri="{FF2B5EF4-FFF2-40B4-BE49-F238E27FC236}">
                <a16:creationId xmlns:a16="http://schemas.microsoft.com/office/drawing/2014/main" id="{5CE1E1CE-390F-EF03-E4D7-4486A76E0F05}"/>
              </a:ext>
            </a:extLst>
          </p:cNvPr>
          <p:cNvSpPr>
            <a:spLocks noGrp="1"/>
          </p:cNvSpPr>
          <p:nvPr>
            <p:ph type="ftr" sz="quarter" idx="15"/>
          </p:nvPr>
        </p:nvSpPr>
        <p:spPr/>
        <p:txBody>
          <a:bodyPr/>
          <a:lstStyle/>
          <a:p>
            <a:endParaRPr lang="en-GB" dirty="0"/>
          </a:p>
        </p:txBody>
      </p:sp>
      <p:sp>
        <p:nvSpPr>
          <p:cNvPr id="8" name="Slide Number Placeholder 7">
            <a:extLst>
              <a:ext uri="{FF2B5EF4-FFF2-40B4-BE49-F238E27FC236}">
                <a16:creationId xmlns:a16="http://schemas.microsoft.com/office/drawing/2014/main" id="{C3BA86A9-5CA5-FA22-E1C1-36072048CAC6}"/>
              </a:ext>
            </a:extLst>
          </p:cNvPr>
          <p:cNvSpPr>
            <a:spLocks noGrp="1"/>
          </p:cNvSpPr>
          <p:nvPr>
            <p:ph type="sldNum" sz="quarter" idx="16"/>
          </p:nvPr>
        </p:nvSpPr>
        <p:spPr/>
        <p:txBody>
          <a:bodyPr/>
          <a:lstStyle/>
          <a:p>
            <a:fld id="{23AA811B-2EBD-4900-905E-5BE206449611}" type="slidenum">
              <a:rPr lang="en-GB" smtClean="0"/>
              <a:pPr/>
              <a:t>9</a:t>
            </a:fld>
            <a:endParaRPr lang="en-GB" dirty="0"/>
          </a:p>
        </p:txBody>
      </p:sp>
      <p:pic>
        <p:nvPicPr>
          <p:cNvPr id="9" name="Picture 8">
            <a:extLst>
              <a:ext uri="{FF2B5EF4-FFF2-40B4-BE49-F238E27FC236}">
                <a16:creationId xmlns:a16="http://schemas.microsoft.com/office/drawing/2014/main" id="{36EB68EA-3C28-8345-AF17-7368196EBDD1}"/>
              </a:ext>
            </a:extLst>
          </p:cNvPr>
          <p:cNvPicPr>
            <a:picLocks noChangeAspect="1"/>
          </p:cNvPicPr>
          <p:nvPr/>
        </p:nvPicPr>
        <p:blipFill>
          <a:blip r:embed="rId2"/>
          <a:stretch>
            <a:fillRect/>
          </a:stretch>
        </p:blipFill>
        <p:spPr>
          <a:xfrm>
            <a:off x="480240" y="5743990"/>
            <a:ext cx="1758633" cy="664722"/>
          </a:xfrm>
          <a:prstGeom prst="rect">
            <a:avLst/>
          </a:prstGeom>
        </p:spPr>
      </p:pic>
    </p:spTree>
    <p:extLst>
      <p:ext uri="{BB962C8B-B14F-4D97-AF65-F5344CB8AC3E}">
        <p14:creationId xmlns:p14="http://schemas.microsoft.com/office/powerpoint/2010/main" val="83872761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UBGRID]" val="[SubGrid]"/>
</p:tagLst>
</file>

<file path=ppt/tags/tag10.xml><?xml version="1.0" encoding="utf-8"?>
<p:tagLst xmlns:a="http://schemas.openxmlformats.org/drawingml/2006/main" xmlns:r="http://schemas.openxmlformats.org/officeDocument/2006/relationships" xmlns:p="http://schemas.openxmlformats.org/presentationml/2006/main">
  <p:tag name="[SUBGRID]" val="[SubGrid]"/>
</p:tagLst>
</file>

<file path=ppt/tags/tag11.xml><?xml version="1.0" encoding="utf-8"?>
<p:tagLst xmlns:a="http://schemas.openxmlformats.org/drawingml/2006/main" xmlns:r="http://schemas.openxmlformats.org/officeDocument/2006/relationships" xmlns:p="http://schemas.openxmlformats.org/presentationml/2006/main">
  <p:tag name="[SUBGRID]" val="[SubGrid]"/>
</p:tagLst>
</file>

<file path=ppt/tags/tag12.xml><?xml version="1.0" encoding="utf-8"?>
<p:tagLst xmlns:a="http://schemas.openxmlformats.org/drawingml/2006/main" xmlns:r="http://schemas.openxmlformats.org/officeDocument/2006/relationships" xmlns:p="http://schemas.openxmlformats.org/presentationml/2006/main">
  <p:tag name="[SUBGRID]" val="[SubGrid]"/>
</p:tagLst>
</file>

<file path=ppt/tags/tag13.xml><?xml version="1.0" encoding="utf-8"?>
<p:tagLst xmlns:a="http://schemas.openxmlformats.org/drawingml/2006/main" xmlns:r="http://schemas.openxmlformats.org/officeDocument/2006/relationships" xmlns:p="http://schemas.openxmlformats.org/presentationml/2006/main">
  <p:tag name="[SUBGRID]" val="[SubGrid]"/>
</p:tagLst>
</file>

<file path=ppt/tags/tag14.xml><?xml version="1.0" encoding="utf-8"?>
<p:tagLst xmlns:a="http://schemas.openxmlformats.org/drawingml/2006/main" xmlns:r="http://schemas.openxmlformats.org/officeDocument/2006/relationships" xmlns:p="http://schemas.openxmlformats.org/presentationml/2006/main">
  <p:tag name="[SUBGRID]" val="[SubGrid]"/>
</p:tagLst>
</file>

<file path=ppt/tags/tag15.xml><?xml version="1.0" encoding="utf-8"?>
<p:tagLst xmlns:a="http://schemas.openxmlformats.org/drawingml/2006/main" xmlns:r="http://schemas.openxmlformats.org/officeDocument/2006/relationships" xmlns:p="http://schemas.openxmlformats.org/presentationml/2006/main">
  <p:tag name="[SUBGRID]" val="[SubGrid]"/>
</p:tagLst>
</file>

<file path=ppt/tags/tag2.xml><?xml version="1.0" encoding="utf-8"?>
<p:tagLst xmlns:a="http://schemas.openxmlformats.org/drawingml/2006/main" xmlns:r="http://schemas.openxmlformats.org/officeDocument/2006/relationships" xmlns:p="http://schemas.openxmlformats.org/presentationml/2006/main">
  <p:tag name="[SUBGRID]" val="[SubGrid]"/>
</p:tagLst>
</file>

<file path=ppt/tags/tag3.xml><?xml version="1.0" encoding="utf-8"?>
<p:tagLst xmlns:a="http://schemas.openxmlformats.org/drawingml/2006/main" xmlns:r="http://schemas.openxmlformats.org/officeDocument/2006/relationships" xmlns:p="http://schemas.openxmlformats.org/presentationml/2006/main">
  <p:tag name="[SUBGRID]" val="[SubGrid]"/>
</p:tagLst>
</file>

<file path=ppt/tags/tag4.xml><?xml version="1.0" encoding="utf-8"?>
<p:tagLst xmlns:a="http://schemas.openxmlformats.org/drawingml/2006/main" xmlns:r="http://schemas.openxmlformats.org/officeDocument/2006/relationships" xmlns:p="http://schemas.openxmlformats.org/presentationml/2006/main">
  <p:tag name="[SUBGRID]" val="[SubGrid]"/>
</p:tagLst>
</file>

<file path=ppt/tags/tag5.xml><?xml version="1.0" encoding="utf-8"?>
<p:tagLst xmlns:a="http://schemas.openxmlformats.org/drawingml/2006/main" xmlns:r="http://schemas.openxmlformats.org/officeDocument/2006/relationships" xmlns:p="http://schemas.openxmlformats.org/presentationml/2006/main">
  <p:tag name="[SUBGRID]" val="[SubGrid]"/>
</p:tagLst>
</file>

<file path=ppt/tags/tag6.xml><?xml version="1.0" encoding="utf-8"?>
<p:tagLst xmlns:a="http://schemas.openxmlformats.org/drawingml/2006/main" xmlns:r="http://schemas.openxmlformats.org/officeDocument/2006/relationships" xmlns:p="http://schemas.openxmlformats.org/presentationml/2006/main">
  <p:tag name="[SUBGRID]" val="[SubGrid]"/>
</p:tagLst>
</file>

<file path=ppt/tags/tag7.xml><?xml version="1.0" encoding="utf-8"?>
<p:tagLst xmlns:a="http://schemas.openxmlformats.org/drawingml/2006/main" xmlns:r="http://schemas.openxmlformats.org/officeDocument/2006/relationships" xmlns:p="http://schemas.openxmlformats.org/presentationml/2006/main">
  <p:tag name="[SUBGRID]" val="[SubGrid]"/>
</p:tagLst>
</file>

<file path=ppt/tags/tag8.xml><?xml version="1.0" encoding="utf-8"?>
<p:tagLst xmlns:a="http://schemas.openxmlformats.org/drawingml/2006/main" xmlns:r="http://schemas.openxmlformats.org/officeDocument/2006/relationships" xmlns:p="http://schemas.openxmlformats.org/presentationml/2006/main">
  <p:tag name="[SUBGRID]" val="[SubGrid]"/>
</p:tagLst>
</file>

<file path=ppt/tags/tag9.xml><?xml version="1.0" encoding="utf-8"?>
<p:tagLst xmlns:a="http://schemas.openxmlformats.org/drawingml/2006/main" xmlns:r="http://schemas.openxmlformats.org/officeDocument/2006/relationships" xmlns:p="http://schemas.openxmlformats.org/presentationml/2006/main">
  <p:tag name="[SUBGRID]" val="[SubGrid]"/>
</p:tagLst>
</file>

<file path=ppt/theme/theme1.xml><?xml version="1.0" encoding="utf-8"?>
<a:theme xmlns:a="http://schemas.openxmlformats.org/drawingml/2006/main" name="Dentons 16:9">
  <a:themeElements>
    <a:clrScheme name="Dentons">
      <a:dk1>
        <a:srgbClr val="000000"/>
      </a:dk1>
      <a:lt1>
        <a:srgbClr val="FFFFFF"/>
      </a:lt1>
      <a:dk2>
        <a:srgbClr val="545859"/>
      </a:dk2>
      <a:lt2>
        <a:srgbClr val="C7C9C7"/>
      </a:lt2>
      <a:accent1>
        <a:srgbClr val="702082"/>
      </a:accent1>
      <a:accent2>
        <a:srgbClr val="A05EB5"/>
      </a:accent2>
      <a:accent3>
        <a:srgbClr val="545859"/>
      </a:accent3>
      <a:accent4>
        <a:srgbClr val="707372"/>
      </a:accent4>
      <a:accent5>
        <a:srgbClr val="A8A2A2"/>
      </a:accent5>
      <a:accent6>
        <a:srgbClr val="C7C9C7"/>
      </a:accent6>
      <a:hlink>
        <a:srgbClr val="5F2167"/>
      </a:hlink>
      <a:folHlink>
        <a:srgbClr val="A05EB5"/>
      </a:folHlink>
    </a:clrScheme>
    <a:fontScheme name="Dentons">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olidFill>
            <a:schemeClr val="accent1"/>
          </a:solidFill>
        </a:ln>
      </a:spPr>
      <a:bodyPr lIns="72000" tIns="36000" rIns="72000" bIns="36000" rtlCol="0" anchor="ctr"/>
      <a:lstStyle>
        <a:defPPr algn="ctr">
          <a:defRPr sz="1400" noProof="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marL="180000" indent="-180000" algn="l">
          <a:spcAft>
            <a:spcPts val="600"/>
          </a:spcAft>
          <a:buFont typeface="Arial" panose="020B0604020202020204" pitchFamily="34" charset="0"/>
          <a:buChar char="•"/>
          <a:defRPr sz="1600" dirty="0" err="1" smtClean="0">
            <a:solidFill>
              <a:schemeClr val="tx2"/>
            </a:solidFill>
          </a:defRPr>
        </a:defPPr>
      </a:lstStyle>
    </a:txDef>
  </a:objectDefaults>
  <a:extraClrSchemeLst/>
  <a:custClrLst>
    <a:custClr name="Purple">
      <a:srgbClr val="702082"/>
    </a:custClr>
    <a:custClr name="Light Purple">
      <a:srgbClr val="A05EB5"/>
    </a:custClr>
    <a:custClr name="Dark Purple">
      <a:srgbClr val="5F2167"/>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Red">
      <a:srgbClr val="DA291C"/>
    </a:custClr>
    <a:custClr name="Gold">
      <a:srgbClr val="F1B434"/>
    </a:custClr>
    <a:custClr name="Green">
      <a:srgbClr val="43B02A"/>
    </a:custClr>
    <a:custClr name="Teal">
      <a:srgbClr val="00A499"/>
    </a:custClr>
    <a:custClr name="Blue">
      <a:srgbClr val="00A9E0"/>
    </a:custClr>
    <a:custClr name="Dark Red">
      <a:srgbClr val="9D2235"/>
    </a:custClr>
    <a:custClr name="Orange">
      <a:srgbClr val="ED8B00"/>
    </a:custClr>
    <a:custClr name="Dark Green">
      <a:srgbClr val="286140"/>
    </a:custClr>
    <a:custClr name="Dark Teal">
      <a:srgbClr val="00685D"/>
    </a:custClr>
    <a:custClr name="Dark Blue">
      <a:srgbClr val="004C97"/>
    </a:custClr>
    <a:custClr name="Brown">
      <a:srgbClr val="85431E"/>
    </a:custClr>
    <a:custClr name="Dark Pink">
      <a:srgbClr val="890C58"/>
    </a:custClr>
    <a:custClr name="Pink">
      <a:srgbClr val="D00070"/>
    </a:custClr>
    <a:custClr name="Dark Grey">
      <a:srgbClr val="545859"/>
    </a:custClr>
    <a:custClr name="Grey">
      <a:srgbClr val="707372"/>
    </a:custClr>
    <a:custClr name="Light Grey">
      <a:srgbClr val="9EA2A2"/>
    </a:custClr>
    <a:custClr name="Ekstra Light Grey">
      <a:srgbClr val="C7C9C7"/>
    </a:custClr>
    <a:custClr name="Color has no name">
      <a:srgbClr val="FFFFFF"/>
    </a:custClr>
    <a:custClr name="Color has no name">
      <a:srgbClr val="FFFFFF"/>
    </a:custClr>
    <a:custClr name="Color has no name">
      <a:srgbClr val="FFFFFF"/>
    </a:custClr>
  </a:custClrLst>
  <a:extLst>
    <a:ext uri="{05A4C25C-085E-4340-85A3-A5531E510DB2}">
      <thm15:themeFamily xmlns:thm15="http://schemas.microsoft.com/office/thememl/2012/main" name="Presentation6" id="{C99FFEFE-B732-476D-8859-2776DAE6E9DC}" vid="{7D7E9308-D3C1-4851-9AA0-BCCB795674BD}"/>
    </a:ext>
  </a:extLst>
</a:theme>
</file>

<file path=ppt/theme/theme2.xml><?xml version="1.0" encoding="utf-8"?>
<a:theme xmlns:a="http://schemas.openxmlformats.org/drawingml/2006/main" name="Office-tema">
  <a:themeElements>
    <a:clrScheme name="Dentons 2021">
      <a:dk1>
        <a:srgbClr val="000000"/>
      </a:dk1>
      <a:lt1>
        <a:srgbClr val="FFFFFF"/>
      </a:lt1>
      <a:dk2>
        <a:srgbClr val="545859"/>
      </a:dk2>
      <a:lt2>
        <a:srgbClr val="C7C9C7"/>
      </a:lt2>
      <a:accent1>
        <a:srgbClr val="702082"/>
      </a:accent1>
      <a:accent2>
        <a:srgbClr val="A05EB5"/>
      </a:accent2>
      <a:accent3>
        <a:srgbClr val="545859"/>
      </a:accent3>
      <a:accent4>
        <a:srgbClr val="707372"/>
      </a:accent4>
      <a:accent5>
        <a:srgbClr val="A8A2A2"/>
      </a:accent5>
      <a:accent6>
        <a:srgbClr val="C7C9C7"/>
      </a:accent6>
      <a:hlink>
        <a:srgbClr val="5F2167"/>
      </a:hlink>
      <a:folHlink>
        <a:srgbClr val="A05EB5"/>
      </a:folHlink>
    </a:clrScheme>
    <a:fontScheme name="Dentons">
      <a:majorFont>
        <a:latin typeface="Arial"/>
        <a:ea typeface="SimSun"/>
        <a:cs typeface="Arial"/>
      </a:majorFont>
      <a:minorFont>
        <a:latin typeface="Arial"/>
        <a:ea typeface="SimSun"/>
        <a:cs typeface="Arial"/>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Purple">
      <a:srgbClr val="702082"/>
    </a:custClr>
    <a:custClr name="Light Purple">
      <a:srgbClr val="A05EB5"/>
    </a:custClr>
    <a:custClr name="Dark Purple">
      <a:srgbClr val="5F2167"/>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Red">
      <a:srgbClr val="DA291C"/>
    </a:custClr>
    <a:custClr name="Gold">
      <a:srgbClr val="F1B434"/>
    </a:custClr>
    <a:custClr name="Green">
      <a:srgbClr val="43B02A"/>
    </a:custClr>
    <a:custClr name="Teal">
      <a:srgbClr val="00A499"/>
    </a:custClr>
    <a:custClr name="Blue">
      <a:srgbClr val="00A9E0"/>
    </a:custClr>
    <a:custClr name="Dark Red">
      <a:srgbClr val="9D2235"/>
    </a:custClr>
    <a:custClr name="Orange">
      <a:srgbClr val="ED8B00"/>
    </a:custClr>
    <a:custClr name="Dark Green">
      <a:srgbClr val="286140"/>
    </a:custClr>
    <a:custClr name="Dark Teal">
      <a:srgbClr val="00685D"/>
    </a:custClr>
    <a:custClr name="Dark Blue">
      <a:srgbClr val="004C97"/>
    </a:custClr>
    <a:custClr name="Brown">
      <a:srgbClr val="85431E"/>
    </a:custClr>
    <a:custClr name="Dark Pink">
      <a:srgbClr val="890C58"/>
    </a:custClr>
    <a:custClr name="Pink">
      <a:srgbClr val="D00070"/>
    </a:custClr>
    <a:custClr name="Dark Grey">
      <a:srgbClr val="545859"/>
    </a:custClr>
    <a:custClr name="Grey">
      <a:srgbClr val="707372"/>
    </a:custClr>
    <a:custClr name="Light Grey">
      <a:srgbClr val="9EA2A2"/>
    </a:custClr>
    <a:custClr name="Ekstra Light Grey">
      <a:srgbClr val="C7C9C7"/>
    </a:custClr>
    <a:custClr name="Color has no name">
      <a:srgbClr val="FFFFFF"/>
    </a:custClr>
    <a:custClr name="Color has no name">
      <a:srgbClr val="FFFFFF"/>
    </a:custClr>
    <a:custClr name="Color has no name">
      <a:srgbClr val="FFFFFF"/>
    </a:custClr>
  </a:custClr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Dentons 2021">
      <a:dk1>
        <a:srgbClr val="000000"/>
      </a:dk1>
      <a:lt1>
        <a:srgbClr val="FFFFFF"/>
      </a:lt1>
      <a:dk2>
        <a:srgbClr val="545859"/>
      </a:dk2>
      <a:lt2>
        <a:srgbClr val="C7C9C7"/>
      </a:lt2>
      <a:accent1>
        <a:srgbClr val="702082"/>
      </a:accent1>
      <a:accent2>
        <a:srgbClr val="A05EB5"/>
      </a:accent2>
      <a:accent3>
        <a:srgbClr val="545859"/>
      </a:accent3>
      <a:accent4>
        <a:srgbClr val="707372"/>
      </a:accent4>
      <a:accent5>
        <a:srgbClr val="A8A2A2"/>
      </a:accent5>
      <a:accent6>
        <a:srgbClr val="C7C9C7"/>
      </a:accent6>
      <a:hlink>
        <a:srgbClr val="5F2167"/>
      </a:hlink>
      <a:folHlink>
        <a:srgbClr val="A05EB5"/>
      </a:folHlink>
    </a:clrScheme>
    <a:fontScheme name="Dentons">
      <a:majorFont>
        <a:latin typeface="Arial"/>
        <a:ea typeface="SimSun"/>
        <a:cs typeface="Arial"/>
      </a:majorFont>
      <a:minorFont>
        <a:latin typeface="Arial"/>
        <a:ea typeface="SimSun"/>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Purple">
      <a:srgbClr val="702082"/>
    </a:custClr>
    <a:custClr name="Light Purple">
      <a:srgbClr val="A05EB5"/>
    </a:custClr>
    <a:custClr name="Dark Purple">
      <a:srgbClr val="5F2167"/>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Red">
      <a:srgbClr val="DA291C"/>
    </a:custClr>
    <a:custClr name="Gold">
      <a:srgbClr val="F1B434"/>
    </a:custClr>
    <a:custClr name="Green">
      <a:srgbClr val="43B02A"/>
    </a:custClr>
    <a:custClr name="Teal">
      <a:srgbClr val="00A499"/>
    </a:custClr>
    <a:custClr name="Blue">
      <a:srgbClr val="00A9E0"/>
    </a:custClr>
    <a:custClr name="Dark Red">
      <a:srgbClr val="9D2235"/>
    </a:custClr>
    <a:custClr name="Orange">
      <a:srgbClr val="ED8B00"/>
    </a:custClr>
    <a:custClr name="Dark Green">
      <a:srgbClr val="286140"/>
    </a:custClr>
    <a:custClr name="Dark Teal">
      <a:srgbClr val="00685D"/>
    </a:custClr>
    <a:custClr name="Dark Blue">
      <a:srgbClr val="004C97"/>
    </a:custClr>
    <a:custClr name="Brown">
      <a:srgbClr val="85431E"/>
    </a:custClr>
    <a:custClr name="Dark Pink">
      <a:srgbClr val="890C58"/>
    </a:custClr>
    <a:custClr name="Pink">
      <a:srgbClr val="D00070"/>
    </a:custClr>
    <a:custClr name="Dark Grey">
      <a:srgbClr val="545859"/>
    </a:custClr>
    <a:custClr name="Grey">
      <a:srgbClr val="707372"/>
    </a:custClr>
    <a:custClr name="Light Grey">
      <a:srgbClr val="9EA2A2"/>
    </a:custClr>
    <a:custClr name="Ekstra Light Grey">
      <a:srgbClr val="C7C9C7"/>
    </a:custClr>
    <a:custClr name="Color has no name">
      <a:srgbClr val="FFFFFF"/>
    </a:custClr>
    <a:custClr name="Color has no name">
      <a:srgbClr val="FFFFFF"/>
    </a:custClr>
    <a:custClr name="Color has no name">
      <a:srgbClr val="FFFFFF"/>
    </a:custClr>
  </a:custClr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31.xml.rels><?xml version="1.0" encoding="UTF-8" standalone="yes"?>
<Relationships xmlns="http://schemas.openxmlformats.org/package/2006/relationships"><Relationship Id="rId1" Type="http://schemas.openxmlformats.org/officeDocument/2006/relationships/customXmlProps" Target="itemProps31.xml"/></Relationships>
</file>

<file path=customXml/_rels/item32.xml.rels><?xml version="1.0" encoding="UTF-8" standalone="yes"?>
<Relationships xmlns="http://schemas.openxmlformats.org/package/2006/relationships"><Relationship Id="rId1" Type="http://schemas.openxmlformats.org/officeDocument/2006/relationships/customXmlProps" Target="itemProps32.xml"/></Relationships>
</file>

<file path=customXml/_rels/item33.xml.rels><?xml version="1.0" encoding="UTF-8" standalone="yes"?>
<Relationships xmlns="http://schemas.openxmlformats.org/package/2006/relationships"><Relationship Id="rId1" Type="http://schemas.openxmlformats.org/officeDocument/2006/relationships/customXmlProps" Target="itemProps33.xml"/></Relationships>
</file>

<file path=customXml/_rels/item34.xml.rels><?xml version="1.0" encoding="UTF-8" standalone="yes"?>
<Relationships xmlns="http://schemas.openxmlformats.org/package/2006/relationships"><Relationship Id="rId1" Type="http://schemas.openxmlformats.org/officeDocument/2006/relationships/customXmlProps" Target="itemProps34.xml"/></Relationships>
</file>

<file path=customXml/_rels/item35.xml.rels><?xml version="1.0" encoding="UTF-8" standalone="yes"?>
<Relationships xmlns="http://schemas.openxmlformats.org/package/2006/relationships"><Relationship Id="rId1" Type="http://schemas.openxmlformats.org/officeDocument/2006/relationships/customXmlProps" Target="itemProps35.xml"/></Relationships>
</file>

<file path=customXml/_rels/item36.xml.rels><?xml version="1.0" encoding="UTF-8" standalone="yes"?>
<Relationships xmlns="http://schemas.openxmlformats.org/package/2006/relationships"><Relationship Id="rId1" Type="http://schemas.openxmlformats.org/officeDocument/2006/relationships/customXmlProps" Target="itemProps36.xml"/></Relationships>
</file>

<file path=customXml/_rels/item37.xml.rels><?xml version="1.0" encoding="UTF-8" standalone="yes"?>
<Relationships xmlns="http://schemas.openxmlformats.org/package/2006/relationships"><Relationship Id="rId1" Type="http://schemas.openxmlformats.org/officeDocument/2006/relationships/customXmlProps" Target="itemProps37.xml"/></Relationships>
</file>

<file path=customXml/_rels/item38.xml.rels><?xml version="1.0" encoding="UTF-8" standalone="yes"?>
<Relationships xmlns="http://schemas.openxmlformats.org/package/2006/relationships"><Relationship Id="rId1" Type="http://schemas.openxmlformats.org/officeDocument/2006/relationships/customXmlProps" Target="itemProps38.xml"/></Relationships>
</file>

<file path=customXml/_rels/item39.xml.rels><?xml version="1.0" encoding="UTF-8" standalone="yes"?>
<Relationships xmlns="http://schemas.openxmlformats.org/package/2006/relationships"><Relationship Id="rId1" Type="http://schemas.openxmlformats.org/officeDocument/2006/relationships/customXmlProps" Target="itemProps39.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40.xml.rels><?xml version="1.0" encoding="UTF-8" standalone="yes"?>
<Relationships xmlns="http://schemas.openxmlformats.org/package/2006/relationships"><Relationship Id="rId1" Type="http://schemas.openxmlformats.org/officeDocument/2006/relationships/customXmlProps" Target="itemProps40.xml"/></Relationships>
</file>

<file path=customXml/_rels/item41.xml.rels><?xml version="1.0" encoding="UTF-8" standalone="yes"?>
<Relationships xmlns="http://schemas.openxmlformats.org/package/2006/relationships"><Relationship Id="rId1" Type="http://schemas.openxmlformats.org/officeDocument/2006/relationships/customXmlProps" Target="itemProps41.xml"/></Relationships>
</file>

<file path=customXml/_rels/item42.xml.rels><?xml version="1.0" encoding="UTF-8" standalone="yes"?>
<Relationships xmlns="http://schemas.openxmlformats.org/package/2006/relationships"><Relationship Id="rId1" Type="http://schemas.openxmlformats.org/officeDocument/2006/relationships/customXmlProps" Target="itemProps42.xml"/></Relationships>
</file>

<file path=customXml/_rels/item43.xml.rels><?xml version="1.0" encoding="UTF-8" standalone="yes"?>
<Relationships xmlns="http://schemas.openxmlformats.org/package/2006/relationships"><Relationship Id="rId1" Type="http://schemas.openxmlformats.org/officeDocument/2006/relationships/customXmlProps" Target="itemProps43.xml"/></Relationships>
</file>

<file path=customXml/_rels/item44.xml.rels><?xml version="1.0" encoding="UTF-8" standalone="yes"?>
<Relationships xmlns="http://schemas.openxmlformats.org/package/2006/relationships"><Relationship Id="rId1" Type="http://schemas.openxmlformats.org/officeDocument/2006/relationships/customXmlProps" Target="itemProps44.xml"/></Relationships>
</file>

<file path=customXml/_rels/item45.xml.rels><?xml version="1.0" encoding="UTF-8" standalone="yes"?>
<Relationships xmlns="http://schemas.openxmlformats.org/package/2006/relationships"><Relationship Id="rId1" Type="http://schemas.openxmlformats.org/officeDocument/2006/relationships/customXmlProps" Target="itemProps45.xml"/></Relationships>
</file>

<file path=customXml/_rels/item46.xml.rels><?xml version="1.0" encoding="UTF-8" standalone="yes"?>
<Relationships xmlns="http://schemas.openxmlformats.org/package/2006/relationships"><Relationship Id="rId1" Type="http://schemas.openxmlformats.org/officeDocument/2006/relationships/customXmlProps" Target="itemProps46.xml"/></Relationships>
</file>

<file path=customXml/_rels/item47.xml.rels><?xml version="1.0" encoding="UTF-8" standalone="yes"?>
<Relationships xmlns="http://schemas.openxmlformats.org/package/2006/relationships"><Relationship Id="rId1" Type="http://schemas.openxmlformats.org/officeDocument/2006/relationships/customXmlProps" Target="itemProps47.xml"/></Relationships>
</file>

<file path=customXml/_rels/item48.xml.rels><?xml version="1.0" encoding="UTF-8" standalone="yes"?>
<Relationships xmlns="http://schemas.openxmlformats.org/package/2006/relationships"><Relationship Id="rId1" Type="http://schemas.openxmlformats.org/officeDocument/2006/relationships/customXmlProps" Target="itemProps48.xml"/></Relationships>
</file>

<file path=customXml/_rels/item49.xml.rels><?xml version="1.0" encoding="UTF-8" standalone="yes"?>
<Relationships xmlns="http://schemas.openxmlformats.org/package/2006/relationships"><Relationship Id="rId1" Type="http://schemas.openxmlformats.org/officeDocument/2006/relationships/customXmlProps" Target="itemProps49.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50.xml.rels><?xml version="1.0" encoding="UTF-8" standalone="yes"?>
<Relationships xmlns="http://schemas.openxmlformats.org/package/2006/relationships"><Relationship Id="rId1" Type="http://schemas.openxmlformats.org/officeDocument/2006/relationships/customXmlProps" Target="itemProps50.xml"/></Relationships>
</file>

<file path=customXml/_rels/item51.xml.rels><?xml version="1.0" encoding="UTF-8" standalone="yes"?>
<Relationships xmlns="http://schemas.openxmlformats.org/package/2006/relationships"><Relationship Id="rId1" Type="http://schemas.openxmlformats.org/officeDocument/2006/relationships/customXmlProps" Target="itemProps51.xml"/></Relationships>
</file>

<file path=customXml/_rels/item52.xml.rels><?xml version="1.0" encoding="UTF-8" standalone="yes"?>
<Relationships xmlns="http://schemas.openxmlformats.org/package/2006/relationships"><Relationship Id="rId1" Type="http://schemas.openxmlformats.org/officeDocument/2006/relationships/customXmlProps" Target="itemProps52.xml"/></Relationships>
</file>

<file path=customXml/_rels/item53.xml.rels><?xml version="1.0" encoding="UTF-8" standalone="yes"?>
<Relationships xmlns="http://schemas.openxmlformats.org/package/2006/relationships"><Relationship Id="rId1" Type="http://schemas.openxmlformats.org/officeDocument/2006/relationships/customXmlProps" Target="itemProps53.xml"/></Relationships>
</file>

<file path=customXml/_rels/item54.xml.rels><?xml version="1.0" encoding="UTF-8" standalone="yes"?>
<Relationships xmlns="http://schemas.openxmlformats.org/package/2006/relationships"><Relationship Id="rId1" Type="http://schemas.openxmlformats.org/officeDocument/2006/relationships/customXmlProps" Target="itemProps54.xml"/></Relationships>
</file>

<file path=customXml/_rels/item55.xml.rels><?xml version="1.0" encoding="UTF-8" standalone="yes"?>
<Relationships xmlns="http://schemas.openxmlformats.org/package/2006/relationships"><Relationship Id="rId1" Type="http://schemas.openxmlformats.org/officeDocument/2006/relationships/customXmlProps" Target="itemProps55.xml"/></Relationships>
</file>

<file path=customXml/_rels/item56.xml.rels><?xml version="1.0" encoding="UTF-8" standalone="yes"?>
<Relationships xmlns="http://schemas.openxmlformats.org/package/2006/relationships"><Relationship Id="rId1" Type="http://schemas.openxmlformats.org/officeDocument/2006/relationships/customXmlProps" Target="itemProps56.xml"/></Relationships>
</file>

<file path=customXml/_rels/item57.xml.rels><?xml version="1.0" encoding="UTF-8" standalone="yes"?>
<Relationships xmlns="http://schemas.openxmlformats.org/package/2006/relationships"><Relationship Id="rId1" Type="http://schemas.openxmlformats.org/officeDocument/2006/relationships/customXmlProps" Target="itemProps57.xml"/></Relationships>
</file>

<file path=customXml/_rels/item58.xml.rels><?xml version="1.0" encoding="UTF-8" standalone="yes"?>
<Relationships xmlns="http://schemas.openxmlformats.org/package/2006/relationships"><Relationship Id="rId1" Type="http://schemas.openxmlformats.org/officeDocument/2006/relationships/customXmlProps" Target="itemProps58.xml"/></Relationships>
</file>

<file path=customXml/_rels/item59.xml.rels><?xml version="1.0" encoding="UTF-8" standalone="yes"?>
<Relationships xmlns="http://schemas.openxmlformats.org/package/2006/relationships"><Relationship Id="rId1" Type="http://schemas.openxmlformats.org/officeDocument/2006/relationships/customXmlProps" Target="itemProps59.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60.xml.rels><?xml version="1.0" encoding="UTF-8" standalone="yes"?>
<Relationships xmlns="http://schemas.openxmlformats.org/package/2006/relationships"><Relationship Id="rId1" Type="http://schemas.openxmlformats.org/officeDocument/2006/relationships/customXmlProps" Target="itemProps60.xml"/></Relationships>
</file>

<file path=customXml/_rels/item61.xml.rels><?xml version="1.0" encoding="UTF-8" standalone="yes"?>
<Relationships xmlns="http://schemas.openxmlformats.org/package/2006/relationships"><Relationship Id="rId1" Type="http://schemas.openxmlformats.org/officeDocument/2006/relationships/customXmlProps" Target="itemProps61.xml"/></Relationships>
</file>

<file path=customXml/_rels/item62.xml.rels><?xml version="1.0" encoding="UTF-8" standalone="yes"?>
<Relationships xmlns="http://schemas.openxmlformats.org/package/2006/relationships"><Relationship Id="rId1" Type="http://schemas.openxmlformats.org/officeDocument/2006/relationships/customXmlProps" Target="itemProps62.xml"/></Relationships>
</file>

<file path=customXml/_rels/item63.xml.rels><?xml version="1.0" encoding="UTF-8" standalone="yes"?>
<Relationships xmlns="http://schemas.openxmlformats.org/package/2006/relationships"><Relationship Id="rId1" Type="http://schemas.openxmlformats.org/officeDocument/2006/relationships/customXmlProps" Target="itemProps63.xml"/></Relationships>
</file>

<file path=customXml/_rels/item64.xml.rels><?xml version="1.0" encoding="UTF-8" standalone="yes"?>
<Relationships xmlns="http://schemas.openxmlformats.org/package/2006/relationships"><Relationship Id="rId1" Type="http://schemas.openxmlformats.org/officeDocument/2006/relationships/customXmlProps" Target="itemProps64.xml"/></Relationships>
</file>

<file path=customXml/_rels/item65.xml.rels><?xml version="1.0" encoding="UTF-8" standalone="yes"?>
<Relationships xmlns="http://schemas.openxmlformats.org/package/2006/relationships"><Relationship Id="rId1" Type="http://schemas.openxmlformats.org/officeDocument/2006/relationships/customXmlProps" Target="itemProps65.xml"/></Relationships>
</file>

<file path=customXml/_rels/item66.xml.rels><?xml version="1.0" encoding="UTF-8" standalone="yes"?>
<Relationships xmlns="http://schemas.openxmlformats.org/package/2006/relationships"><Relationship Id="rId1" Type="http://schemas.openxmlformats.org/officeDocument/2006/relationships/customXmlProps" Target="itemProps66.xml"/></Relationships>
</file>

<file path=customXml/_rels/item67.xml.rels><?xml version="1.0" encoding="UTF-8" standalone="yes"?>
<Relationships xmlns="http://schemas.openxmlformats.org/package/2006/relationships"><Relationship Id="rId1" Type="http://schemas.openxmlformats.org/officeDocument/2006/relationships/customXmlProps" Target="itemProps67.xml"/></Relationships>
</file>

<file path=customXml/_rels/item68.xml.rels><?xml version="1.0" encoding="UTF-8" standalone="yes"?>
<Relationships xmlns="http://schemas.openxmlformats.org/package/2006/relationships"><Relationship Id="rId1" Type="http://schemas.openxmlformats.org/officeDocument/2006/relationships/customXmlProps" Target="itemProps68.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properties xmlns="http://www.imanage.com/work/xmlschema">
  <documentid>iManage!4088022.1</documentid>
  <senderid>MJW27</senderid>
  <senderemail>MARY.WHITE@DENTONS.COM</senderemail>
  <lastmodified>2024-08-26T09:33:34.0000000-05:00</lastmodified>
  <database>iManage</database>
</properties>
</file>

<file path=customXml/item10.xml><?xml version="1.0" encoding="utf-8"?>
<TemplafySlideFormConfiguration><![CDATA[{"formFields":[],"formDataEntries":[]}]]></TemplafySlideFormConfiguration>
</file>

<file path=customXml/item11.xml><?xml version="1.0" encoding="utf-8"?>
<TemplafySlideTemplateConfiguration><![CDATA[{"documentContentValidatorConfiguration":{"enableDocumentContentValidator":false,"documentContentValidatorVersion":0},"elementsMetadata":[],"slideId":"637564041071321429","enableDocumentContentUpdater":false,"version":"1.0"}]]></TemplafySlideTemplateConfiguration>
</file>

<file path=customXml/item12.xml><?xml version="1.0" encoding="utf-8"?>
<TemplafySlideFormConfiguration><![CDATA[{"formFields":[],"formDataEntries":[]}]]></TemplafySlideFormConfiguration>
</file>

<file path=customXml/item13.xml><?xml version="1.0" encoding="utf-8"?>
<TemplafySlideTemplateConfiguration><![CDATA[{"documentContentValidatorConfiguration":{"enableDocumentContentValidator":false,"documentContentValidatorVersion":0},"elementsMetadata":[],"slideId":"637564041081633910","enableDocumentContentUpdater":false,"version":"1.0"}]]></TemplafySlideTemplateConfiguration>
</file>

<file path=customXml/item14.xml><?xml version="1.0" encoding="utf-8"?>
<TemplafySlideFormConfiguration><![CDATA[{"formFields":[],"formDataEntries":[]}]]></TemplafySlideFormConfiguration>
</file>

<file path=customXml/item15.xml><?xml version="1.0" encoding="utf-8"?>
<TemplafySlideFormConfiguration><![CDATA[{"formFields":[],"formDataEntries":[]}]]></TemplafySlideFormConfiguration>
</file>

<file path=customXml/item16.xml><?xml version="1.0" encoding="utf-8"?>
<TemplafySlideTemplateConfiguration><![CDATA[{"documentContentValidatorConfiguration":{"enableDocumentContentValidator":false,"documentContentValidatorVersion":0},"elementsMetadata":[],"slideId":"637564041073040200","enableDocumentContentUpdater":false,"version":"1.0"}]]></TemplafySlideTemplateConfiguration>
</file>

<file path=customXml/item17.xml><?xml version="1.0" encoding="utf-8"?>
<TemplafySlideFormConfiguration><![CDATA[{"formFields":[],"formDataEntries":[]}]]></TemplafySlideFormConfiguration>
</file>

<file path=customXml/item18.xml><?xml version="1.0" encoding="utf-8"?>
<TemplafySlideFormConfiguration><![CDATA[{"formFields":[],"formDataEntries":[]}]]></TemplafySlideFormConfiguration>
</file>

<file path=customXml/item19.xml><?xml version="1.0" encoding="utf-8"?>
<TemplafySlideTemplateConfiguration><![CDATA[{"documentContentValidatorConfiguration":{"enableDocumentContentValidator":false,"documentContentValidatorVersion":0},"elementsMetadata":[],"slideId":"637564041078352690","enableDocumentContentUpdater":false,"version":"1.0"}]]></TemplafySlideTemplateConfiguration>
</file>

<file path=customXml/item2.xml><?xml version="1.0" encoding="utf-8"?>
<TemplafySlideTemplateConfiguration><![CDATA[{"documentContentValidatorConfiguration":{"enableDocumentContentValidator":false,"documentContentValidatorVersion":0},"elementsMetadata":[],"slideId":"637564041073821413","enableDocumentContentUpdater":false,"version":"1.0"}]]></TemplafySlideTemplateConfiguration>
</file>

<file path=customXml/item20.xml><?xml version="1.0" encoding="utf-8"?>
<TemplafySlideFormConfiguration><![CDATA[{"formFields":[],"formDataEntries":[]}]]></TemplafySlideFormConfiguration>
</file>

<file path=customXml/item21.xml><?xml version="1.0" encoding="utf-8"?>
<TemplafySlideFormConfiguration><![CDATA[{"formFields":[],"formDataEntries":[]}]]></TemplafySlideFormConfiguration>
</file>

<file path=customXml/item22.xml><?xml version="1.0" encoding="utf-8"?>
<TemplafySlideFormConfiguration><![CDATA[{"formFields":[],"formDataEntries":[]}]]></TemplafySlideFormConfiguration>
</file>

<file path=customXml/item23.xml><?xml version="1.0" encoding="utf-8"?>
<TemplafySlideTemplateConfiguration><![CDATA[{"documentContentValidatorConfiguration":{"enableDocumentContentValidator":false,"documentContentValidatorVersion":0},"elementsMetadata":[],"slideId":"637564041075696411","enableDocumentContentUpdater":false,"version":"1.0"}]]></TemplafySlideTemplateConfiguration>
</file>

<file path=customXml/item24.xml><?xml version="1.0" encoding="utf-8"?>
<TemplafySlideTemplateConfiguration><![CDATA[{"slideVersion":0,"isValidatorEnabled":false,"isLocked":false,"elementsMetadata":[],"slideId":"637818984620012407","enableDocumentContentUpdater":true,"version":"1.11"}]]></TemplafySlideTemplateConfiguration>
</file>

<file path=customXml/item25.xml><?xml version="1.0" encoding="utf-8"?>
<TemplafySlideFormConfiguration><![CDATA[{"formFields":[],"formDataEntries":[]}]]></TemplafySlideFormConfiguration>
</file>

<file path=customXml/item26.xml><?xml version="1.0" encoding="utf-8"?>
<TemplafySlideFormConfiguration><![CDATA[{"formFields":[],"formDataEntries":[]}]]></TemplafySlideFormConfiguration>
</file>

<file path=customXml/item27.xml><?xml version="1.0" encoding="utf-8"?>
<TemplafySlideFormConfiguration><![CDATA[{"formFields":[],"formDataEntries":[]}]]></TemplafySlideFormConfiguration>
</file>

<file path=customXml/item28.xml><?xml version="1.0" encoding="utf-8"?>
<TemplafySlideTemplateConfiguration><![CDATA[{"documentContentValidatorConfiguration":{"enableDocumentContentValidator":false,"documentContentValidatorVersion":0},"elementsMetadata":[],"slideId":"637564041080227662","enableDocumentContentUpdater":false,"version":"1.0"}]]></TemplafySlideTemplateConfiguration>
</file>

<file path=customXml/item29.xml><?xml version="1.0" encoding="utf-8"?>
<TemplafySlideFormConfiguration><![CDATA[{"formFields":[],"formDataEntries":[]}]]></TemplafySlideFormConfiguration>
</file>

<file path=customXml/item3.xml><?xml version="1.0" encoding="utf-8"?>
<TemplafySlideFormConfiguration><![CDATA[{"formFields":[],"formDataEntries":[]}]]></TemplafySlideFormConfiguration>
</file>

<file path=customXml/item30.xml><?xml version="1.0" encoding="utf-8"?>
<TemplafySlideFormConfiguration><![CDATA[{"formFields":[],"formDataEntries":[]}]]></TemplafySlideFormConfiguration>
</file>

<file path=customXml/item31.xml><?xml version="1.0" encoding="utf-8"?>
<TemplafySlideFormConfiguration><![CDATA[{"formFields":[],"formDataEntries":[]}]]></TemplafySlideFormConfiguration>
</file>

<file path=customXml/item32.xml><?xml version="1.0" encoding="utf-8"?>
<TemplafySlideTemplateConfiguration><![CDATA[{"documentContentValidatorConfiguration":{"enableDocumentContentValidator":false,"documentContentValidatorVersion":0},"elementsMetadata":[],"slideId":"637564041081946432","enableDocumentContentUpdater":false,"version":"1.0"}]]></TemplafySlideTemplateConfiguration>
</file>

<file path=customXml/item33.xml><?xml version="1.0" encoding="utf-8"?>
<TemplafySlideFormConfiguration><![CDATA[{"formFields":[],"formDataEntries":[]}]]></TemplafySlideFormConfiguration>
</file>

<file path=customXml/item34.xml><?xml version="1.0" encoding="utf-8"?>
<TemplafySlideTemplateConfiguration><![CDATA[{"documentContentValidatorConfiguration":{"enableDocumentContentValidator":false,"documentContentValidatorVersion":0},"elementsMetadata":[],"slideId":"637564041078196419","enableDocumentContentUpdater":false,"version":"1.0"}]]></TemplafySlideTemplateConfiguration>
</file>

<file path=customXml/item35.xml><?xml version="1.0" encoding="utf-8"?>
<TemplafySlideTemplateConfiguration><![CDATA[{"documentContentValidatorConfiguration":{"enableDocumentContentValidator":false,"documentContentValidatorVersion":0},"elementsMetadata":[],"slideId":"637564041079758913","enableDocumentContentUpdater":false,"version":"1.0"}]]></TemplafySlideTemplateConfiguration>
</file>

<file path=customXml/item36.xml><?xml version="1.0" encoding="utf-8"?>
<TemplafySlideTemplateConfiguration><![CDATA[{"documentContentValidatorConfiguration":{"enableDocumentContentValidator":false,"documentContentValidatorVersion":0},"elementsMetadata":[],"slideId":"637564041080071571","enableDocumentContentUpdater":false,"version":"1.0"}]]></TemplafySlideTemplateConfiguration>
</file>

<file path=customXml/item37.xml><?xml version="1.0" encoding="utf-8"?>
<TemplafySlideTemplateConfiguration><![CDATA[{"slideVersion":0,"isValidatorEnabled":false,"isLocked":false,"elementsMetadata":[],"slideId":"637818984618136304","enableDocumentContentUpdater":true,"version":"1.11"}]]></TemplafySlideTemplateConfiguration>
</file>

<file path=customXml/item38.xml><?xml version="1.0" encoding="utf-8"?>
<TemplafySlideFormConfiguration><![CDATA[{"formFields":[],"formDataEntries":[]}]]></TemplafySlideFormConfiguration>
</file>

<file path=customXml/item39.xml><?xml version="1.0" encoding="utf-8"?>
<TemplafySlideTemplateConfiguration><![CDATA[{"documentContentValidatorConfiguration":{"enableDocumentContentValidator":false,"documentContentValidatorVersion":0},"elementsMetadata":[],"slideId":"637564041078508921","enableDocumentContentUpdater":false,"version":"1.0"}]]></TemplafySlideTemplateConfiguration>
</file>

<file path=customXml/item4.xml><?xml version="1.0" encoding="utf-8"?>
<TemplafyTemplateConfiguration><![CDATA[{"elementsMetadata":[],"transformationConfigurations":[{"colorTheme":"{{Form.PP_ThemeColor.ThemeColor}}","disableUpdates":false,"type":"colorTheme"},{"language":"{{DocumentLanguage}}","disableUpdates":false,"type":"proofingLanguage"}],"templateName":"Dentons Template 16_9_native","templateDescription":"","enableDocumentContentUpdater":true,"version":"1.11"}]]></TemplafyTemplateConfiguration>
</file>

<file path=customXml/item40.xml><?xml version="1.0" encoding="utf-8"?>
<TemplafySlideFormConfiguration><![CDATA[{"formFields":[],"formDataEntries":[]}]]></TemplafySlideFormConfiguration>
</file>

<file path=customXml/item41.xml><?xml version="1.0" encoding="utf-8"?>
<TemplafySlideFormConfiguration><![CDATA[{"formFields":[],"formDataEntries":[]}]]></TemplafySlideFormConfiguration>
</file>

<file path=customXml/item42.xml><?xml version="1.0" encoding="utf-8"?>
<TemplafySlideFormConfiguration><![CDATA[{"formFields":[],"formDataEntries":[]}]]></TemplafySlideFormConfiguration>
</file>

<file path=customXml/item43.xml><?xml version="1.0" encoding="utf-8"?>
<TemplafySlideTemplateConfiguration><![CDATA[{"documentContentValidatorConfiguration":{"enableDocumentContentValidator":false,"documentContentValidatorVersion":0},"elementsMetadata":[],"slideId":"637564041083040154","enableDocumentContentUpdater":false,"version":"1.0"}]]></TemplafySlideTemplateConfiguration>
</file>

<file path=customXml/item44.xml><?xml version="1.0" encoding="utf-8"?>
<TemplafySlideTemplateConfiguration><![CDATA[{"documentContentValidatorConfiguration":{"enableDocumentContentValidator":false,"documentContentValidatorVersion":0},"elementsMetadata":[],"slideId":"637564041078821434","enableDocumentContentUpdater":false,"version":"1.0"}]]></TemplafySlideTemplateConfiguration>
</file>

<file path=customXml/item45.xml><?xml version="1.0" encoding="utf-8"?>
<TemplafySlideFormConfiguration><![CDATA[{"formFields":[],"formDataEntries":[]}]]></TemplafySlideFormConfiguration>
</file>

<file path=customXml/item46.xml><?xml version="1.0" encoding="utf-8"?>
<TemplafySlideFormConfiguration><![CDATA[{"formFields":[],"formDataEntries":[]}]]></TemplafySlideFormConfiguration>
</file>

<file path=customXml/item47.xml><?xml version="1.0" encoding="utf-8"?>
<TemplafySlideFormConfiguration><![CDATA[{"formFields":[],"formDataEntries":[]}]]></TemplafySlideFormConfiguration>
</file>

<file path=customXml/item48.xml><?xml version="1.0" encoding="utf-8"?>
<BringToFront>
  <Cmd case="BaseExtensions:find-shape-bring-to-front" layout-1-name="Image Title Slide" shape-1-name-1="image" copyDelete="true"/>
</BringToFront>
</file>

<file path=customXml/item49.xml><?xml version="1.0" encoding="utf-8"?>
<TemplafySlideTemplateConfiguration><![CDATA[{"slideVersion":0,"isValidatorEnabled":false,"isLocked":false,"elementsMetadata":[],"slideId":"637818984617823780","enableDocumentContentUpdater":true,"version":"1.11"}]]></TemplafySlideTemplateConfiguration>
</file>

<file path=customXml/item5.xml><?xml version="1.0" encoding="utf-8"?>
<TemplafySlideFormConfiguration><![CDATA[{"formFields":[],"formDataEntries":[]}]]></TemplafySlideFormConfiguration>
</file>

<file path=customXml/item50.xml><?xml version="1.0" encoding="utf-8"?>
<TemplafySlideTemplateConfiguration><![CDATA[{"documentContentValidatorConfiguration":{"enableDocumentContentValidator":false,"documentContentValidatorVersion":0},"elementsMetadata":[],"slideId":"637564041081321478","enableDocumentContentUpdater":false,"version":"1.0"}]]></TemplafySlideTemplateConfiguration>
</file>

<file path=customXml/item51.xml><?xml version="1.0" encoding="utf-8"?>
<TemplafySlideFormConfiguration><![CDATA[{"formFields":[],"formDataEntries":[]}]]></TemplafySlideFormConfiguration>
</file>

<file path=customXml/item52.xml><?xml version="1.0" encoding="utf-8"?>
<TemplafySlideTemplateConfiguration><![CDATA[{"documentContentValidatorConfiguration":{"enableDocumentContentValidator":false,"documentContentValidatorVersion":0},"elementsMetadata":[],"slideId":"637564041080383914","enableDocumentContentUpdater":false,"version":"1.0"}]]></TemplafySlideTemplateConfiguration>
</file>

<file path=customXml/item53.xml><?xml version="1.0" encoding="utf-8"?>
<TemplafySlideTemplateConfiguration><![CDATA[{"documentContentValidatorConfiguration":{"enableDocumentContentValidator":false,"documentContentValidatorVersion":0},"elementsMetadata":[],"slideId":"637564041073196406","enableDocumentContentUpdater":false,"version":"1.0"}]]></TemplafySlideTemplateConfiguration>
</file>

<file path=customXml/item54.xml><?xml version="1.0" encoding="utf-8"?>
<TemplafySlideTemplateConfiguration><![CDATA[{"documentContentValidatorConfiguration":{"enableDocumentContentValidator":false,"documentContentValidatorVersion":0},"elementsMetadata":[],"slideId":"637564041075540157","enableDocumentContentUpdater":false,"version":"1.0"}]]></TemplafySlideTemplateConfiguration>
</file>

<file path=customXml/item55.xml><?xml version="1.0" encoding="utf-8"?>
<TemplafySlideFormConfiguration><![CDATA[{"formFields":[],"formDataEntries":[]}]]></TemplafySlideFormConfiguration>
</file>

<file path=customXml/item56.xml><?xml version="1.0" encoding="utf-8"?>
<TemplafySlideTemplateConfiguration><![CDATA[{"slideVersion":0,"isValidatorEnabled":false,"isLocked":false,"elementsMetadata":[],"slideId":"637818984618292516","enableDocumentContentUpdater":true,"version":"1.11"}]]></TemplafySlideTemplateConfiguration>
</file>

<file path=customXml/item57.xml><?xml version="1.0" encoding="utf-8"?>
<TemplafySlideTemplateConfiguration><![CDATA[{"documentContentValidatorConfiguration":{"enableDocumentContentValidator":false,"documentContentValidatorVersion":0},"elementsMetadata":[],"slideId":"637564041076321501","enableDocumentContentUpdater":false,"version":"1.0"}]]></TemplafySlideTemplateConfiguration>
</file>

<file path=customXml/item58.xml><?xml version="1.0" encoding="utf-8"?>
<TemplafySlideTemplateConfiguration><![CDATA[{"documentContentValidatorConfiguration":{"enableDocumentContentValidator":false,"documentContentValidatorVersion":0},"elementsMetadata":[],"slideId":"637564041080852799","enableDocumentContentUpdater":false,"version":"1.0"}]]></TemplafySlideTemplateConfiguration>
</file>

<file path=customXml/item59.xml><?xml version="1.0" encoding="utf-8"?>
<TemplafySlideTemplateConfiguration><![CDATA[{"documentContentValidatorConfiguration":{"enableDocumentContentValidator":false,"documentContentValidatorVersion":0},"elementsMetadata":[],"slideId":"637564041079446588","enableDocumentContentUpdater":false,"version":"1.0"}]]></TemplafySlideTemplateConfiguration>
</file>

<file path=customXml/item6.xml><?xml version="1.0" encoding="utf-8"?>
<TemplafySlideTemplateConfiguration><![CDATA[{"documentContentValidatorConfiguration":{"enableDocumentContentValidator":false,"documentContentValidatorVersion":0},"elementsMetadata":[],"slideId":"637564041078040163","enableDocumentContentUpdater":false,"version":"1.0"}]]></TemplafySlideTemplateConfiguration>
</file>

<file path=customXml/item60.xml><?xml version="1.0" encoding="utf-8"?>
<TemplafySlideTemplateConfiguration><![CDATA[{"documentContentValidatorConfiguration":{"enableDocumentContentValidator":false,"documentContentValidatorVersion":0},"elementsMetadata":[],"slideId":"637564041077571409","enableDocumentContentUpdater":false,"version":"1.0"}]]></TemplafySlideTemplateConfiguration>
</file>

<file path=customXml/item61.xml><?xml version="1.0" encoding="utf-8"?>
<TemplafySlideFormConfiguration><![CDATA[{"formFields":[],"formDataEntries":[]}]]></TemplafySlideFormConfiguration>
</file>

<file path=customXml/item62.xml><?xml version="1.0" encoding="utf-8"?>
<TemplafySlideTemplateConfiguration><![CDATA[{"documentContentValidatorConfiguration":{"enableDocumentContentValidator":false,"documentContentValidatorVersion":0},"elementsMetadata":[],"slideId":"637564041075852656","enableDocumentContentUpdater":false,"version":"1.0"}]]></TemplafySlideTemplateConfiguration>
</file>

<file path=customXml/item63.xml><?xml version="1.0" encoding="utf-8"?>
<TemplafySlideTemplateConfiguration><![CDATA[{"documentContentValidatorConfiguration":{"enableDocumentContentValidator":false,"documentContentValidatorVersion":0},"elementsMetadata":[],"slideId":"637564041075227665","enableDocumentContentUpdater":false,"version":"1.0"}]]></TemplafySlideTemplateConfiguration>
</file>

<file path=customXml/item64.xml><?xml version="1.0" encoding="utf-8"?>
<TemplafySlideFormConfiguration><![CDATA[{"formFields":[],"formDataEntries":[]}]]></TemplafySlideFormConfiguration>
</file>

<file path=customXml/item65.xml><?xml version="1.0" encoding="utf-8"?>
<TemplafyFormConfiguration><![CDATA[{"formFields":[],"formDataEntries":[]}]]></TemplafyFormConfiguration>
</file>

<file path=customXml/item66.xml><?xml version="1.0" encoding="utf-8"?>
<TemplafySlideFormConfiguration><![CDATA[{"formFields":[],"formDataEntries":[]}]]></TemplafySlideFormConfiguration>
</file>

<file path=customXml/item67.xml><?xml version="1.0" encoding="utf-8"?>
<TemplafySlideFormConfiguration><![CDATA[{"formFields":[],"formDataEntries":[]}]]></TemplafySlideFormConfiguration>
</file>

<file path=customXml/item68.xml><?xml version="1.0" encoding="utf-8"?>
<TemplafySlideTemplateConfiguration><![CDATA[{"documentContentValidatorConfiguration":{"enableDocumentContentValidator":false,"documentContentValidatorVersion":0},"elementsMetadata":[],"slideId":"637564041075383928","enableDocumentContentUpdater":false,"version":"1.0"}]]></TemplafySlideTemplateConfiguration>
</file>

<file path=customXml/item7.xml><?xml version="1.0" encoding="utf-8"?>
<TemplafySlideTemplateConfiguration><![CDATA[{"documentContentValidatorConfiguration":{"enableDocumentContentValidator":false,"documentContentValidatorVersion":0},"elementsMetadata":[],"slideId":"637564041075071421","enableDocumentContentUpdater":false,"version":"1.0"}]]></TemplafySlideTemplateConfiguration>
</file>

<file path=customXml/item8.xml><?xml version="1.0" encoding="utf-8"?>
<TemplafySlideFormConfiguration><![CDATA[{"formFields":[],"formDataEntries":[]}]]></TemplafySlideFormConfiguration>
</file>

<file path=customXml/item9.xml><?xml version="1.0" encoding="utf-8"?>
<TemplafySlideTemplateConfiguration><![CDATA[{"slideVersion":0,"isValidatorEnabled":false,"isLocked":false,"elementsMetadata":[],"slideId":"637818984618292516","enableDocumentContentUpdater":true,"version":"1.11"}]]></TemplafySlideTemplateConfiguration>
</file>

<file path=customXml/itemProps1.xml><?xml version="1.0" encoding="utf-8"?>
<ds:datastoreItem xmlns:ds="http://schemas.openxmlformats.org/officeDocument/2006/customXml" ds:itemID="{FF65D413-B265-4C09-9A11-EA3AF5189E60}">
  <ds:schemaRefs>
    <ds:schemaRef ds:uri="http://www.imanage.com/work/xmlschema"/>
  </ds:schemaRefs>
</ds:datastoreItem>
</file>

<file path=customXml/itemProps10.xml><?xml version="1.0" encoding="utf-8"?>
<ds:datastoreItem xmlns:ds="http://schemas.openxmlformats.org/officeDocument/2006/customXml" ds:itemID="{9C3E52C9-C806-461D-8581-0A134C85B3DB}">
  <ds:schemaRefs/>
</ds:datastoreItem>
</file>

<file path=customXml/itemProps11.xml><?xml version="1.0" encoding="utf-8"?>
<ds:datastoreItem xmlns:ds="http://schemas.openxmlformats.org/officeDocument/2006/customXml" ds:itemID="{A88F29FE-8F10-489D-B8F6-60D1377E6DB4}">
  <ds:schemaRefs/>
</ds:datastoreItem>
</file>

<file path=customXml/itemProps12.xml><?xml version="1.0" encoding="utf-8"?>
<ds:datastoreItem xmlns:ds="http://schemas.openxmlformats.org/officeDocument/2006/customXml" ds:itemID="{4C65BF12-8D03-4A6A-82AF-8AEABBA615D0}">
  <ds:schemaRefs/>
</ds:datastoreItem>
</file>

<file path=customXml/itemProps13.xml><?xml version="1.0" encoding="utf-8"?>
<ds:datastoreItem xmlns:ds="http://schemas.openxmlformats.org/officeDocument/2006/customXml" ds:itemID="{11270860-12CE-4431-86E7-13BD4AEFE593}">
  <ds:schemaRefs/>
</ds:datastoreItem>
</file>

<file path=customXml/itemProps14.xml><?xml version="1.0" encoding="utf-8"?>
<ds:datastoreItem xmlns:ds="http://schemas.openxmlformats.org/officeDocument/2006/customXml" ds:itemID="{4298E592-E2A5-41FC-B44F-D05DCE58E4E0}">
  <ds:schemaRefs/>
</ds:datastoreItem>
</file>

<file path=customXml/itemProps15.xml><?xml version="1.0" encoding="utf-8"?>
<ds:datastoreItem xmlns:ds="http://schemas.openxmlformats.org/officeDocument/2006/customXml" ds:itemID="{260FCA7F-8860-431C-937D-954DD87EAE3D}">
  <ds:schemaRefs/>
</ds:datastoreItem>
</file>

<file path=customXml/itemProps16.xml><?xml version="1.0" encoding="utf-8"?>
<ds:datastoreItem xmlns:ds="http://schemas.openxmlformats.org/officeDocument/2006/customXml" ds:itemID="{BA14D59F-F792-4860-91DC-8FF864526F5D}">
  <ds:schemaRefs/>
</ds:datastoreItem>
</file>

<file path=customXml/itemProps17.xml><?xml version="1.0" encoding="utf-8"?>
<ds:datastoreItem xmlns:ds="http://schemas.openxmlformats.org/officeDocument/2006/customXml" ds:itemID="{9E95F1C7-8012-49B5-AA84-E6C1887D67B0}">
  <ds:schemaRefs/>
</ds:datastoreItem>
</file>

<file path=customXml/itemProps18.xml><?xml version="1.0" encoding="utf-8"?>
<ds:datastoreItem xmlns:ds="http://schemas.openxmlformats.org/officeDocument/2006/customXml" ds:itemID="{1F5EFF13-1155-42DA-B7AB-EF31281AD3A8}">
  <ds:schemaRefs/>
</ds:datastoreItem>
</file>

<file path=customXml/itemProps19.xml><?xml version="1.0" encoding="utf-8"?>
<ds:datastoreItem xmlns:ds="http://schemas.openxmlformats.org/officeDocument/2006/customXml" ds:itemID="{F3AF1CFE-A9FD-4AAC-B184-AAFBE325EEAF}">
  <ds:schemaRefs/>
</ds:datastoreItem>
</file>

<file path=customXml/itemProps2.xml><?xml version="1.0" encoding="utf-8"?>
<ds:datastoreItem xmlns:ds="http://schemas.openxmlformats.org/officeDocument/2006/customXml" ds:itemID="{5327E324-FBDB-41D2-8A06-0B310791CBB4}">
  <ds:schemaRefs/>
</ds:datastoreItem>
</file>

<file path=customXml/itemProps20.xml><?xml version="1.0" encoding="utf-8"?>
<ds:datastoreItem xmlns:ds="http://schemas.openxmlformats.org/officeDocument/2006/customXml" ds:itemID="{E3B31E15-9E44-41D7-9A4E-31DEA605B9F7}">
  <ds:schemaRefs/>
</ds:datastoreItem>
</file>

<file path=customXml/itemProps21.xml><?xml version="1.0" encoding="utf-8"?>
<ds:datastoreItem xmlns:ds="http://schemas.openxmlformats.org/officeDocument/2006/customXml" ds:itemID="{182B061D-7240-4701-B44C-643C6C75C843}">
  <ds:schemaRefs/>
</ds:datastoreItem>
</file>

<file path=customXml/itemProps22.xml><?xml version="1.0" encoding="utf-8"?>
<ds:datastoreItem xmlns:ds="http://schemas.openxmlformats.org/officeDocument/2006/customXml" ds:itemID="{AC692208-973B-4143-AFD9-84A7B8879BB6}">
  <ds:schemaRefs/>
</ds:datastoreItem>
</file>

<file path=customXml/itemProps23.xml><?xml version="1.0" encoding="utf-8"?>
<ds:datastoreItem xmlns:ds="http://schemas.openxmlformats.org/officeDocument/2006/customXml" ds:itemID="{B8DC31DB-401B-4D72-A78E-A41D0E136680}">
  <ds:schemaRefs/>
</ds:datastoreItem>
</file>

<file path=customXml/itemProps24.xml><?xml version="1.0" encoding="utf-8"?>
<ds:datastoreItem xmlns:ds="http://schemas.openxmlformats.org/officeDocument/2006/customXml" ds:itemID="{5A836F8C-7803-484A-97EA-3931A63ECF56}">
  <ds:schemaRefs/>
</ds:datastoreItem>
</file>

<file path=customXml/itemProps25.xml><?xml version="1.0" encoding="utf-8"?>
<ds:datastoreItem xmlns:ds="http://schemas.openxmlformats.org/officeDocument/2006/customXml" ds:itemID="{A07B92AB-407E-4D13-A1E7-4ED78D934876}">
  <ds:schemaRefs/>
</ds:datastoreItem>
</file>

<file path=customXml/itemProps26.xml><?xml version="1.0" encoding="utf-8"?>
<ds:datastoreItem xmlns:ds="http://schemas.openxmlformats.org/officeDocument/2006/customXml" ds:itemID="{22377CEC-30F3-4887-AFD2-663C3B3A6DC6}">
  <ds:schemaRefs/>
</ds:datastoreItem>
</file>

<file path=customXml/itemProps27.xml><?xml version="1.0" encoding="utf-8"?>
<ds:datastoreItem xmlns:ds="http://schemas.openxmlformats.org/officeDocument/2006/customXml" ds:itemID="{17C0CCB0-9DB6-42D1-B1F5-BBDEB3BF12A5}">
  <ds:schemaRefs/>
</ds:datastoreItem>
</file>

<file path=customXml/itemProps28.xml><?xml version="1.0" encoding="utf-8"?>
<ds:datastoreItem xmlns:ds="http://schemas.openxmlformats.org/officeDocument/2006/customXml" ds:itemID="{EC46BE9E-55C2-4A3E-A96C-60BBE101B2F8}">
  <ds:schemaRefs/>
</ds:datastoreItem>
</file>

<file path=customXml/itemProps29.xml><?xml version="1.0" encoding="utf-8"?>
<ds:datastoreItem xmlns:ds="http://schemas.openxmlformats.org/officeDocument/2006/customXml" ds:itemID="{ACFD5ABA-EB6B-4ECB-BC20-6626C4C09958}">
  <ds:schemaRefs/>
</ds:datastoreItem>
</file>

<file path=customXml/itemProps3.xml><?xml version="1.0" encoding="utf-8"?>
<ds:datastoreItem xmlns:ds="http://schemas.openxmlformats.org/officeDocument/2006/customXml" ds:itemID="{0CC9183D-9C7F-4AC8-8377-5E602F364B3B}">
  <ds:schemaRefs/>
</ds:datastoreItem>
</file>

<file path=customXml/itemProps30.xml><?xml version="1.0" encoding="utf-8"?>
<ds:datastoreItem xmlns:ds="http://schemas.openxmlformats.org/officeDocument/2006/customXml" ds:itemID="{B1DC3451-C2F3-4A98-BC6E-30B8ADFB18B0}">
  <ds:schemaRefs/>
</ds:datastoreItem>
</file>

<file path=customXml/itemProps31.xml><?xml version="1.0" encoding="utf-8"?>
<ds:datastoreItem xmlns:ds="http://schemas.openxmlformats.org/officeDocument/2006/customXml" ds:itemID="{2CD22916-C1FE-4161-8D47-E699913E481D}">
  <ds:schemaRefs/>
</ds:datastoreItem>
</file>

<file path=customXml/itemProps32.xml><?xml version="1.0" encoding="utf-8"?>
<ds:datastoreItem xmlns:ds="http://schemas.openxmlformats.org/officeDocument/2006/customXml" ds:itemID="{6AE7963D-C0FA-4CB5-9DB8-C508C3F27D8C}">
  <ds:schemaRefs/>
</ds:datastoreItem>
</file>

<file path=customXml/itemProps33.xml><?xml version="1.0" encoding="utf-8"?>
<ds:datastoreItem xmlns:ds="http://schemas.openxmlformats.org/officeDocument/2006/customXml" ds:itemID="{D125AC3C-F032-4E02-9C9F-39AAED70E5BE}">
  <ds:schemaRefs/>
</ds:datastoreItem>
</file>

<file path=customXml/itemProps34.xml><?xml version="1.0" encoding="utf-8"?>
<ds:datastoreItem xmlns:ds="http://schemas.openxmlformats.org/officeDocument/2006/customXml" ds:itemID="{DC654D07-927E-4172-8A2F-830659FB661C}">
  <ds:schemaRefs/>
</ds:datastoreItem>
</file>

<file path=customXml/itemProps35.xml><?xml version="1.0" encoding="utf-8"?>
<ds:datastoreItem xmlns:ds="http://schemas.openxmlformats.org/officeDocument/2006/customXml" ds:itemID="{6EE4CF41-F272-4934-B102-240D5B190231}">
  <ds:schemaRefs/>
</ds:datastoreItem>
</file>

<file path=customXml/itemProps36.xml><?xml version="1.0" encoding="utf-8"?>
<ds:datastoreItem xmlns:ds="http://schemas.openxmlformats.org/officeDocument/2006/customXml" ds:itemID="{801BA973-E77F-4C1F-AC75-3E554B563438}">
  <ds:schemaRefs/>
</ds:datastoreItem>
</file>

<file path=customXml/itemProps37.xml><?xml version="1.0" encoding="utf-8"?>
<ds:datastoreItem xmlns:ds="http://schemas.openxmlformats.org/officeDocument/2006/customXml" ds:itemID="{D4B5CBFD-8EE7-4166-97A1-AECC7D55CFCB}">
  <ds:schemaRefs/>
</ds:datastoreItem>
</file>

<file path=customXml/itemProps38.xml><?xml version="1.0" encoding="utf-8"?>
<ds:datastoreItem xmlns:ds="http://schemas.openxmlformats.org/officeDocument/2006/customXml" ds:itemID="{F971F5BA-E32B-40AE-9A34-5731740B7081}">
  <ds:schemaRefs/>
</ds:datastoreItem>
</file>

<file path=customXml/itemProps39.xml><?xml version="1.0" encoding="utf-8"?>
<ds:datastoreItem xmlns:ds="http://schemas.openxmlformats.org/officeDocument/2006/customXml" ds:itemID="{D75C9C5B-4697-4D05-9C1D-F29E757BD050}">
  <ds:schemaRefs/>
</ds:datastoreItem>
</file>

<file path=customXml/itemProps4.xml><?xml version="1.0" encoding="utf-8"?>
<ds:datastoreItem xmlns:ds="http://schemas.openxmlformats.org/officeDocument/2006/customXml" ds:itemID="{3508E62A-79B0-4DD8-AC49-87ED3F61EC1F}">
  <ds:schemaRefs/>
</ds:datastoreItem>
</file>

<file path=customXml/itemProps40.xml><?xml version="1.0" encoding="utf-8"?>
<ds:datastoreItem xmlns:ds="http://schemas.openxmlformats.org/officeDocument/2006/customXml" ds:itemID="{CB9778C5-F297-4F4C-94B8-BE3B7427DECB}">
  <ds:schemaRefs/>
</ds:datastoreItem>
</file>

<file path=customXml/itemProps41.xml><?xml version="1.0" encoding="utf-8"?>
<ds:datastoreItem xmlns:ds="http://schemas.openxmlformats.org/officeDocument/2006/customXml" ds:itemID="{FADF2C91-D6E0-43E5-B598-DE4578D87091}">
  <ds:schemaRefs/>
</ds:datastoreItem>
</file>

<file path=customXml/itemProps42.xml><?xml version="1.0" encoding="utf-8"?>
<ds:datastoreItem xmlns:ds="http://schemas.openxmlformats.org/officeDocument/2006/customXml" ds:itemID="{717082D9-F02E-4F56-BF08-E408BE86F0A7}">
  <ds:schemaRefs/>
</ds:datastoreItem>
</file>

<file path=customXml/itemProps43.xml><?xml version="1.0" encoding="utf-8"?>
<ds:datastoreItem xmlns:ds="http://schemas.openxmlformats.org/officeDocument/2006/customXml" ds:itemID="{D00E27EB-F291-4201-9EE9-4BEB4D6FDE1D}">
  <ds:schemaRefs/>
</ds:datastoreItem>
</file>

<file path=customXml/itemProps44.xml><?xml version="1.0" encoding="utf-8"?>
<ds:datastoreItem xmlns:ds="http://schemas.openxmlformats.org/officeDocument/2006/customXml" ds:itemID="{09B69EC9-1E13-4240-9762-10944447B9B5}">
  <ds:schemaRefs/>
</ds:datastoreItem>
</file>

<file path=customXml/itemProps45.xml><?xml version="1.0" encoding="utf-8"?>
<ds:datastoreItem xmlns:ds="http://schemas.openxmlformats.org/officeDocument/2006/customXml" ds:itemID="{3CCAAE2F-24FF-448A-87B5-00163F3EC726}">
  <ds:schemaRefs/>
</ds:datastoreItem>
</file>

<file path=customXml/itemProps46.xml><?xml version="1.0" encoding="utf-8"?>
<ds:datastoreItem xmlns:ds="http://schemas.openxmlformats.org/officeDocument/2006/customXml" ds:itemID="{A7050F0D-D2B2-4BE6-8231-ECCBE6533284}">
  <ds:schemaRefs/>
</ds:datastoreItem>
</file>

<file path=customXml/itemProps47.xml><?xml version="1.0" encoding="utf-8"?>
<ds:datastoreItem xmlns:ds="http://schemas.openxmlformats.org/officeDocument/2006/customXml" ds:itemID="{87C0BDEC-8483-4585-B2DF-E0C4772D5721}">
  <ds:schemaRefs/>
</ds:datastoreItem>
</file>

<file path=customXml/itemProps48.xml><?xml version="1.0" encoding="utf-8"?>
<ds:datastoreItem xmlns:ds="http://schemas.openxmlformats.org/officeDocument/2006/customXml" ds:itemID="{471198A9-3B2D-4140-B566-583E2D619735}">
  <ds:schemaRefs/>
</ds:datastoreItem>
</file>

<file path=customXml/itemProps49.xml><?xml version="1.0" encoding="utf-8"?>
<ds:datastoreItem xmlns:ds="http://schemas.openxmlformats.org/officeDocument/2006/customXml" ds:itemID="{D02FF9CD-2652-473B-9C6E-F3196E843620}">
  <ds:schemaRefs/>
</ds:datastoreItem>
</file>

<file path=customXml/itemProps5.xml><?xml version="1.0" encoding="utf-8"?>
<ds:datastoreItem xmlns:ds="http://schemas.openxmlformats.org/officeDocument/2006/customXml" ds:itemID="{029A3F62-9244-424A-8481-582883131E3B}">
  <ds:schemaRefs/>
</ds:datastoreItem>
</file>

<file path=customXml/itemProps50.xml><?xml version="1.0" encoding="utf-8"?>
<ds:datastoreItem xmlns:ds="http://schemas.openxmlformats.org/officeDocument/2006/customXml" ds:itemID="{DAAE41B5-7111-42E7-AC66-160CB6270323}">
  <ds:schemaRefs/>
</ds:datastoreItem>
</file>

<file path=customXml/itemProps51.xml><?xml version="1.0" encoding="utf-8"?>
<ds:datastoreItem xmlns:ds="http://schemas.openxmlformats.org/officeDocument/2006/customXml" ds:itemID="{F0C50C1D-6A3E-4DFA-A6D8-13B551FCEB1A}">
  <ds:schemaRefs/>
</ds:datastoreItem>
</file>

<file path=customXml/itemProps52.xml><?xml version="1.0" encoding="utf-8"?>
<ds:datastoreItem xmlns:ds="http://schemas.openxmlformats.org/officeDocument/2006/customXml" ds:itemID="{3981A63A-1220-44C6-87FE-99EC65246903}">
  <ds:schemaRefs/>
</ds:datastoreItem>
</file>

<file path=customXml/itemProps53.xml><?xml version="1.0" encoding="utf-8"?>
<ds:datastoreItem xmlns:ds="http://schemas.openxmlformats.org/officeDocument/2006/customXml" ds:itemID="{A2CE0E83-FB67-47CF-9D15-0F6BE6F5DAB0}">
  <ds:schemaRefs/>
</ds:datastoreItem>
</file>

<file path=customXml/itemProps54.xml><?xml version="1.0" encoding="utf-8"?>
<ds:datastoreItem xmlns:ds="http://schemas.openxmlformats.org/officeDocument/2006/customXml" ds:itemID="{788D45C9-6423-45AA-B05F-5BD08F0B7B53}">
  <ds:schemaRefs/>
</ds:datastoreItem>
</file>

<file path=customXml/itemProps55.xml><?xml version="1.0" encoding="utf-8"?>
<ds:datastoreItem xmlns:ds="http://schemas.openxmlformats.org/officeDocument/2006/customXml" ds:itemID="{9CE89BBE-ECE6-440B-9B21-DD15A164E108}">
  <ds:schemaRefs/>
</ds:datastoreItem>
</file>

<file path=customXml/itemProps56.xml><?xml version="1.0" encoding="utf-8"?>
<ds:datastoreItem xmlns:ds="http://schemas.openxmlformats.org/officeDocument/2006/customXml" ds:itemID="{23E2744C-FF8D-4073-8E6A-4010138E9043}">
  <ds:schemaRefs/>
</ds:datastoreItem>
</file>

<file path=customXml/itemProps57.xml><?xml version="1.0" encoding="utf-8"?>
<ds:datastoreItem xmlns:ds="http://schemas.openxmlformats.org/officeDocument/2006/customXml" ds:itemID="{8526FF6C-2AB7-4BF9-81C6-82AAE2C8BDE0}">
  <ds:schemaRefs/>
</ds:datastoreItem>
</file>

<file path=customXml/itemProps58.xml><?xml version="1.0" encoding="utf-8"?>
<ds:datastoreItem xmlns:ds="http://schemas.openxmlformats.org/officeDocument/2006/customXml" ds:itemID="{E7201191-4937-4B3A-8AA7-3D8836323F86}">
  <ds:schemaRefs/>
</ds:datastoreItem>
</file>

<file path=customXml/itemProps59.xml><?xml version="1.0" encoding="utf-8"?>
<ds:datastoreItem xmlns:ds="http://schemas.openxmlformats.org/officeDocument/2006/customXml" ds:itemID="{D77E5CBB-4CEF-42DB-858A-7E6FE1269B37}">
  <ds:schemaRefs/>
</ds:datastoreItem>
</file>

<file path=customXml/itemProps6.xml><?xml version="1.0" encoding="utf-8"?>
<ds:datastoreItem xmlns:ds="http://schemas.openxmlformats.org/officeDocument/2006/customXml" ds:itemID="{A47149EF-ACF4-411C-9B9D-9046EFCE5383}">
  <ds:schemaRefs/>
</ds:datastoreItem>
</file>

<file path=customXml/itemProps60.xml><?xml version="1.0" encoding="utf-8"?>
<ds:datastoreItem xmlns:ds="http://schemas.openxmlformats.org/officeDocument/2006/customXml" ds:itemID="{218EA02A-F174-4D03-ADD4-6A2887E8AFB8}">
  <ds:schemaRefs/>
</ds:datastoreItem>
</file>

<file path=customXml/itemProps61.xml><?xml version="1.0" encoding="utf-8"?>
<ds:datastoreItem xmlns:ds="http://schemas.openxmlformats.org/officeDocument/2006/customXml" ds:itemID="{C4AC3BD4-6E31-48C8-969C-5DD9FCF9FECC}">
  <ds:schemaRefs/>
</ds:datastoreItem>
</file>

<file path=customXml/itemProps62.xml><?xml version="1.0" encoding="utf-8"?>
<ds:datastoreItem xmlns:ds="http://schemas.openxmlformats.org/officeDocument/2006/customXml" ds:itemID="{70061F80-2CEE-4B03-9978-4B4F3078FE21}">
  <ds:schemaRefs/>
</ds:datastoreItem>
</file>

<file path=customXml/itemProps63.xml><?xml version="1.0" encoding="utf-8"?>
<ds:datastoreItem xmlns:ds="http://schemas.openxmlformats.org/officeDocument/2006/customXml" ds:itemID="{B345F12B-EF66-4B4A-AE66-777184F6E076}">
  <ds:schemaRefs/>
</ds:datastoreItem>
</file>

<file path=customXml/itemProps64.xml><?xml version="1.0" encoding="utf-8"?>
<ds:datastoreItem xmlns:ds="http://schemas.openxmlformats.org/officeDocument/2006/customXml" ds:itemID="{47C82BA8-4D39-40F4-97C7-EFDCD0FEB154}">
  <ds:schemaRefs/>
</ds:datastoreItem>
</file>

<file path=customXml/itemProps65.xml><?xml version="1.0" encoding="utf-8"?>
<ds:datastoreItem xmlns:ds="http://schemas.openxmlformats.org/officeDocument/2006/customXml" ds:itemID="{7F3C0A5B-669C-4705-AC87-2CA3EEF2628A}">
  <ds:schemaRefs/>
</ds:datastoreItem>
</file>

<file path=customXml/itemProps66.xml><?xml version="1.0" encoding="utf-8"?>
<ds:datastoreItem xmlns:ds="http://schemas.openxmlformats.org/officeDocument/2006/customXml" ds:itemID="{E285FB23-FB49-4C7C-BC61-A36B6E9D8D50}">
  <ds:schemaRefs/>
</ds:datastoreItem>
</file>

<file path=customXml/itemProps67.xml><?xml version="1.0" encoding="utf-8"?>
<ds:datastoreItem xmlns:ds="http://schemas.openxmlformats.org/officeDocument/2006/customXml" ds:itemID="{91C9DEDE-F3A8-481D-98B8-965B1A169360}">
  <ds:schemaRefs/>
</ds:datastoreItem>
</file>

<file path=customXml/itemProps68.xml><?xml version="1.0" encoding="utf-8"?>
<ds:datastoreItem xmlns:ds="http://schemas.openxmlformats.org/officeDocument/2006/customXml" ds:itemID="{E83A3EEA-7899-42F1-A1E3-DF35C53F0DD8}">
  <ds:schemaRefs/>
</ds:datastoreItem>
</file>

<file path=customXml/itemProps7.xml><?xml version="1.0" encoding="utf-8"?>
<ds:datastoreItem xmlns:ds="http://schemas.openxmlformats.org/officeDocument/2006/customXml" ds:itemID="{D49F3601-AEA4-4411-83B0-08B0D0E2E64B}">
  <ds:schemaRefs/>
</ds:datastoreItem>
</file>

<file path=customXml/itemProps8.xml><?xml version="1.0" encoding="utf-8"?>
<ds:datastoreItem xmlns:ds="http://schemas.openxmlformats.org/officeDocument/2006/customXml" ds:itemID="{EC14765D-60DC-47A2-8FD2-E2F9FECD48B3}">
  <ds:schemaRefs/>
</ds:datastoreItem>
</file>

<file path=customXml/itemProps9.xml><?xml version="1.0" encoding="utf-8"?>
<ds:datastoreItem xmlns:ds="http://schemas.openxmlformats.org/officeDocument/2006/customXml" ds:itemID="{AA114009-4611-461A-82B0-92FB90667BC9}">
  <ds:schemaRefs/>
</ds:datastoreItem>
</file>

<file path=docProps/app.xml><?xml version="1.0" encoding="utf-8"?>
<Properties xmlns="http://schemas.openxmlformats.org/officeDocument/2006/extended-properties" xmlns:vt="http://schemas.openxmlformats.org/officeDocument/2006/docPropsVTypes">
  <Template>blank</Template>
  <TotalTime>1028</TotalTime>
  <Words>2958</Words>
  <Application>Microsoft Office PowerPoint</Application>
  <PresentationFormat>Widescreen</PresentationFormat>
  <Paragraphs>292</Paragraphs>
  <Slides>33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SimSun</vt:lpstr>
      <vt:lpstr>Aptos</vt:lpstr>
      <vt:lpstr>Arial</vt:lpstr>
      <vt:lpstr>Arial Black</vt:lpstr>
      <vt:lpstr>Calibri</vt:lpstr>
      <vt:lpstr>Times New Roman</vt:lpstr>
      <vt:lpstr>Dentons 16:9</vt:lpstr>
      <vt:lpstr>Challenging Experts in Federal and State Courts in Iowa</vt:lpstr>
      <vt:lpstr>Presenter</vt:lpstr>
      <vt:lpstr>Disclaimer </vt:lpstr>
      <vt:lpstr>Overview</vt:lpstr>
      <vt:lpstr>Federal Standards</vt:lpstr>
      <vt:lpstr>Fed. R. Evid. 702 – As Amended in 2023</vt:lpstr>
      <vt:lpstr>Fed. R. Evid. 702</vt:lpstr>
      <vt:lpstr>Rule 702: (1) Relevance</vt:lpstr>
      <vt:lpstr>Rule 702: (2) Qualified Witness</vt:lpstr>
      <vt:lpstr>Rule 702: (3) Reliability </vt:lpstr>
      <vt:lpstr>Rule 702: (3) Reliability </vt:lpstr>
      <vt:lpstr>Rule 702: (3) Reliability </vt:lpstr>
      <vt:lpstr>Rule 702: (3) Reliability </vt:lpstr>
      <vt:lpstr>2023 Amendments to Fed. R. Evid. 702</vt:lpstr>
      <vt:lpstr>2023 Amendments to Fed. R. Evid. 702</vt:lpstr>
      <vt:lpstr>2023 Amendments to Fed. R. Evid. 702</vt:lpstr>
      <vt:lpstr>Does system provide universally  consistent results? </vt:lpstr>
      <vt:lpstr>Does system provide universally  consistent results? </vt:lpstr>
      <vt:lpstr>Iowa Standards</vt:lpstr>
      <vt:lpstr>Iowa Rule 5.702</vt:lpstr>
      <vt:lpstr>Iowa Rule 5.702</vt:lpstr>
      <vt:lpstr>Is the Testimony Reliable?</vt:lpstr>
      <vt:lpstr>Is the Testimony Reliable?</vt:lpstr>
      <vt:lpstr>Is the Testimony Reliable?</vt:lpstr>
      <vt:lpstr>Step 2: Is the Expert Qualified?</vt:lpstr>
      <vt:lpstr>What can you challenge experts on in Iowa?</vt:lpstr>
      <vt:lpstr>What can you challenge experts on in Iowa?</vt:lpstr>
      <vt:lpstr>What can you challenge experts on in Iowa?</vt:lpstr>
      <vt:lpstr>What can you challenge experts on in Iowa?</vt:lpstr>
      <vt:lpstr>What can you challenge experts on in Iowa?</vt:lpstr>
      <vt:lpstr>How to Prepare In Federal Courts</vt:lpstr>
      <vt:lpstr>How to Prepare in Iowa State Courts</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White, Mary</dc:creator>
  <cp:lastModifiedBy>Jessica Thornton</cp:lastModifiedBy>
  <cp:revision>10</cp:revision>
  <dcterms:created xsi:type="dcterms:W3CDTF">2024-08-26T14:29:59Z</dcterms:created>
  <dcterms:modified xsi:type="dcterms:W3CDTF">2024-09-12T17:58:22Z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www.omnidocs.com</vt:lpwstr>
  </property>
  <property fmtid="{D5CDD505-2E9C-101B-9397-08002B2CF9AE}" pid="3" name="TemplafyTimeStamp">
    <vt:lpwstr>2022-03-03T10:01:01.3590929Z</vt:lpwstr>
  </property>
</Properties>
</file>